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61" r:id="rId2"/>
    <p:sldId id="279" r:id="rId3"/>
    <p:sldId id="280" r:id="rId4"/>
    <p:sldId id="282" r:id="rId5"/>
    <p:sldId id="283" r:id="rId6"/>
    <p:sldId id="286" r:id="rId7"/>
    <p:sldId id="287" r:id="rId8"/>
    <p:sldId id="309" r:id="rId9"/>
    <p:sldId id="289" r:id="rId10"/>
    <p:sldId id="311" r:id="rId11"/>
    <p:sldId id="316" r:id="rId12"/>
    <p:sldId id="290" r:id="rId13"/>
    <p:sldId id="327" r:id="rId14"/>
    <p:sldId id="328" r:id="rId15"/>
    <p:sldId id="320" r:id="rId16"/>
    <p:sldId id="321" r:id="rId17"/>
    <p:sldId id="322" r:id="rId18"/>
    <p:sldId id="323" r:id="rId19"/>
    <p:sldId id="330" r:id="rId20"/>
    <p:sldId id="331" r:id="rId21"/>
    <p:sldId id="326" r:id="rId22"/>
    <p:sldId id="265" r:id="rId23"/>
    <p:sldId id="317" r:id="rId24"/>
    <p:sldId id="318" r:id="rId25"/>
    <p:sldId id="299" r:id="rId26"/>
    <p:sldId id="319" r:id="rId27"/>
    <p:sldId id="329" r:id="rId28"/>
    <p:sldId id="288" r:id="rId29"/>
    <p:sldId id="325" r:id="rId30"/>
    <p:sldId id="27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DDD6"/>
    <a:srgbClr val="FFFFFF"/>
    <a:srgbClr val="00A5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89"/>
    <p:restoredTop sz="96405"/>
  </p:normalViewPr>
  <p:slideViewPr>
    <p:cSldViewPr snapToGrid="0" snapToObjects="1">
      <p:cViewPr varScale="1">
        <p:scale>
          <a:sx n="69" d="100"/>
          <a:sy n="69" d="100"/>
        </p:scale>
        <p:origin x="888" y="4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0254EA-A457-4F45-9920-EDFD4B8EDC59}" type="datetimeFigureOut">
              <a:rPr lang="en-US" smtClean="0"/>
              <a:t>1/24/2022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726D89-D7A0-864A-945F-46F93A6BA9E8}" type="slidenum">
              <a:rPr lang="en-US" smtClean="0"/>
              <a:t>‹#›</a:t>
            </a:fld>
            <a:endParaRPr lang="en-US"/>
          </a:p>
        </p:txBody>
      </p:sp>
    </p:spTree>
    <p:extLst>
      <p:ext uri="{BB962C8B-B14F-4D97-AF65-F5344CB8AC3E}">
        <p14:creationId xmlns:p14="http://schemas.microsoft.com/office/powerpoint/2010/main" val="1457245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v1">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169F2EF-79D2-D94A-9EBE-3F1D361D9DC2}"/>
              </a:ext>
            </a:extLst>
          </p:cNvPr>
          <p:cNvSpPr>
            <a:spLocks noGrp="1"/>
          </p:cNvSpPr>
          <p:nvPr>
            <p:ph type="ctrTitle" hasCustomPrompt="1"/>
          </p:nvPr>
        </p:nvSpPr>
        <p:spPr>
          <a:xfrm>
            <a:off x="549193" y="2702627"/>
            <a:ext cx="6427304" cy="1874453"/>
          </a:xfrm>
          <a:prstGeom prst="rect">
            <a:avLst/>
          </a:prstGeom>
        </p:spPr>
        <p:txBody>
          <a:bodyPr anchor="b">
            <a:normAutofit/>
          </a:bodyPr>
          <a:lstStyle>
            <a:lvl1pPr algn="l">
              <a:defRPr sz="5400" b="0">
                <a:solidFill>
                  <a:schemeClr val="tx1"/>
                </a:solidFill>
              </a:defRPr>
            </a:lvl1pPr>
          </a:lstStyle>
          <a:p>
            <a:r>
              <a:rPr lang="en-US" dirty="0" err="1"/>
              <a:t>Pilnas</a:t>
            </a:r>
            <a:r>
              <a:rPr lang="en-US" dirty="0"/>
              <a:t> </a:t>
            </a:r>
            <a:r>
              <a:rPr lang="en-US" dirty="0" err="1"/>
              <a:t>prezentacijos</a:t>
            </a:r>
            <a:r>
              <a:rPr lang="en-US" dirty="0"/>
              <a:t> </a:t>
            </a:r>
            <a:r>
              <a:rPr lang="en-US" dirty="0" err="1"/>
              <a:t>pavadinimas</a:t>
            </a:r>
            <a:endParaRPr lang="en-US" dirty="0"/>
          </a:p>
        </p:txBody>
      </p:sp>
      <p:pic>
        <p:nvPicPr>
          <p:cNvPr id="3" name="Graphic 2">
            <a:extLst>
              <a:ext uri="{FF2B5EF4-FFF2-40B4-BE49-F238E27FC236}">
                <a16:creationId xmlns:a16="http://schemas.microsoft.com/office/drawing/2014/main" id="{213CFF12-1718-F544-BC99-8DAE8FB63149}"/>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205740" y="0"/>
            <a:ext cx="2551430" cy="1803388"/>
          </a:xfrm>
          <a:prstGeom prst="rect">
            <a:avLst/>
          </a:prstGeom>
        </p:spPr>
      </p:pic>
    </p:spTree>
    <p:extLst>
      <p:ext uri="{BB962C8B-B14F-4D97-AF65-F5344CB8AC3E}">
        <p14:creationId xmlns:p14="http://schemas.microsoft.com/office/powerpoint/2010/main" val="1632673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2">
    <p:bg>
      <p:bgPr>
        <a:solidFill>
          <a:schemeClr val="accent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3AC9DA92-0D67-4F48-8688-3F92B3A7181D}"/>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5425441" y="-6266675"/>
            <a:ext cx="27434847" cy="19391350"/>
          </a:xfrm>
          <a:prstGeom prst="rect">
            <a:avLst/>
          </a:prstGeom>
        </p:spPr>
      </p:pic>
    </p:spTree>
    <p:extLst>
      <p:ext uri="{BB962C8B-B14F-4D97-AF65-F5344CB8AC3E}">
        <p14:creationId xmlns:p14="http://schemas.microsoft.com/office/powerpoint/2010/main" val="3092403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Quote slide">
    <p:bg>
      <p:bgPr>
        <a:solidFill>
          <a:schemeClr val="accent2"/>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A5419DB-124D-894F-9EE9-E4CD88F413B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292841" y="-6266675"/>
            <a:ext cx="27434847" cy="19391350"/>
          </a:xfrm>
          <a:prstGeom prst="rect">
            <a:avLst/>
          </a:prstGeom>
        </p:spPr>
      </p:pic>
    </p:spTree>
    <p:extLst>
      <p:ext uri="{BB962C8B-B14F-4D97-AF65-F5344CB8AC3E}">
        <p14:creationId xmlns:p14="http://schemas.microsoft.com/office/powerpoint/2010/main" val="2153979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Quote slide 2">
    <p:bg>
      <p:bgPr>
        <a:solidFill>
          <a:schemeClr val="bg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DD0DA02-2620-BA44-BA34-C936AA86A40E}"/>
              </a:ext>
            </a:extLst>
          </p:cNvPr>
          <p:cNvSpPr>
            <a:spLocks noGrp="1"/>
          </p:cNvSpPr>
          <p:nvPr>
            <p:ph type="body" sz="quarter" idx="10" hasCustomPrompt="1"/>
          </p:nvPr>
        </p:nvSpPr>
        <p:spPr>
          <a:xfrm>
            <a:off x="3079750" y="3429000"/>
            <a:ext cx="6032500" cy="2308994"/>
          </a:xfrm>
        </p:spPr>
        <p:txBody>
          <a:bodyPr anchor="ctr">
            <a:normAutofit/>
          </a:bodyPr>
          <a:lstStyle>
            <a:lvl1pPr marL="0" indent="0" algn="ctr">
              <a:buNone/>
              <a:defRPr sz="2800" b="1" i="0">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Etiam</a:t>
            </a:r>
            <a:r>
              <a:rPr lang="en-US" dirty="0"/>
              <a:t> </a:t>
            </a:r>
            <a:r>
              <a:rPr lang="en-US" dirty="0" err="1"/>
              <a:t>eget</a:t>
            </a:r>
            <a:r>
              <a:rPr lang="en-US" dirty="0"/>
              <a:t> </a:t>
            </a:r>
            <a:r>
              <a:rPr lang="en-US" dirty="0" err="1"/>
              <a:t>dapibus</a:t>
            </a:r>
            <a:r>
              <a:rPr lang="en-US" dirty="0"/>
              <a:t> </a:t>
            </a:r>
            <a:r>
              <a:rPr lang="en-US" dirty="0" err="1"/>
              <a:t>tellus</a:t>
            </a:r>
            <a:r>
              <a:rPr lang="en-US" dirty="0"/>
              <a:t>, sed </a:t>
            </a:r>
            <a:r>
              <a:rPr lang="en-US" dirty="0" err="1"/>
              <a:t>finibus</a:t>
            </a:r>
            <a:r>
              <a:rPr lang="en-US" dirty="0"/>
              <a:t> </a:t>
            </a:r>
            <a:r>
              <a:rPr lang="en-US" dirty="0" err="1"/>
              <a:t>quam</a:t>
            </a:r>
            <a:r>
              <a:rPr lang="en-US" dirty="0"/>
              <a:t>.“</a:t>
            </a:r>
          </a:p>
        </p:txBody>
      </p:sp>
      <p:pic>
        <p:nvPicPr>
          <p:cNvPr id="3" name="Graphic 2">
            <a:extLst>
              <a:ext uri="{FF2B5EF4-FFF2-40B4-BE49-F238E27FC236}">
                <a16:creationId xmlns:a16="http://schemas.microsoft.com/office/drawing/2014/main" id="{4ED1B287-639A-3F40-AA78-91374CBA21C8}"/>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641725" y="99265"/>
            <a:ext cx="4908550" cy="3469435"/>
          </a:xfrm>
          <a:prstGeom prst="rect">
            <a:avLst/>
          </a:prstGeom>
        </p:spPr>
      </p:pic>
    </p:spTree>
    <p:extLst>
      <p:ext uri="{BB962C8B-B14F-4D97-AF65-F5344CB8AC3E}">
        <p14:creationId xmlns:p14="http://schemas.microsoft.com/office/powerpoint/2010/main" val="153061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amp; photo">
    <p:bg>
      <p:bgPr>
        <a:solidFill>
          <a:schemeClr val="bg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DD0DA02-2620-BA44-BA34-C936AA86A40E}"/>
              </a:ext>
            </a:extLst>
          </p:cNvPr>
          <p:cNvSpPr>
            <a:spLocks noGrp="1"/>
          </p:cNvSpPr>
          <p:nvPr>
            <p:ph type="body" sz="quarter" idx="10" hasCustomPrompt="1"/>
          </p:nvPr>
        </p:nvSpPr>
        <p:spPr>
          <a:xfrm>
            <a:off x="469900" y="381001"/>
            <a:ext cx="4761857" cy="3733800"/>
          </a:xfrm>
          <a:noFill/>
          <a:ln>
            <a:noFill/>
          </a:ln>
        </p:spPr>
        <p:txBody>
          <a:bodyPr anchor="b">
            <a:noAutofit/>
          </a:bodyPr>
          <a:lstStyle>
            <a:lvl1pPr marL="0" indent="0">
              <a:lnSpc>
                <a:spcPct val="110000"/>
              </a:lnSpc>
              <a:buNone/>
              <a:defRPr sz="2800" b="1" i="0">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Etiam</a:t>
            </a:r>
            <a:r>
              <a:rPr lang="en-US" dirty="0"/>
              <a:t> </a:t>
            </a:r>
            <a:r>
              <a:rPr lang="en-US" dirty="0" err="1"/>
              <a:t>eget</a:t>
            </a:r>
            <a:r>
              <a:rPr lang="en-US" dirty="0"/>
              <a:t> </a:t>
            </a:r>
            <a:r>
              <a:rPr lang="en-US" dirty="0" err="1"/>
              <a:t>dapibus</a:t>
            </a:r>
            <a:r>
              <a:rPr lang="en-US" dirty="0"/>
              <a:t> </a:t>
            </a:r>
            <a:r>
              <a:rPr lang="en-US" dirty="0" err="1"/>
              <a:t>tellus</a:t>
            </a:r>
            <a:r>
              <a:rPr lang="en-US" dirty="0"/>
              <a:t>, sed </a:t>
            </a:r>
            <a:r>
              <a:rPr lang="en-US" dirty="0" err="1"/>
              <a:t>finibus</a:t>
            </a:r>
            <a:r>
              <a:rPr lang="en-US" dirty="0"/>
              <a:t> </a:t>
            </a:r>
            <a:r>
              <a:rPr lang="en-US" dirty="0" err="1"/>
              <a:t>quam</a:t>
            </a:r>
            <a:r>
              <a:rPr lang="en-US" dirty="0"/>
              <a:t>.“</a:t>
            </a:r>
          </a:p>
        </p:txBody>
      </p:sp>
      <p:sp>
        <p:nvSpPr>
          <p:cNvPr id="11" name="Subtitle 2">
            <a:extLst>
              <a:ext uri="{FF2B5EF4-FFF2-40B4-BE49-F238E27FC236}">
                <a16:creationId xmlns:a16="http://schemas.microsoft.com/office/drawing/2014/main" id="{8E444BC8-9F9D-A148-9E4C-BBCC716A7D4E}"/>
              </a:ext>
            </a:extLst>
          </p:cNvPr>
          <p:cNvSpPr>
            <a:spLocks noGrp="1"/>
          </p:cNvSpPr>
          <p:nvPr>
            <p:ph type="subTitle" idx="1" hasCustomPrompt="1"/>
          </p:nvPr>
        </p:nvSpPr>
        <p:spPr>
          <a:xfrm>
            <a:off x="469902" y="4261631"/>
            <a:ext cx="4761856" cy="1655762"/>
          </a:xfrm>
        </p:spPr>
        <p:txBody>
          <a:bodyPr>
            <a:normAutofit/>
          </a:bodyPr>
          <a:lstStyle>
            <a:lvl1pPr marL="0" indent="0" algn="l">
              <a:buNone/>
              <a:defRPr sz="24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Citatos</a:t>
            </a:r>
            <a:r>
              <a:rPr lang="en-US" dirty="0"/>
              <a:t> </a:t>
            </a:r>
            <a:r>
              <a:rPr lang="en-US" dirty="0" err="1"/>
              <a:t>autorė</a:t>
            </a:r>
            <a:endParaRPr lang="en-US" dirty="0"/>
          </a:p>
        </p:txBody>
      </p:sp>
      <p:sp>
        <p:nvSpPr>
          <p:cNvPr id="5" name="Picture Placeholder 4">
            <a:extLst>
              <a:ext uri="{FF2B5EF4-FFF2-40B4-BE49-F238E27FC236}">
                <a16:creationId xmlns:a16="http://schemas.microsoft.com/office/drawing/2014/main" id="{9AB11C04-B3F1-D24A-8A9A-0C080C1EBC0F}"/>
              </a:ext>
            </a:extLst>
          </p:cNvPr>
          <p:cNvSpPr>
            <a:spLocks noGrp="1"/>
          </p:cNvSpPr>
          <p:nvPr>
            <p:ph type="pic" sz="quarter" idx="11" hasCustomPrompt="1"/>
          </p:nvPr>
        </p:nvSpPr>
        <p:spPr>
          <a:xfrm>
            <a:off x="5902325" y="0"/>
            <a:ext cx="6289675" cy="6858000"/>
          </a:xfrm>
        </p:spPr>
        <p:txBody>
          <a:bodyPr anchor="ctr"/>
          <a:lstStyle>
            <a:lvl1pPr algn="ctr">
              <a:defRPr/>
            </a:lvl1pPr>
          </a:lstStyle>
          <a:p>
            <a:r>
              <a:rPr lang="en-GB" dirty="0" err="1"/>
              <a:t>Pridėti</a:t>
            </a:r>
            <a:r>
              <a:rPr lang="en-GB" dirty="0"/>
              <a:t> </a:t>
            </a:r>
            <a:r>
              <a:rPr lang="en-GB" dirty="0" err="1"/>
              <a:t>nuotrauką</a:t>
            </a:r>
            <a:endParaRPr lang="en-US" dirty="0"/>
          </a:p>
        </p:txBody>
      </p:sp>
    </p:spTree>
    <p:extLst>
      <p:ext uri="{BB962C8B-B14F-4D97-AF65-F5344CB8AC3E}">
        <p14:creationId xmlns:p14="http://schemas.microsoft.com/office/powerpoint/2010/main" val="2708465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and photo v2">
    <p:bg>
      <p:bgPr>
        <a:solidFill>
          <a:schemeClr val="bg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DD0DA02-2620-BA44-BA34-C936AA86A40E}"/>
              </a:ext>
            </a:extLst>
          </p:cNvPr>
          <p:cNvSpPr>
            <a:spLocks noGrp="1"/>
          </p:cNvSpPr>
          <p:nvPr>
            <p:ph type="body" sz="quarter" idx="10" hasCustomPrompt="1"/>
          </p:nvPr>
        </p:nvSpPr>
        <p:spPr>
          <a:xfrm>
            <a:off x="493049" y="1504709"/>
            <a:ext cx="4761857" cy="5110224"/>
          </a:xfrm>
          <a:noFill/>
          <a:ln>
            <a:noFill/>
          </a:ln>
        </p:spPr>
        <p:txBody>
          <a:bodyPr anchor="t">
            <a:noAutofit/>
          </a:bodyPr>
          <a:lstStyle>
            <a:lvl1pPr marL="457200" indent="-457200" algn="l">
              <a:lnSpc>
                <a:spcPct val="100000"/>
              </a:lnSpc>
              <a:buClr>
                <a:schemeClr val="tx1"/>
              </a:buClr>
              <a:buSzPct val="120000"/>
              <a:buFont typeface="Arial" panose="020B0604020202020204" pitchFamily="34" charset="0"/>
              <a:buChar char="•"/>
              <a:defRPr sz="1800" b="0" i="0">
                <a:solidFill>
                  <a:schemeClr val="tx1"/>
                </a:solidFill>
                <a:latin typeface="Arial" panose="020B0604020202020204" pitchFamily="34" charset="0"/>
                <a:cs typeface="Arial" panose="020B0604020202020204" pitchFamily="34" charset="0"/>
              </a:defRPr>
            </a:lvl1pPr>
            <a:lvl2pPr>
              <a:defRPr/>
            </a:lvl2pPr>
            <a:lvl3pPr>
              <a:defRPr/>
            </a:lvl3pPr>
            <a:lvl4pPr>
              <a:defRPr/>
            </a:lvl4pPr>
            <a:lvl5pPr>
              <a:defRPr/>
            </a:lvl5pPr>
          </a:lstStyle>
          <a:p>
            <a:pPr lvl="0"/>
            <a:r>
              <a:rPr lang="en-US" dirty="0"/>
              <a:t>Nunc mi </a:t>
            </a:r>
            <a:r>
              <a:rPr lang="en-US" dirty="0" err="1"/>
              <a:t>metus</a:t>
            </a:r>
            <a:r>
              <a:rPr lang="en-US" dirty="0"/>
              <a:t>, </a:t>
            </a:r>
            <a:r>
              <a:rPr lang="en-US" dirty="0" err="1"/>
              <a:t>rhoncus</a:t>
            </a:r>
            <a:r>
              <a:rPr lang="en-US" dirty="0"/>
              <a:t> ac </a:t>
            </a:r>
            <a:r>
              <a:rPr lang="en-US" dirty="0" err="1"/>
              <a:t>egestas</a:t>
            </a:r>
            <a:r>
              <a:rPr lang="en-US" dirty="0"/>
              <a:t> </a:t>
            </a:r>
            <a:r>
              <a:rPr lang="en-US" dirty="0" err="1"/>
              <a:t>nec</a:t>
            </a:r>
            <a:r>
              <a:rPr lang="en-US" dirty="0"/>
              <a:t>, </a:t>
            </a:r>
            <a:r>
              <a:rPr lang="en-US" dirty="0" err="1"/>
              <a:t>rutrum</a:t>
            </a:r>
            <a:r>
              <a:rPr lang="en-US" dirty="0"/>
              <a:t> </a:t>
            </a:r>
            <a:r>
              <a:rPr lang="en-US" dirty="0" err="1"/>
              <a:t>ut</a:t>
            </a:r>
            <a:r>
              <a:rPr lang="en-US" dirty="0"/>
              <a:t> </a:t>
            </a:r>
            <a:r>
              <a:rPr lang="en-US" dirty="0" err="1"/>
              <a:t>neque</a:t>
            </a:r>
            <a:r>
              <a:rPr lang="en-US" dirty="0"/>
              <a:t>. Nam </a:t>
            </a:r>
            <a:r>
              <a:rPr lang="en-US" dirty="0" err="1"/>
              <a:t>elementum</a:t>
            </a:r>
            <a:r>
              <a:rPr lang="en-US" dirty="0"/>
              <a:t> </a:t>
            </a:r>
            <a:r>
              <a:rPr lang="en-US" dirty="0" err="1"/>
              <a:t>hendrerit</a:t>
            </a:r>
            <a:r>
              <a:rPr lang="en-US" dirty="0"/>
              <a:t> </a:t>
            </a:r>
            <a:r>
              <a:rPr lang="en-US" dirty="0" err="1"/>
              <a:t>enim</a:t>
            </a:r>
            <a:r>
              <a:rPr lang="en-US" dirty="0"/>
              <a:t>, </a:t>
            </a:r>
            <a:r>
              <a:rPr lang="en-US" dirty="0" err="1"/>
              <a:t>quis</a:t>
            </a:r>
            <a:r>
              <a:rPr lang="en-US" dirty="0"/>
              <a:t> </a:t>
            </a:r>
            <a:r>
              <a:rPr lang="en-US" dirty="0" err="1"/>
              <a:t>consequat</a:t>
            </a:r>
            <a:r>
              <a:rPr lang="en-US" dirty="0"/>
              <a:t> </a:t>
            </a:r>
            <a:r>
              <a:rPr lang="en-US" dirty="0" err="1"/>
              <a:t>nunc</a:t>
            </a:r>
            <a:r>
              <a:rPr lang="en-US" dirty="0"/>
              <a:t> </a:t>
            </a:r>
            <a:r>
              <a:rPr lang="en-US" dirty="0" err="1"/>
              <a:t>accumsan</a:t>
            </a:r>
            <a:r>
              <a:rPr lang="en-US" dirty="0"/>
              <a:t> </a:t>
            </a:r>
            <a:r>
              <a:rPr lang="en-US" dirty="0" err="1"/>
              <a:t>ornare</a:t>
            </a:r>
            <a:r>
              <a:rPr lang="en-US" dirty="0"/>
              <a:t>. </a:t>
            </a:r>
          </a:p>
          <a:p>
            <a:pPr lvl="0"/>
            <a:r>
              <a:rPr lang="en-US" dirty="0" err="1"/>
              <a:t>Aliquam</a:t>
            </a:r>
            <a:r>
              <a:rPr lang="en-US" dirty="0"/>
              <a:t> </a:t>
            </a:r>
            <a:r>
              <a:rPr lang="en-US" dirty="0" err="1"/>
              <a:t>ut</a:t>
            </a:r>
            <a:r>
              <a:rPr lang="en-US" dirty="0"/>
              <a:t> </a:t>
            </a:r>
            <a:r>
              <a:rPr lang="en-US" dirty="0" err="1"/>
              <a:t>interdum</a:t>
            </a:r>
            <a:r>
              <a:rPr lang="en-US" dirty="0"/>
              <a:t> ipsum, a </a:t>
            </a:r>
            <a:r>
              <a:rPr lang="en-US" dirty="0" err="1"/>
              <a:t>lobortis</a:t>
            </a:r>
            <a:r>
              <a:rPr lang="en-US" dirty="0"/>
              <a:t> </a:t>
            </a:r>
            <a:r>
              <a:rPr lang="en-US" dirty="0" err="1"/>
              <a:t>turpis</a:t>
            </a:r>
            <a:r>
              <a:rPr lang="en-US" dirty="0"/>
              <a:t>. </a:t>
            </a:r>
            <a:r>
              <a:rPr lang="en-US" dirty="0" err="1"/>
              <a:t>Phasellus</a:t>
            </a:r>
            <a:r>
              <a:rPr lang="en-US" dirty="0"/>
              <a:t> </a:t>
            </a:r>
            <a:r>
              <a:rPr lang="en-US" dirty="0" err="1"/>
              <a:t>viverra</a:t>
            </a:r>
            <a:r>
              <a:rPr lang="en-US" dirty="0"/>
              <a:t>, ligula non </a:t>
            </a:r>
            <a:r>
              <a:rPr lang="en-US" dirty="0" err="1"/>
              <a:t>viverra</a:t>
            </a:r>
            <a:r>
              <a:rPr lang="en-US" dirty="0"/>
              <a:t> </a:t>
            </a:r>
            <a:r>
              <a:rPr lang="en-US" dirty="0" err="1"/>
              <a:t>volutpat</a:t>
            </a:r>
            <a:r>
              <a:rPr lang="en-US" dirty="0"/>
              <a:t>, </a:t>
            </a:r>
            <a:r>
              <a:rPr lang="en-US" dirty="0" err="1"/>
              <a:t>risus</a:t>
            </a:r>
            <a:r>
              <a:rPr lang="en-US" dirty="0"/>
              <a:t> </a:t>
            </a:r>
            <a:r>
              <a:rPr lang="en-US" dirty="0" err="1"/>
              <a:t>metus</a:t>
            </a:r>
            <a:r>
              <a:rPr lang="en-US" dirty="0"/>
              <a:t> </a:t>
            </a:r>
            <a:r>
              <a:rPr lang="en-US" dirty="0" err="1"/>
              <a:t>porttitor</a:t>
            </a:r>
            <a:r>
              <a:rPr lang="en-US" dirty="0"/>
              <a:t> </a:t>
            </a:r>
            <a:r>
              <a:rPr lang="en-US" dirty="0" err="1"/>
              <a:t>justo</a:t>
            </a:r>
            <a:r>
              <a:rPr lang="en-US" dirty="0"/>
              <a:t>, </a:t>
            </a:r>
            <a:r>
              <a:rPr lang="en-US" dirty="0" err="1"/>
              <a:t>eu</a:t>
            </a:r>
            <a:r>
              <a:rPr lang="en-US" dirty="0"/>
              <a:t> </a:t>
            </a:r>
            <a:r>
              <a:rPr lang="en-US" dirty="0" err="1"/>
              <a:t>dignissim</a:t>
            </a:r>
            <a:r>
              <a:rPr lang="en-US" dirty="0"/>
              <a:t> dolor </a:t>
            </a:r>
            <a:r>
              <a:rPr lang="en-US" dirty="0" err="1"/>
              <a:t>nisl</a:t>
            </a:r>
            <a:r>
              <a:rPr lang="en-US" dirty="0"/>
              <a:t> </a:t>
            </a:r>
            <a:r>
              <a:rPr lang="en-US" dirty="0" err="1"/>
              <a:t>quis</a:t>
            </a:r>
            <a:r>
              <a:rPr lang="en-US" dirty="0"/>
              <a:t> ipsum. </a:t>
            </a:r>
            <a:r>
              <a:rPr lang="en-US" dirty="0" err="1"/>
              <a:t>Fusce</a:t>
            </a:r>
            <a:r>
              <a:rPr lang="en-US" dirty="0"/>
              <a:t> </a:t>
            </a:r>
            <a:r>
              <a:rPr lang="en-US" dirty="0" err="1"/>
              <a:t>odio</a:t>
            </a:r>
            <a:r>
              <a:rPr lang="en-US" dirty="0"/>
              <a:t> </a:t>
            </a:r>
            <a:r>
              <a:rPr lang="en-US" dirty="0" err="1"/>
              <a:t>augue</a:t>
            </a:r>
            <a:r>
              <a:rPr lang="en-US" dirty="0"/>
              <a:t>, </a:t>
            </a:r>
            <a:r>
              <a:rPr lang="en-US" dirty="0" err="1"/>
              <a:t>iaculis</a:t>
            </a:r>
            <a:r>
              <a:rPr lang="en-US" dirty="0"/>
              <a:t> </a:t>
            </a:r>
            <a:r>
              <a:rPr lang="en-US" dirty="0" err="1"/>
              <a:t>ut</a:t>
            </a:r>
            <a:r>
              <a:rPr lang="en-US" dirty="0"/>
              <a:t> </a:t>
            </a:r>
            <a:r>
              <a:rPr lang="en-US" dirty="0" err="1"/>
              <a:t>ultrices</a:t>
            </a:r>
            <a:r>
              <a:rPr lang="en-US" dirty="0"/>
              <a:t> </a:t>
            </a:r>
            <a:r>
              <a:rPr lang="en-US" dirty="0" err="1"/>
              <a:t>ut</a:t>
            </a:r>
            <a:r>
              <a:rPr lang="en-US" dirty="0"/>
              <a:t>, </a:t>
            </a:r>
            <a:r>
              <a:rPr lang="en-US" dirty="0" err="1"/>
              <a:t>scelerisque</a:t>
            </a:r>
            <a:r>
              <a:rPr lang="en-US" dirty="0"/>
              <a:t> non dolor. </a:t>
            </a:r>
          </a:p>
          <a:p>
            <a:pPr lvl="0"/>
            <a:r>
              <a:rPr lang="en-US" dirty="0"/>
              <a:t>Integer ipsum dolor, </a:t>
            </a:r>
            <a:r>
              <a:rPr lang="en-US" dirty="0" err="1"/>
              <a:t>rhoncus</a:t>
            </a:r>
            <a:r>
              <a:rPr lang="en-US" dirty="0"/>
              <a:t> et pharetra </a:t>
            </a:r>
            <a:r>
              <a:rPr lang="en-US" dirty="0" err="1"/>
              <a:t>nec</a:t>
            </a:r>
            <a:r>
              <a:rPr lang="en-US" dirty="0"/>
              <a:t>, </a:t>
            </a:r>
            <a:r>
              <a:rPr lang="en-US" dirty="0" err="1"/>
              <a:t>dapibus</a:t>
            </a:r>
            <a:r>
              <a:rPr lang="en-US" dirty="0"/>
              <a:t> </a:t>
            </a:r>
            <a:r>
              <a:rPr lang="en-US" dirty="0" err="1"/>
              <a:t>eget</a:t>
            </a:r>
            <a:r>
              <a:rPr lang="en-US" dirty="0"/>
              <a:t> mi. </a:t>
            </a:r>
          </a:p>
          <a:p>
            <a:pPr lvl="0"/>
            <a:r>
              <a:rPr lang="en-US" dirty="0" err="1"/>
              <a:t>Donec</a:t>
            </a:r>
            <a:r>
              <a:rPr lang="en-US" dirty="0"/>
              <a:t> </a:t>
            </a:r>
            <a:r>
              <a:rPr lang="en-US" dirty="0" err="1"/>
              <a:t>auctor</a:t>
            </a:r>
            <a:r>
              <a:rPr lang="en-US" dirty="0"/>
              <a:t> </a:t>
            </a:r>
            <a:r>
              <a:rPr lang="en-US" dirty="0" err="1"/>
              <a:t>metus</a:t>
            </a:r>
            <a:r>
              <a:rPr lang="en-US" dirty="0"/>
              <a:t> mi, </a:t>
            </a:r>
            <a:r>
              <a:rPr lang="en-US" dirty="0" err="1"/>
              <a:t>sed</a:t>
            </a:r>
            <a:r>
              <a:rPr lang="en-US" dirty="0"/>
              <a:t> </a:t>
            </a:r>
            <a:r>
              <a:rPr lang="en-US" dirty="0" err="1"/>
              <a:t>euismod</a:t>
            </a:r>
            <a:r>
              <a:rPr lang="en-US" dirty="0"/>
              <a:t> </a:t>
            </a:r>
            <a:r>
              <a:rPr lang="en-US" dirty="0" err="1"/>
              <a:t>sem</a:t>
            </a:r>
            <a:r>
              <a:rPr lang="en-US" dirty="0"/>
              <a:t> </a:t>
            </a:r>
            <a:r>
              <a:rPr lang="en-US" dirty="0" err="1"/>
              <a:t>hendrerit</a:t>
            </a:r>
            <a:r>
              <a:rPr lang="en-US" dirty="0"/>
              <a:t> id.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a:t>
            </a:r>
          </a:p>
        </p:txBody>
      </p:sp>
      <p:sp>
        <p:nvSpPr>
          <p:cNvPr id="5" name="Picture Placeholder 4">
            <a:extLst>
              <a:ext uri="{FF2B5EF4-FFF2-40B4-BE49-F238E27FC236}">
                <a16:creationId xmlns:a16="http://schemas.microsoft.com/office/drawing/2014/main" id="{9AB11C04-B3F1-D24A-8A9A-0C080C1EBC0F}"/>
              </a:ext>
            </a:extLst>
          </p:cNvPr>
          <p:cNvSpPr>
            <a:spLocks noGrp="1"/>
          </p:cNvSpPr>
          <p:nvPr>
            <p:ph type="pic" sz="quarter" idx="11" hasCustomPrompt="1"/>
          </p:nvPr>
        </p:nvSpPr>
        <p:spPr>
          <a:xfrm>
            <a:off x="5902325" y="0"/>
            <a:ext cx="6289675" cy="6858000"/>
          </a:xfrm>
        </p:spPr>
        <p:txBody>
          <a:bodyPr anchor="ctr"/>
          <a:lstStyle>
            <a:lvl1pPr algn="ctr">
              <a:defRPr/>
            </a:lvl1pPr>
          </a:lstStyle>
          <a:p>
            <a:r>
              <a:rPr lang="en-GB" dirty="0" err="1"/>
              <a:t>Pridėti</a:t>
            </a:r>
            <a:r>
              <a:rPr lang="en-GB" dirty="0"/>
              <a:t> </a:t>
            </a:r>
            <a:r>
              <a:rPr lang="en-GB" dirty="0" err="1"/>
              <a:t>nuotrauką</a:t>
            </a:r>
            <a:endParaRPr lang="en-US" dirty="0"/>
          </a:p>
        </p:txBody>
      </p:sp>
      <p:sp>
        <p:nvSpPr>
          <p:cNvPr id="7" name="Title 1">
            <a:extLst>
              <a:ext uri="{FF2B5EF4-FFF2-40B4-BE49-F238E27FC236}">
                <a16:creationId xmlns:a16="http://schemas.microsoft.com/office/drawing/2014/main" id="{B4E7CA2B-614F-9E4E-BD25-EAD83E4410CC}"/>
              </a:ext>
            </a:extLst>
          </p:cNvPr>
          <p:cNvSpPr>
            <a:spLocks noGrp="1"/>
          </p:cNvSpPr>
          <p:nvPr>
            <p:ph type="title"/>
          </p:nvPr>
        </p:nvSpPr>
        <p:spPr>
          <a:xfrm>
            <a:off x="493049" y="234932"/>
            <a:ext cx="5392185" cy="1325563"/>
          </a:xfrm>
          <a:prstGeom prst="rect">
            <a:avLst/>
          </a:prstGeom>
        </p:spPr>
        <p:txBody>
          <a:bodyPr>
            <a:normAutofit/>
          </a:bodyPr>
          <a:lstStyle/>
          <a:p>
            <a:r>
              <a:rPr lang="lt-LT" sz="2800" b="0" dirty="0"/>
              <a:t>Skaidrės </a:t>
            </a:r>
            <a:br>
              <a:rPr lang="lt-LT" sz="2800" b="0" dirty="0"/>
            </a:br>
            <a:r>
              <a:rPr lang="lt-LT" sz="2800" b="0" dirty="0"/>
              <a:t>pavadinimas</a:t>
            </a:r>
          </a:p>
        </p:txBody>
      </p:sp>
    </p:spTree>
    <p:extLst>
      <p:ext uri="{BB962C8B-B14F-4D97-AF65-F5344CB8AC3E}">
        <p14:creationId xmlns:p14="http://schemas.microsoft.com/office/powerpoint/2010/main" val="2366867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g photo">
    <p:bg>
      <p:bgPr>
        <a:solidFill>
          <a:schemeClr val="bg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DD0DA02-2620-BA44-BA34-C936AA86A40E}"/>
              </a:ext>
            </a:extLst>
          </p:cNvPr>
          <p:cNvSpPr>
            <a:spLocks noGrp="1"/>
          </p:cNvSpPr>
          <p:nvPr>
            <p:ph type="body" sz="quarter" idx="10" hasCustomPrompt="1"/>
          </p:nvPr>
        </p:nvSpPr>
        <p:spPr>
          <a:xfrm>
            <a:off x="9097702" y="3508513"/>
            <a:ext cx="2500132" cy="2927010"/>
          </a:xfrm>
          <a:noFill/>
          <a:ln>
            <a:noFill/>
          </a:ln>
        </p:spPr>
        <p:txBody>
          <a:bodyPr anchor="b">
            <a:normAutofit/>
          </a:bodyPr>
          <a:lstStyle>
            <a:lvl1pPr marL="0" indent="0">
              <a:lnSpc>
                <a:spcPct val="120000"/>
              </a:lnSpc>
              <a:buNone/>
              <a:defRPr sz="1600" b="0" i="0">
                <a:solidFill>
                  <a:schemeClr val="tx1"/>
                </a:solidFill>
                <a:latin typeface="Arial" panose="020B0604020202020204" pitchFamily="34" charset="0"/>
                <a:cs typeface="Arial" panose="020B0604020202020204" pitchFamily="34" charset="0"/>
              </a:defRPr>
            </a:lvl1pPr>
          </a:lstStyle>
          <a:p>
            <a:pPr lvl="0"/>
            <a:r>
              <a:rPr lang="en-US" dirty="0" err="1"/>
              <a:t>Praesent</a:t>
            </a:r>
            <a:r>
              <a:rPr lang="en-US" dirty="0"/>
              <a:t> at </a:t>
            </a:r>
            <a:r>
              <a:rPr lang="en-US" dirty="0" err="1"/>
              <a:t>elementum</a:t>
            </a:r>
            <a:r>
              <a:rPr lang="en-US" dirty="0"/>
              <a:t> nisi, </a:t>
            </a:r>
            <a:r>
              <a:rPr lang="en-US" dirty="0" err="1"/>
              <a:t>nec</a:t>
            </a:r>
            <a:r>
              <a:rPr lang="en-US" dirty="0"/>
              <a:t> </a:t>
            </a:r>
            <a:r>
              <a:rPr lang="en-US" dirty="0" err="1"/>
              <a:t>egestas</a:t>
            </a:r>
            <a:r>
              <a:rPr lang="en-US" dirty="0"/>
              <a:t> est. Vestibulum </a:t>
            </a:r>
            <a:r>
              <a:rPr lang="en-US" dirty="0" err="1"/>
              <a:t>vel</a:t>
            </a:r>
            <a:r>
              <a:rPr lang="en-US" dirty="0"/>
              <a:t> </a:t>
            </a:r>
            <a:r>
              <a:rPr lang="en-US" dirty="0" err="1"/>
              <a:t>laoreet</a:t>
            </a:r>
            <a:r>
              <a:rPr lang="en-US" dirty="0"/>
              <a:t> </a:t>
            </a:r>
            <a:r>
              <a:rPr lang="en-US" dirty="0" err="1"/>
              <a:t>lacus</a:t>
            </a:r>
            <a:r>
              <a:rPr lang="en-US" dirty="0"/>
              <a:t>, sit </a:t>
            </a:r>
            <a:r>
              <a:rPr lang="en-US" dirty="0" err="1"/>
              <a:t>amet</a:t>
            </a:r>
            <a:r>
              <a:rPr lang="en-US" dirty="0"/>
              <a:t> </a:t>
            </a:r>
            <a:r>
              <a:rPr lang="en-US" dirty="0" err="1"/>
              <a:t>tempor</a:t>
            </a:r>
            <a:r>
              <a:rPr lang="en-US" dirty="0"/>
              <a:t> </a:t>
            </a:r>
            <a:r>
              <a:rPr lang="en-US" dirty="0" err="1"/>
              <a:t>risus</a:t>
            </a:r>
            <a:r>
              <a:rPr lang="en-US" dirty="0"/>
              <a:t>.</a:t>
            </a:r>
          </a:p>
        </p:txBody>
      </p:sp>
      <p:sp>
        <p:nvSpPr>
          <p:cNvPr id="5" name="Picture Placeholder 4">
            <a:extLst>
              <a:ext uri="{FF2B5EF4-FFF2-40B4-BE49-F238E27FC236}">
                <a16:creationId xmlns:a16="http://schemas.microsoft.com/office/drawing/2014/main" id="{9AB11C04-B3F1-D24A-8A9A-0C080C1EBC0F}"/>
              </a:ext>
            </a:extLst>
          </p:cNvPr>
          <p:cNvSpPr>
            <a:spLocks noGrp="1"/>
          </p:cNvSpPr>
          <p:nvPr>
            <p:ph type="pic" sz="quarter" idx="11" hasCustomPrompt="1"/>
          </p:nvPr>
        </p:nvSpPr>
        <p:spPr>
          <a:xfrm>
            <a:off x="1" y="0"/>
            <a:ext cx="8646288" cy="6858000"/>
          </a:xfrm>
        </p:spPr>
        <p:txBody>
          <a:bodyPr anchor="ctr"/>
          <a:lstStyle>
            <a:lvl1pPr algn="ctr">
              <a:defRPr/>
            </a:lvl1pPr>
          </a:lstStyle>
          <a:p>
            <a:r>
              <a:rPr lang="en-GB" dirty="0" err="1"/>
              <a:t>Pridėti</a:t>
            </a:r>
            <a:r>
              <a:rPr lang="en-GB" dirty="0"/>
              <a:t> </a:t>
            </a:r>
            <a:r>
              <a:rPr lang="en-GB" dirty="0" err="1"/>
              <a:t>nuotrauką</a:t>
            </a:r>
            <a:endParaRPr lang="en-US" dirty="0"/>
          </a:p>
        </p:txBody>
      </p:sp>
    </p:spTree>
    <p:extLst>
      <p:ext uri="{BB962C8B-B14F-4D97-AF65-F5344CB8AC3E}">
        <p14:creationId xmlns:p14="http://schemas.microsoft.com/office/powerpoint/2010/main" val="3079132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s">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CA2897-A387-B940-B9AB-6856134B09BE}"/>
              </a:ext>
            </a:extLst>
          </p:cNvPr>
          <p:cNvSpPr/>
          <p:nvPr userDrawn="1"/>
        </p:nvSpPr>
        <p:spPr>
          <a:xfrm>
            <a:off x="-1" y="0"/>
            <a:ext cx="608553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7" name="Rectangle 6">
            <a:extLst>
              <a:ext uri="{FF2B5EF4-FFF2-40B4-BE49-F238E27FC236}">
                <a16:creationId xmlns:a16="http://schemas.microsoft.com/office/drawing/2014/main" id="{AA5EED2B-ECB3-974D-8479-F9026A4B9A43}"/>
              </a:ext>
            </a:extLst>
          </p:cNvPr>
          <p:cNvSpPr/>
          <p:nvPr userDrawn="1"/>
        </p:nvSpPr>
        <p:spPr>
          <a:xfrm>
            <a:off x="6019800" y="0"/>
            <a:ext cx="61826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3" name="Content Placeholder 2">
            <a:extLst>
              <a:ext uri="{FF2B5EF4-FFF2-40B4-BE49-F238E27FC236}">
                <a16:creationId xmlns:a16="http://schemas.microsoft.com/office/drawing/2014/main" id="{B8CAC8C4-8995-9448-BF7F-500057B99AD9}"/>
              </a:ext>
            </a:extLst>
          </p:cNvPr>
          <p:cNvSpPr>
            <a:spLocks noGrp="1"/>
          </p:cNvSpPr>
          <p:nvPr>
            <p:ph sz="half" idx="1" hasCustomPrompt="1"/>
          </p:nvPr>
        </p:nvSpPr>
        <p:spPr>
          <a:xfrm>
            <a:off x="838200" y="1825625"/>
            <a:ext cx="5181600" cy="4351338"/>
          </a:xfrm>
        </p:spPr>
        <p:txBody>
          <a:bodyPr/>
          <a:lstStyle>
            <a:lvl1pPr>
              <a:defRPr/>
            </a:lvl1pPr>
            <a:lvl2pPr>
              <a:defRPr/>
            </a:lvl2pPr>
            <a:lvl3pPr>
              <a:defRPr/>
            </a:lvl3pPr>
            <a:lvl4pPr>
              <a:defRPr/>
            </a:lvl4pPr>
            <a:lvl5pPr>
              <a:defRPr/>
            </a:lvl5pPr>
          </a:lstStyle>
          <a:p>
            <a:pPr lvl="0"/>
            <a:r>
              <a:rPr lang="en-US" dirty="0" err="1"/>
              <a:t>Tekstas</a:t>
            </a:r>
            <a:endParaRPr lang="en-US" dirty="0"/>
          </a:p>
          <a:p>
            <a:pPr lvl="1"/>
            <a:r>
              <a:rPr lang="en-US" dirty="0" err="1"/>
              <a:t>Tekstas</a:t>
            </a:r>
            <a:r>
              <a:rPr lang="en-US" dirty="0"/>
              <a:t> 2</a:t>
            </a:r>
          </a:p>
          <a:p>
            <a:pPr lvl="2"/>
            <a:r>
              <a:rPr lang="en-US" dirty="0" err="1"/>
              <a:t>Tekstas</a:t>
            </a:r>
            <a:r>
              <a:rPr lang="en-US" dirty="0"/>
              <a:t> 3</a:t>
            </a:r>
          </a:p>
          <a:p>
            <a:pPr lvl="3"/>
            <a:r>
              <a:rPr lang="en-US" dirty="0" err="1"/>
              <a:t>Tekstas</a:t>
            </a:r>
            <a:r>
              <a:rPr lang="en-US" dirty="0"/>
              <a:t> 4</a:t>
            </a:r>
          </a:p>
          <a:p>
            <a:pPr lvl="4"/>
            <a:r>
              <a:rPr lang="en-US" dirty="0" err="1"/>
              <a:t>Tekstas</a:t>
            </a:r>
            <a:r>
              <a:rPr lang="en-US" dirty="0"/>
              <a:t> 5</a:t>
            </a:r>
          </a:p>
        </p:txBody>
      </p:sp>
      <p:sp>
        <p:nvSpPr>
          <p:cNvPr id="4" name="Content Placeholder 3">
            <a:extLst>
              <a:ext uri="{FF2B5EF4-FFF2-40B4-BE49-F238E27FC236}">
                <a16:creationId xmlns:a16="http://schemas.microsoft.com/office/drawing/2014/main" id="{AB748991-F949-4A48-98EA-2800A3EEB695}"/>
              </a:ext>
            </a:extLst>
          </p:cNvPr>
          <p:cNvSpPr>
            <a:spLocks noGrp="1"/>
          </p:cNvSpPr>
          <p:nvPr>
            <p:ph sz="half" idx="2" hasCustomPrompt="1"/>
          </p:nvPr>
        </p:nvSpPr>
        <p:spPr>
          <a:xfrm>
            <a:off x="6172200" y="1825625"/>
            <a:ext cx="5181600" cy="4351338"/>
          </a:xfrm>
        </p:spPr>
        <p:txBody>
          <a:bodyPr/>
          <a:lstStyle>
            <a:lvl1pPr>
              <a:defRPr/>
            </a:lvl1pPr>
            <a:lvl2pPr>
              <a:defRPr/>
            </a:lvl2pPr>
            <a:lvl3pPr>
              <a:defRPr/>
            </a:lvl3pPr>
            <a:lvl4pPr>
              <a:defRPr/>
            </a:lvl4pPr>
            <a:lvl5pPr>
              <a:defRPr/>
            </a:lvl5pPr>
          </a:lstStyle>
          <a:p>
            <a:pPr lvl="0"/>
            <a:r>
              <a:rPr lang="en-US" dirty="0" err="1"/>
              <a:t>Tekstas</a:t>
            </a:r>
            <a:endParaRPr lang="en-US" dirty="0"/>
          </a:p>
          <a:p>
            <a:pPr lvl="1"/>
            <a:r>
              <a:rPr lang="en-US" dirty="0" err="1"/>
              <a:t>Tekstas</a:t>
            </a:r>
            <a:r>
              <a:rPr lang="en-US" dirty="0"/>
              <a:t> 2</a:t>
            </a:r>
          </a:p>
          <a:p>
            <a:pPr lvl="2"/>
            <a:r>
              <a:rPr lang="en-US" dirty="0" err="1"/>
              <a:t>Tekstas</a:t>
            </a:r>
            <a:r>
              <a:rPr lang="en-US" dirty="0"/>
              <a:t> 3</a:t>
            </a:r>
          </a:p>
          <a:p>
            <a:pPr lvl="3"/>
            <a:r>
              <a:rPr lang="en-US" dirty="0" err="1"/>
              <a:t>Tekstas</a:t>
            </a:r>
            <a:r>
              <a:rPr lang="en-US" dirty="0"/>
              <a:t> 4</a:t>
            </a:r>
          </a:p>
          <a:p>
            <a:pPr lvl="4"/>
            <a:r>
              <a:rPr lang="en-US" dirty="0" err="1"/>
              <a:t>Tekstas</a:t>
            </a:r>
            <a:r>
              <a:rPr lang="en-US" dirty="0"/>
              <a:t> 5</a:t>
            </a:r>
          </a:p>
        </p:txBody>
      </p:sp>
      <p:pic>
        <p:nvPicPr>
          <p:cNvPr id="9" name="Graphic 8">
            <a:extLst>
              <a:ext uri="{FF2B5EF4-FFF2-40B4-BE49-F238E27FC236}">
                <a16:creationId xmlns:a16="http://schemas.microsoft.com/office/drawing/2014/main" id="{54D59782-CE81-9943-A84E-8202F55DF31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160000" y="320675"/>
            <a:ext cx="1596580" cy="1128486"/>
          </a:xfrm>
          <a:prstGeom prst="rect">
            <a:avLst/>
          </a:prstGeom>
        </p:spPr>
      </p:pic>
      <p:sp>
        <p:nvSpPr>
          <p:cNvPr id="8" name="Title 1">
            <a:extLst>
              <a:ext uri="{FF2B5EF4-FFF2-40B4-BE49-F238E27FC236}">
                <a16:creationId xmlns:a16="http://schemas.microsoft.com/office/drawing/2014/main" id="{D9BEF620-81E0-9B48-B61C-572A63C0DBBA}"/>
              </a:ext>
            </a:extLst>
          </p:cNvPr>
          <p:cNvSpPr>
            <a:spLocks noGrp="1"/>
          </p:cNvSpPr>
          <p:nvPr>
            <p:ph type="title"/>
          </p:nvPr>
        </p:nvSpPr>
        <p:spPr>
          <a:xfrm>
            <a:off x="838200" y="234932"/>
            <a:ext cx="5047034" cy="1325563"/>
          </a:xfrm>
          <a:prstGeom prst="rect">
            <a:avLst/>
          </a:prstGeom>
        </p:spPr>
        <p:txBody>
          <a:bodyPr>
            <a:normAutofit/>
          </a:bodyPr>
          <a:lstStyle/>
          <a:p>
            <a:r>
              <a:rPr lang="lt-LT" sz="2800" b="0" dirty="0"/>
              <a:t>Skaidrės </a:t>
            </a:r>
            <a:br>
              <a:rPr lang="lt-LT" sz="2800" b="0" dirty="0"/>
            </a:br>
            <a:r>
              <a:rPr lang="lt-LT" sz="2800" b="0" dirty="0"/>
              <a:t>pavadinimas</a:t>
            </a:r>
          </a:p>
        </p:txBody>
      </p:sp>
    </p:spTree>
    <p:extLst>
      <p:ext uri="{BB962C8B-B14F-4D97-AF65-F5344CB8AC3E}">
        <p14:creationId xmlns:p14="http://schemas.microsoft.com/office/powerpoint/2010/main" val="2317311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s with headings">
    <p:bg>
      <p:bgPr>
        <a:solidFill>
          <a:schemeClr val="bg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07F9A2D-1D32-F247-942B-2197A5C61E12}"/>
              </a:ext>
            </a:extLst>
          </p:cNvPr>
          <p:cNvSpPr>
            <a:spLocks noGrp="1"/>
          </p:cNvSpPr>
          <p:nvPr>
            <p:ph type="body" idx="1" hasCustomPrompt="1"/>
          </p:nvPr>
        </p:nvSpPr>
        <p:spPr>
          <a:xfrm>
            <a:off x="839788" y="1710565"/>
            <a:ext cx="5157787" cy="74481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Pavadinimas</a:t>
            </a:r>
            <a:endParaRPr lang="en-US" dirty="0"/>
          </a:p>
        </p:txBody>
      </p:sp>
      <p:sp>
        <p:nvSpPr>
          <p:cNvPr id="4" name="Content Placeholder 3">
            <a:extLst>
              <a:ext uri="{FF2B5EF4-FFF2-40B4-BE49-F238E27FC236}">
                <a16:creationId xmlns:a16="http://schemas.microsoft.com/office/drawing/2014/main" id="{B9645D43-1E27-814E-9FA8-0B158CD0BF93}"/>
              </a:ext>
            </a:extLst>
          </p:cNvPr>
          <p:cNvSpPr>
            <a:spLocks noGrp="1"/>
          </p:cNvSpPr>
          <p:nvPr>
            <p:ph sz="half" idx="2" hasCustomPrompt="1"/>
          </p:nvPr>
        </p:nvSpPr>
        <p:spPr>
          <a:xfrm>
            <a:off x="839788" y="2534892"/>
            <a:ext cx="5157787" cy="3684588"/>
          </a:xfrm>
        </p:spPr>
        <p:txBody>
          <a:bodyPr/>
          <a:lstStyle>
            <a:lvl1pPr>
              <a:defRPr sz="2000" b="0" i="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err="1"/>
              <a:t>Tekstas</a:t>
            </a:r>
            <a:endParaRPr lang="en-US" dirty="0"/>
          </a:p>
          <a:p>
            <a:pPr lvl="1"/>
            <a:r>
              <a:rPr lang="en-US" dirty="0" err="1"/>
              <a:t>Tekstas</a:t>
            </a:r>
            <a:r>
              <a:rPr lang="en-US" dirty="0"/>
              <a:t> 2</a:t>
            </a:r>
          </a:p>
          <a:p>
            <a:pPr lvl="2"/>
            <a:r>
              <a:rPr lang="en-US" dirty="0" err="1"/>
              <a:t>Tekstas</a:t>
            </a:r>
            <a:r>
              <a:rPr lang="en-US" dirty="0"/>
              <a:t> 3</a:t>
            </a:r>
          </a:p>
          <a:p>
            <a:pPr lvl="3"/>
            <a:r>
              <a:rPr lang="en-US" dirty="0" err="1"/>
              <a:t>Tekstas</a:t>
            </a:r>
            <a:r>
              <a:rPr lang="en-US" dirty="0"/>
              <a:t> 4</a:t>
            </a:r>
          </a:p>
          <a:p>
            <a:pPr lvl="4"/>
            <a:r>
              <a:rPr lang="en-US" dirty="0" err="1"/>
              <a:t>Tekstas</a:t>
            </a:r>
            <a:r>
              <a:rPr lang="en-US" dirty="0"/>
              <a:t> 5</a:t>
            </a:r>
          </a:p>
        </p:txBody>
      </p:sp>
      <p:sp>
        <p:nvSpPr>
          <p:cNvPr id="5" name="Text Placeholder 4">
            <a:extLst>
              <a:ext uri="{FF2B5EF4-FFF2-40B4-BE49-F238E27FC236}">
                <a16:creationId xmlns:a16="http://schemas.microsoft.com/office/drawing/2014/main" id="{241286D6-ADB4-BE48-9C55-4E43E24673C9}"/>
              </a:ext>
            </a:extLst>
          </p:cNvPr>
          <p:cNvSpPr>
            <a:spLocks noGrp="1"/>
          </p:cNvSpPr>
          <p:nvPr>
            <p:ph type="body" sz="quarter" idx="3" hasCustomPrompt="1"/>
          </p:nvPr>
        </p:nvSpPr>
        <p:spPr>
          <a:xfrm>
            <a:off x="6172200" y="1710565"/>
            <a:ext cx="5183188" cy="7547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Pavadinimas</a:t>
            </a:r>
            <a:endParaRPr lang="en-US" dirty="0"/>
          </a:p>
        </p:txBody>
      </p:sp>
      <p:sp>
        <p:nvSpPr>
          <p:cNvPr id="10" name="Content Placeholder 3">
            <a:extLst>
              <a:ext uri="{FF2B5EF4-FFF2-40B4-BE49-F238E27FC236}">
                <a16:creationId xmlns:a16="http://schemas.microsoft.com/office/drawing/2014/main" id="{55D2A41F-39B8-8A47-9A5F-98DDF159D320}"/>
              </a:ext>
            </a:extLst>
          </p:cNvPr>
          <p:cNvSpPr>
            <a:spLocks noGrp="1"/>
          </p:cNvSpPr>
          <p:nvPr>
            <p:ph sz="half" idx="13" hasCustomPrompt="1"/>
          </p:nvPr>
        </p:nvSpPr>
        <p:spPr>
          <a:xfrm>
            <a:off x="6177101" y="2544832"/>
            <a:ext cx="5157787" cy="3684588"/>
          </a:xfrm>
        </p:spPr>
        <p:txBody>
          <a:bodyPr/>
          <a:lstStyle>
            <a:lvl1pPr>
              <a:defRPr sz="2000" b="0" i="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err="1"/>
              <a:t>Tekstas</a:t>
            </a:r>
            <a:endParaRPr lang="en-US" dirty="0"/>
          </a:p>
          <a:p>
            <a:pPr lvl="1"/>
            <a:r>
              <a:rPr lang="en-US" dirty="0" err="1"/>
              <a:t>Tekstas</a:t>
            </a:r>
            <a:r>
              <a:rPr lang="en-US" dirty="0"/>
              <a:t> 2</a:t>
            </a:r>
          </a:p>
          <a:p>
            <a:pPr lvl="2"/>
            <a:r>
              <a:rPr lang="en-US" dirty="0" err="1"/>
              <a:t>Tekstas</a:t>
            </a:r>
            <a:r>
              <a:rPr lang="en-US" dirty="0"/>
              <a:t> 3</a:t>
            </a:r>
          </a:p>
          <a:p>
            <a:pPr lvl="3"/>
            <a:r>
              <a:rPr lang="en-US" dirty="0" err="1"/>
              <a:t>Tekstas</a:t>
            </a:r>
            <a:r>
              <a:rPr lang="en-US" dirty="0"/>
              <a:t> 4</a:t>
            </a:r>
          </a:p>
          <a:p>
            <a:pPr lvl="4"/>
            <a:r>
              <a:rPr lang="en-US" dirty="0" err="1"/>
              <a:t>Tekstas</a:t>
            </a:r>
            <a:r>
              <a:rPr lang="en-US" dirty="0"/>
              <a:t> 5</a:t>
            </a:r>
          </a:p>
        </p:txBody>
      </p:sp>
      <p:pic>
        <p:nvPicPr>
          <p:cNvPr id="8" name="Graphic 7">
            <a:extLst>
              <a:ext uri="{FF2B5EF4-FFF2-40B4-BE49-F238E27FC236}">
                <a16:creationId xmlns:a16="http://schemas.microsoft.com/office/drawing/2014/main" id="{506FA27B-2F53-CD4E-95F9-007D01F42BF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160000" y="320675"/>
            <a:ext cx="1596580" cy="1128486"/>
          </a:xfrm>
          <a:prstGeom prst="rect">
            <a:avLst/>
          </a:prstGeom>
        </p:spPr>
      </p:pic>
      <p:sp>
        <p:nvSpPr>
          <p:cNvPr id="9" name="Title 1">
            <a:extLst>
              <a:ext uri="{FF2B5EF4-FFF2-40B4-BE49-F238E27FC236}">
                <a16:creationId xmlns:a16="http://schemas.microsoft.com/office/drawing/2014/main" id="{EDBC1720-D8FC-F54B-AEEF-54991B64F414}"/>
              </a:ext>
            </a:extLst>
          </p:cNvPr>
          <p:cNvSpPr>
            <a:spLocks noGrp="1"/>
          </p:cNvSpPr>
          <p:nvPr>
            <p:ph type="title"/>
          </p:nvPr>
        </p:nvSpPr>
        <p:spPr>
          <a:xfrm>
            <a:off x="838200" y="234932"/>
            <a:ext cx="5047034" cy="1325563"/>
          </a:xfrm>
          <a:prstGeom prst="rect">
            <a:avLst/>
          </a:prstGeom>
        </p:spPr>
        <p:txBody>
          <a:bodyPr>
            <a:normAutofit/>
          </a:bodyPr>
          <a:lstStyle/>
          <a:p>
            <a:r>
              <a:rPr lang="lt-LT" sz="2800" b="0" dirty="0"/>
              <a:t>Skaidrės </a:t>
            </a:r>
            <a:br>
              <a:rPr lang="lt-LT" sz="2800" b="0" dirty="0"/>
            </a:br>
            <a:r>
              <a:rPr lang="lt-LT" sz="2800" b="0" dirty="0"/>
              <a:t>pavadinimas</a:t>
            </a:r>
          </a:p>
        </p:txBody>
      </p:sp>
    </p:spTree>
    <p:extLst>
      <p:ext uri="{BB962C8B-B14F-4D97-AF65-F5344CB8AC3E}">
        <p14:creationId xmlns:p14="http://schemas.microsoft.com/office/powerpoint/2010/main" val="743996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Explanatory slide">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D51DCF-6272-1A44-BEF3-1D28798216F1}"/>
              </a:ext>
            </a:extLst>
          </p:cNvPr>
          <p:cNvSpPr>
            <a:spLocks noGrp="1"/>
          </p:cNvSpPr>
          <p:nvPr>
            <p:ph idx="1" hasCustomPrompt="1"/>
          </p:nvPr>
        </p:nvSpPr>
        <p:spPr>
          <a:xfrm>
            <a:off x="842965" y="2298700"/>
            <a:ext cx="5575851" cy="38036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err="1"/>
              <a:t>Tekstas</a:t>
            </a:r>
            <a:endParaRPr lang="en-US" dirty="0"/>
          </a:p>
          <a:p>
            <a:pPr lvl="1"/>
            <a:r>
              <a:rPr lang="en-US" dirty="0" err="1"/>
              <a:t>Tekstas</a:t>
            </a:r>
            <a:r>
              <a:rPr lang="en-US" dirty="0"/>
              <a:t> 2</a:t>
            </a:r>
          </a:p>
          <a:p>
            <a:pPr lvl="2"/>
            <a:r>
              <a:rPr lang="en-US" dirty="0" err="1"/>
              <a:t>Tekstas</a:t>
            </a:r>
            <a:r>
              <a:rPr lang="en-US" dirty="0"/>
              <a:t> 3</a:t>
            </a:r>
          </a:p>
          <a:p>
            <a:pPr lvl="3"/>
            <a:r>
              <a:rPr lang="en-US" dirty="0" err="1"/>
              <a:t>Tekstas</a:t>
            </a:r>
            <a:r>
              <a:rPr lang="en-US" dirty="0"/>
              <a:t> 4</a:t>
            </a:r>
          </a:p>
          <a:p>
            <a:pPr lvl="4"/>
            <a:r>
              <a:rPr lang="en-US" dirty="0" err="1"/>
              <a:t>Tekstas</a:t>
            </a:r>
            <a:r>
              <a:rPr lang="en-US" dirty="0"/>
              <a:t> 5</a:t>
            </a:r>
          </a:p>
        </p:txBody>
      </p:sp>
      <p:pic>
        <p:nvPicPr>
          <p:cNvPr id="7" name="Graphic 6">
            <a:extLst>
              <a:ext uri="{FF2B5EF4-FFF2-40B4-BE49-F238E27FC236}">
                <a16:creationId xmlns:a16="http://schemas.microsoft.com/office/drawing/2014/main" id="{0150CDDC-F8EF-5745-BFE1-1CE034F26D5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160000" y="320675"/>
            <a:ext cx="1596580" cy="1128486"/>
          </a:xfrm>
          <a:prstGeom prst="rect">
            <a:avLst/>
          </a:prstGeom>
        </p:spPr>
      </p:pic>
      <p:sp>
        <p:nvSpPr>
          <p:cNvPr id="5" name="Title 1">
            <a:extLst>
              <a:ext uri="{FF2B5EF4-FFF2-40B4-BE49-F238E27FC236}">
                <a16:creationId xmlns:a16="http://schemas.microsoft.com/office/drawing/2014/main" id="{DD5E17D0-F283-F340-90BE-54841A8418FE}"/>
              </a:ext>
            </a:extLst>
          </p:cNvPr>
          <p:cNvSpPr>
            <a:spLocks noGrp="1"/>
          </p:cNvSpPr>
          <p:nvPr>
            <p:ph type="title"/>
          </p:nvPr>
        </p:nvSpPr>
        <p:spPr>
          <a:xfrm>
            <a:off x="838200" y="234932"/>
            <a:ext cx="5047034" cy="1325563"/>
          </a:xfrm>
          <a:prstGeom prst="rect">
            <a:avLst/>
          </a:prstGeom>
        </p:spPr>
        <p:txBody>
          <a:bodyPr>
            <a:normAutofit/>
          </a:bodyPr>
          <a:lstStyle/>
          <a:p>
            <a:r>
              <a:rPr lang="lt-LT" sz="2800" b="0" dirty="0"/>
              <a:t>Skaidrės </a:t>
            </a:r>
            <a:br>
              <a:rPr lang="lt-LT" sz="2800" b="0" dirty="0"/>
            </a:br>
            <a:r>
              <a:rPr lang="lt-LT" sz="2800" b="0" dirty="0"/>
              <a:t>pavadinimas</a:t>
            </a:r>
          </a:p>
        </p:txBody>
      </p:sp>
    </p:spTree>
    <p:extLst>
      <p:ext uri="{BB962C8B-B14F-4D97-AF65-F5344CB8AC3E}">
        <p14:creationId xmlns:p14="http://schemas.microsoft.com/office/powerpoint/2010/main" val="989394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xplanatory slide">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3F13E1-A03C-E04A-BE57-B4FDF78A629F}"/>
              </a:ext>
            </a:extLst>
          </p:cNvPr>
          <p:cNvSpPr/>
          <p:nvPr userDrawn="1"/>
        </p:nvSpPr>
        <p:spPr>
          <a:xfrm>
            <a:off x="-1" y="0"/>
            <a:ext cx="52650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3" name="Content Placeholder 2">
            <a:extLst>
              <a:ext uri="{FF2B5EF4-FFF2-40B4-BE49-F238E27FC236}">
                <a16:creationId xmlns:a16="http://schemas.microsoft.com/office/drawing/2014/main" id="{CDD51DCF-6272-1A44-BEF3-1D28798216F1}"/>
              </a:ext>
            </a:extLst>
          </p:cNvPr>
          <p:cNvSpPr>
            <a:spLocks noGrp="1"/>
          </p:cNvSpPr>
          <p:nvPr>
            <p:ph idx="1" hasCustomPrompt="1"/>
          </p:nvPr>
        </p:nvSpPr>
        <p:spPr>
          <a:xfrm>
            <a:off x="5943600" y="2057400"/>
            <a:ext cx="5575851" cy="38036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err="1"/>
              <a:t>Tekstas</a:t>
            </a:r>
            <a:endParaRPr lang="en-US" dirty="0"/>
          </a:p>
          <a:p>
            <a:pPr lvl="1"/>
            <a:r>
              <a:rPr lang="en-US" dirty="0" err="1"/>
              <a:t>Tekstas</a:t>
            </a:r>
            <a:r>
              <a:rPr lang="en-US" dirty="0"/>
              <a:t> 2</a:t>
            </a:r>
          </a:p>
          <a:p>
            <a:pPr lvl="2"/>
            <a:r>
              <a:rPr lang="en-US" dirty="0" err="1"/>
              <a:t>Tekstas</a:t>
            </a:r>
            <a:r>
              <a:rPr lang="en-US" dirty="0"/>
              <a:t> 3</a:t>
            </a:r>
          </a:p>
          <a:p>
            <a:pPr lvl="3"/>
            <a:r>
              <a:rPr lang="en-US" dirty="0" err="1"/>
              <a:t>Tekstas</a:t>
            </a:r>
            <a:r>
              <a:rPr lang="en-US" dirty="0"/>
              <a:t> 4</a:t>
            </a:r>
          </a:p>
          <a:p>
            <a:pPr lvl="4"/>
            <a:r>
              <a:rPr lang="en-US" dirty="0" err="1"/>
              <a:t>Tekstas</a:t>
            </a:r>
            <a:r>
              <a:rPr lang="en-US" dirty="0"/>
              <a:t> 5</a:t>
            </a:r>
          </a:p>
        </p:txBody>
      </p:sp>
      <p:sp>
        <p:nvSpPr>
          <p:cNvPr id="4" name="Text Placeholder 3">
            <a:extLst>
              <a:ext uri="{FF2B5EF4-FFF2-40B4-BE49-F238E27FC236}">
                <a16:creationId xmlns:a16="http://schemas.microsoft.com/office/drawing/2014/main" id="{B412A4C5-94E8-4C4D-87E6-BED5B220A8DA}"/>
              </a:ext>
            </a:extLst>
          </p:cNvPr>
          <p:cNvSpPr>
            <a:spLocks noGrp="1"/>
          </p:cNvSpPr>
          <p:nvPr>
            <p:ph type="body" sz="half" idx="2" hasCustomPrompt="1"/>
          </p:nvPr>
        </p:nvSpPr>
        <p:spPr>
          <a:xfrm>
            <a:off x="839788" y="2057400"/>
            <a:ext cx="3932237" cy="3811588"/>
          </a:xfrm>
        </p:spPr>
        <p:txBody>
          <a:bodyPr>
            <a:normAutofit/>
          </a:bodyPr>
          <a:lstStyle>
            <a:lvl1pPr marL="0" indent="0">
              <a:lnSpc>
                <a:spcPct val="120000"/>
              </a:lnSpc>
              <a:buNone/>
              <a:defRPr sz="1400" b="0" i="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Etiam</a:t>
            </a:r>
            <a:r>
              <a:rPr lang="en-US" dirty="0"/>
              <a:t> </a:t>
            </a:r>
            <a:r>
              <a:rPr lang="en-US" dirty="0" err="1"/>
              <a:t>efficitur</a:t>
            </a:r>
            <a:r>
              <a:rPr lang="en-US" dirty="0"/>
              <a:t> </a:t>
            </a:r>
            <a:r>
              <a:rPr lang="en-US" dirty="0" err="1"/>
              <a:t>quam</a:t>
            </a:r>
            <a:r>
              <a:rPr lang="en-US" dirty="0"/>
              <a:t> </a:t>
            </a:r>
            <a:r>
              <a:rPr lang="en-US" dirty="0" err="1"/>
              <a:t>tellus</a:t>
            </a:r>
            <a:r>
              <a:rPr lang="en-US" dirty="0"/>
              <a:t>, </a:t>
            </a:r>
            <a:r>
              <a:rPr lang="en-US" dirty="0" err="1"/>
              <a:t>vel</a:t>
            </a:r>
            <a:r>
              <a:rPr lang="en-US" dirty="0"/>
              <a:t> dictum </a:t>
            </a:r>
            <a:r>
              <a:rPr lang="en-US" dirty="0" err="1"/>
              <a:t>neque</a:t>
            </a:r>
            <a:r>
              <a:rPr lang="en-US" dirty="0"/>
              <a:t> gravida cursus. </a:t>
            </a:r>
            <a:r>
              <a:rPr lang="en-US" dirty="0" err="1"/>
              <a:t>Pellentesque</a:t>
            </a:r>
            <a:r>
              <a:rPr lang="en-US" dirty="0"/>
              <a:t> </a:t>
            </a:r>
            <a:r>
              <a:rPr lang="en-US" dirty="0" err="1"/>
              <a:t>mollis</a:t>
            </a:r>
            <a:r>
              <a:rPr lang="en-US" dirty="0"/>
              <a:t> </a:t>
            </a:r>
            <a:r>
              <a:rPr lang="en-US" dirty="0" err="1"/>
              <a:t>odio</a:t>
            </a:r>
            <a:r>
              <a:rPr lang="en-US" dirty="0"/>
              <a:t> in </a:t>
            </a:r>
            <a:r>
              <a:rPr lang="en-US" dirty="0" err="1"/>
              <a:t>laoreet</a:t>
            </a:r>
            <a:r>
              <a:rPr lang="en-US" dirty="0"/>
              <a:t> pulvinar.</a:t>
            </a:r>
          </a:p>
        </p:txBody>
      </p:sp>
      <p:pic>
        <p:nvPicPr>
          <p:cNvPr id="7" name="Graphic 6">
            <a:extLst>
              <a:ext uri="{FF2B5EF4-FFF2-40B4-BE49-F238E27FC236}">
                <a16:creationId xmlns:a16="http://schemas.microsoft.com/office/drawing/2014/main" id="{0150CDDC-F8EF-5745-BFE1-1CE034F26D5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160000" y="320675"/>
            <a:ext cx="1596580" cy="1128486"/>
          </a:xfrm>
          <a:prstGeom prst="rect">
            <a:avLst/>
          </a:prstGeom>
        </p:spPr>
      </p:pic>
      <p:sp>
        <p:nvSpPr>
          <p:cNvPr id="8" name="Title 1">
            <a:extLst>
              <a:ext uri="{FF2B5EF4-FFF2-40B4-BE49-F238E27FC236}">
                <a16:creationId xmlns:a16="http://schemas.microsoft.com/office/drawing/2014/main" id="{6283323F-E414-4741-BC72-E27F5EFC6392}"/>
              </a:ext>
            </a:extLst>
          </p:cNvPr>
          <p:cNvSpPr>
            <a:spLocks noGrp="1"/>
          </p:cNvSpPr>
          <p:nvPr>
            <p:ph type="title"/>
          </p:nvPr>
        </p:nvSpPr>
        <p:spPr>
          <a:xfrm>
            <a:off x="838200" y="234932"/>
            <a:ext cx="5047034" cy="1325563"/>
          </a:xfrm>
          <a:prstGeom prst="rect">
            <a:avLst/>
          </a:prstGeom>
        </p:spPr>
        <p:txBody>
          <a:bodyPr>
            <a:normAutofit/>
          </a:bodyPr>
          <a:lstStyle/>
          <a:p>
            <a:r>
              <a:rPr lang="lt-LT" sz="2800" b="0" dirty="0"/>
              <a:t>Skaidrės </a:t>
            </a:r>
            <a:br>
              <a:rPr lang="lt-LT" sz="2800" b="0" dirty="0"/>
            </a:br>
            <a:r>
              <a:rPr lang="lt-LT" sz="2800" b="0" dirty="0"/>
              <a:t>pavadinimas</a:t>
            </a:r>
          </a:p>
        </p:txBody>
      </p:sp>
    </p:spTree>
    <p:extLst>
      <p:ext uri="{BB962C8B-B14F-4D97-AF65-F5344CB8AC3E}">
        <p14:creationId xmlns:p14="http://schemas.microsoft.com/office/powerpoint/2010/main" val="3142293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v1">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169F2EF-79D2-D94A-9EBE-3F1D361D9DC2}"/>
              </a:ext>
            </a:extLst>
          </p:cNvPr>
          <p:cNvSpPr>
            <a:spLocks noGrp="1"/>
          </p:cNvSpPr>
          <p:nvPr>
            <p:ph type="ctrTitle" hasCustomPrompt="1"/>
          </p:nvPr>
        </p:nvSpPr>
        <p:spPr>
          <a:xfrm>
            <a:off x="777793" y="2961707"/>
            <a:ext cx="6427304" cy="1874453"/>
          </a:xfrm>
          <a:prstGeom prst="rect">
            <a:avLst/>
          </a:prstGeom>
        </p:spPr>
        <p:txBody>
          <a:bodyPr anchor="b">
            <a:normAutofit/>
          </a:bodyPr>
          <a:lstStyle>
            <a:lvl1pPr algn="l">
              <a:defRPr sz="5400" b="0">
                <a:solidFill>
                  <a:schemeClr val="tx1"/>
                </a:solidFill>
              </a:defRPr>
            </a:lvl1pPr>
          </a:lstStyle>
          <a:p>
            <a:r>
              <a:rPr lang="en-US" dirty="0" err="1"/>
              <a:t>Pilnas</a:t>
            </a:r>
            <a:r>
              <a:rPr lang="en-US" dirty="0"/>
              <a:t> </a:t>
            </a:r>
            <a:r>
              <a:rPr lang="en-US" dirty="0" err="1"/>
              <a:t>prezentacijos</a:t>
            </a:r>
            <a:r>
              <a:rPr lang="en-US" dirty="0"/>
              <a:t> </a:t>
            </a:r>
            <a:r>
              <a:rPr lang="en-US" dirty="0" err="1"/>
              <a:t>pavadinimas</a:t>
            </a:r>
            <a:endParaRPr lang="en-US" dirty="0"/>
          </a:p>
        </p:txBody>
      </p:sp>
      <p:pic>
        <p:nvPicPr>
          <p:cNvPr id="6" name="Graphic 5">
            <a:extLst>
              <a:ext uri="{FF2B5EF4-FFF2-40B4-BE49-F238E27FC236}">
                <a16:creationId xmlns:a16="http://schemas.microsoft.com/office/drawing/2014/main" id="{C7892D38-2FCF-8C41-80EB-E78AA274965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0" y="0"/>
            <a:ext cx="3481070" cy="2460471"/>
          </a:xfrm>
          <a:prstGeom prst="rect">
            <a:avLst/>
          </a:prstGeom>
        </p:spPr>
      </p:pic>
    </p:spTree>
    <p:extLst>
      <p:ext uri="{BB962C8B-B14F-4D97-AF65-F5344CB8AC3E}">
        <p14:creationId xmlns:p14="http://schemas.microsoft.com/office/powerpoint/2010/main" val="4591390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Title v1">
    <p:bg>
      <p:bgPr>
        <a:solidFill>
          <a:schemeClr val="bg2"/>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5C7B57A-177E-774A-9590-A54FF93D07E8}"/>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8214630" y="-6076339"/>
            <a:ext cx="25789636" cy="18228492"/>
          </a:xfrm>
          <a:prstGeom prst="rect">
            <a:avLst/>
          </a:prstGeom>
        </p:spPr>
      </p:pic>
    </p:spTree>
    <p:extLst>
      <p:ext uri="{BB962C8B-B14F-4D97-AF65-F5344CB8AC3E}">
        <p14:creationId xmlns:p14="http://schemas.microsoft.com/office/powerpoint/2010/main" val="3832855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nal slide v2">
    <p:bg>
      <p:bgPr>
        <a:solidFill>
          <a:schemeClr val="bg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97D7E27-BA20-BB4D-9550-A1574C37D2C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56976" y="1809749"/>
            <a:ext cx="4581824" cy="3238500"/>
          </a:xfrm>
          <a:prstGeom prst="rect">
            <a:avLst/>
          </a:prstGeom>
        </p:spPr>
      </p:pic>
    </p:spTree>
    <p:extLst>
      <p:ext uri="{BB962C8B-B14F-4D97-AF65-F5344CB8AC3E}">
        <p14:creationId xmlns:p14="http://schemas.microsoft.com/office/powerpoint/2010/main" val="3103362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v1">
    <p:bg>
      <p:bgPr>
        <a:solidFill>
          <a:schemeClr val="bg1">
            <a:alpha val="0"/>
          </a:scheme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169F2EF-79D2-D94A-9EBE-3F1D361D9DC2}"/>
              </a:ext>
            </a:extLst>
          </p:cNvPr>
          <p:cNvSpPr>
            <a:spLocks noGrp="1"/>
          </p:cNvSpPr>
          <p:nvPr>
            <p:ph type="ctrTitle" hasCustomPrompt="1"/>
          </p:nvPr>
        </p:nvSpPr>
        <p:spPr>
          <a:xfrm>
            <a:off x="480613" y="3429000"/>
            <a:ext cx="6427304" cy="1874453"/>
          </a:xfrm>
          <a:prstGeom prst="rect">
            <a:avLst/>
          </a:prstGeom>
        </p:spPr>
        <p:txBody>
          <a:bodyPr anchor="b">
            <a:normAutofit/>
          </a:bodyPr>
          <a:lstStyle>
            <a:lvl1pPr algn="l">
              <a:defRPr sz="5400" b="0">
                <a:solidFill>
                  <a:schemeClr val="tx1"/>
                </a:solidFill>
              </a:defRPr>
            </a:lvl1pPr>
          </a:lstStyle>
          <a:p>
            <a:r>
              <a:rPr lang="en-US" dirty="0" err="1"/>
              <a:t>Pilnas</a:t>
            </a:r>
            <a:r>
              <a:rPr lang="en-US" dirty="0"/>
              <a:t> </a:t>
            </a:r>
            <a:r>
              <a:rPr lang="en-US" dirty="0" err="1"/>
              <a:t>prezentacijos</a:t>
            </a:r>
            <a:r>
              <a:rPr lang="en-US" dirty="0"/>
              <a:t> </a:t>
            </a:r>
            <a:r>
              <a:rPr lang="en-US" dirty="0" err="1"/>
              <a:t>pavadinimas</a:t>
            </a:r>
            <a:endParaRPr lang="en-US" dirty="0"/>
          </a:p>
        </p:txBody>
      </p:sp>
      <p:pic>
        <p:nvPicPr>
          <p:cNvPr id="5" name="Graphic 4">
            <a:extLst>
              <a:ext uri="{FF2B5EF4-FFF2-40B4-BE49-F238E27FC236}">
                <a16:creationId xmlns:a16="http://schemas.microsoft.com/office/drawing/2014/main" id="{A764C2C8-3D25-B642-A67E-5EA04D58B345}"/>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0" y="116840"/>
            <a:ext cx="2627630" cy="1857247"/>
          </a:xfrm>
          <a:prstGeom prst="rect">
            <a:avLst/>
          </a:prstGeom>
        </p:spPr>
      </p:pic>
    </p:spTree>
    <p:extLst>
      <p:ext uri="{BB962C8B-B14F-4D97-AF65-F5344CB8AC3E}">
        <p14:creationId xmlns:p14="http://schemas.microsoft.com/office/powerpoint/2010/main" val="1358868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v1">
    <p:bg>
      <p:bgPr>
        <a:solidFill>
          <a:srgbClr val="C7DDD6"/>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090EE5A-3F55-EF44-AC2A-C9E3CA45CB7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82040" y="-2302448"/>
            <a:ext cx="17015460" cy="12026775"/>
          </a:xfrm>
          <a:prstGeom prst="rect">
            <a:avLst/>
          </a:prstGeom>
        </p:spPr>
      </p:pic>
      <p:pic>
        <p:nvPicPr>
          <p:cNvPr id="6" name="Graphic 5">
            <a:extLst>
              <a:ext uri="{FF2B5EF4-FFF2-40B4-BE49-F238E27FC236}">
                <a16:creationId xmlns:a16="http://schemas.microsoft.com/office/drawing/2014/main" id="{12B15288-B8E0-2F44-9F03-BBB65B7E1660}"/>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321310" y="215900"/>
            <a:ext cx="1987550" cy="1404829"/>
          </a:xfrm>
          <a:prstGeom prst="rect">
            <a:avLst/>
          </a:prstGeom>
        </p:spPr>
      </p:pic>
      <p:sp>
        <p:nvSpPr>
          <p:cNvPr id="5" name="Title 2">
            <a:extLst>
              <a:ext uri="{FF2B5EF4-FFF2-40B4-BE49-F238E27FC236}">
                <a16:creationId xmlns:a16="http://schemas.microsoft.com/office/drawing/2014/main" id="{2EF6C7EF-D2A6-9648-9466-55A831E361D3}"/>
              </a:ext>
            </a:extLst>
          </p:cNvPr>
          <p:cNvSpPr>
            <a:spLocks noGrp="1"/>
          </p:cNvSpPr>
          <p:nvPr>
            <p:ph type="ctrTitle" hasCustomPrompt="1"/>
          </p:nvPr>
        </p:nvSpPr>
        <p:spPr>
          <a:xfrm>
            <a:off x="480613" y="3429000"/>
            <a:ext cx="6427304" cy="2257097"/>
          </a:xfrm>
        </p:spPr>
        <p:txBody>
          <a:bodyPr>
            <a:normAutofit/>
          </a:bodyPr>
          <a:lstStyle/>
          <a:p>
            <a:r>
              <a:rPr lang="en-LT" sz="4800" dirty="0"/>
              <a:t>Pilnas skyriaus,</a:t>
            </a:r>
            <a:br>
              <a:rPr lang="en-LT" sz="4800" dirty="0"/>
            </a:br>
            <a:r>
              <a:rPr lang="en-LT" sz="4800" dirty="0"/>
              <a:t>ar prezentacijos pavadinimas švietimui</a:t>
            </a:r>
          </a:p>
        </p:txBody>
      </p:sp>
    </p:spTree>
    <p:extLst>
      <p:ext uri="{BB962C8B-B14F-4D97-AF65-F5344CB8AC3E}">
        <p14:creationId xmlns:p14="http://schemas.microsoft.com/office/powerpoint/2010/main" val="3656912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v1">
    <p:bg>
      <p:bgPr>
        <a:solidFill>
          <a:schemeClr val="accent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090EE5A-3F55-EF44-AC2A-C9E3CA45CB7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82040" y="-2302448"/>
            <a:ext cx="17015460" cy="12026775"/>
          </a:xfrm>
          <a:prstGeom prst="rect">
            <a:avLst/>
          </a:prstGeom>
        </p:spPr>
      </p:pic>
      <p:pic>
        <p:nvPicPr>
          <p:cNvPr id="6" name="Graphic 5">
            <a:extLst>
              <a:ext uri="{FF2B5EF4-FFF2-40B4-BE49-F238E27FC236}">
                <a16:creationId xmlns:a16="http://schemas.microsoft.com/office/drawing/2014/main" id="{12B15288-B8E0-2F44-9F03-BBB65B7E1660}"/>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321310" y="215900"/>
            <a:ext cx="1987550" cy="1404829"/>
          </a:xfrm>
          <a:prstGeom prst="rect">
            <a:avLst/>
          </a:prstGeom>
        </p:spPr>
      </p:pic>
      <p:sp>
        <p:nvSpPr>
          <p:cNvPr id="5" name="Title 2">
            <a:extLst>
              <a:ext uri="{FF2B5EF4-FFF2-40B4-BE49-F238E27FC236}">
                <a16:creationId xmlns:a16="http://schemas.microsoft.com/office/drawing/2014/main" id="{77176F07-C46F-204D-B806-3B701D48D1EF}"/>
              </a:ext>
            </a:extLst>
          </p:cNvPr>
          <p:cNvSpPr>
            <a:spLocks noGrp="1"/>
          </p:cNvSpPr>
          <p:nvPr>
            <p:ph type="ctrTitle"/>
          </p:nvPr>
        </p:nvSpPr>
        <p:spPr>
          <a:xfrm>
            <a:off x="480613" y="3429000"/>
            <a:ext cx="6427304" cy="2257097"/>
          </a:xfrm>
        </p:spPr>
        <p:txBody>
          <a:bodyPr>
            <a:normAutofit/>
          </a:bodyPr>
          <a:lstStyle/>
          <a:p>
            <a:r>
              <a:rPr lang="en-LT" sz="4800" dirty="0"/>
              <a:t>Pilnas skyriaus,</a:t>
            </a:r>
            <a:br>
              <a:rPr lang="en-LT" sz="4800" dirty="0"/>
            </a:br>
            <a:r>
              <a:rPr lang="en-LT" sz="4800" dirty="0"/>
              <a:t>ar prezentacijos pavadinimas mokslui</a:t>
            </a:r>
          </a:p>
        </p:txBody>
      </p:sp>
    </p:spTree>
    <p:extLst>
      <p:ext uri="{BB962C8B-B14F-4D97-AF65-F5344CB8AC3E}">
        <p14:creationId xmlns:p14="http://schemas.microsoft.com/office/powerpoint/2010/main" val="3544831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v1">
    <p:bg>
      <p:bgPr>
        <a:solidFill>
          <a:schemeClr val="accent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090EE5A-3F55-EF44-AC2A-C9E3CA45CB7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82040" y="-2302448"/>
            <a:ext cx="17015460" cy="12026775"/>
          </a:xfrm>
          <a:prstGeom prst="rect">
            <a:avLst/>
          </a:prstGeom>
        </p:spPr>
      </p:pic>
      <p:pic>
        <p:nvPicPr>
          <p:cNvPr id="6" name="Graphic 5">
            <a:extLst>
              <a:ext uri="{FF2B5EF4-FFF2-40B4-BE49-F238E27FC236}">
                <a16:creationId xmlns:a16="http://schemas.microsoft.com/office/drawing/2014/main" id="{12B15288-B8E0-2F44-9F03-BBB65B7E1660}"/>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321310" y="215900"/>
            <a:ext cx="1987550" cy="1404829"/>
          </a:xfrm>
          <a:prstGeom prst="rect">
            <a:avLst/>
          </a:prstGeom>
        </p:spPr>
      </p:pic>
      <p:sp>
        <p:nvSpPr>
          <p:cNvPr id="5" name="Title 2">
            <a:extLst>
              <a:ext uri="{FF2B5EF4-FFF2-40B4-BE49-F238E27FC236}">
                <a16:creationId xmlns:a16="http://schemas.microsoft.com/office/drawing/2014/main" id="{9A0A9FF9-2D1E-6E4F-8DB9-5BBFAC50F0D7}"/>
              </a:ext>
            </a:extLst>
          </p:cNvPr>
          <p:cNvSpPr>
            <a:spLocks noGrp="1"/>
          </p:cNvSpPr>
          <p:nvPr>
            <p:ph type="ctrTitle" hasCustomPrompt="1"/>
          </p:nvPr>
        </p:nvSpPr>
        <p:spPr>
          <a:xfrm>
            <a:off x="480613" y="3429000"/>
            <a:ext cx="6427304" cy="2257097"/>
          </a:xfrm>
        </p:spPr>
        <p:txBody>
          <a:bodyPr>
            <a:normAutofit/>
          </a:bodyPr>
          <a:lstStyle/>
          <a:p>
            <a:r>
              <a:rPr lang="en-LT" sz="4800" dirty="0"/>
              <a:t>Pilnas skyriaus,</a:t>
            </a:r>
            <a:br>
              <a:rPr lang="en-LT" sz="4800" dirty="0"/>
            </a:br>
            <a:r>
              <a:rPr lang="en-LT" sz="4800" dirty="0"/>
              <a:t>ar prezentacijos pavadinimas sportui</a:t>
            </a:r>
          </a:p>
        </p:txBody>
      </p:sp>
    </p:spTree>
    <p:extLst>
      <p:ext uri="{BB962C8B-B14F-4D97-AF65-F5344CB8AC3E}">
        <p14:creationId xmlns:p14="http://schemas.microsoft.com/office/powerpoint/2010/main" val="2869572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v1">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169F2EF-79D2-D94A-9EBE-3F1D361D9DC2}"/>
              </a:ext>
            </a:extLst>
          </p:cNvPr>
          <p:cNvSpPr>
            <a:spLocks noGrp="1"/>
          </p:cNvSpPr>
          <p:nvPr>
            <p:ph type="ctrTitle" hasCustomPrompt="1"/>
          </p:nvPr>
        </p:nvSpPr>
        <p:spPr>
          <a:xfrm>
            <a:off x="549193" y="3114107"/>
            <a:ext cx="6427304" cy="1874453"/>
          </a:xfrm>
          <a:prstGeom prst="rect">
            <a:avLst/>
          </a:prstGeom>
        </p:spPr>
        <p:txBody>
          <a:bodyPr anchor="b">
            <a:normAutofit/>
          </a:bodyPr>
          <a:lstStyle>
            <a:lvl1pPr algn="l">
              <a:defRPr sz="5400" b="0">
                <a:solidFill>
                  <a:schemeClr val="tx1"/>
                </a:solidFill>
              </a:defRPr>
            </a:lvl1pPr>
          </a:lstStyle>
          <a:p>
            <a:r>
              <a:rPr lang="en-US" dirty="0"/>
              <a:t>Full name of the presentation</a:t>
            </a:r>
          </a:p>
        </p:txBody>
      </p:sp>
      <p:pic>
        <p:nvPicPr>
          <p:cNvPr id="4" name="Graphic 3">
            <a:extLst>
              <a:ext uri="{FF2B5EF4-FFF2-40B4-BE49-F238E27FC236}">
                <a16:creationId xmlns:a16="http://schemas.microsoft.com/office/drawing/2014/main" id="{9E9475C9-782B-1146-AE8E-6313CDB472EE}"/>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14135" y="-332740"/>
            <a:ext cx="3648710" cy="2578961"/>
          </a:xfrm>
          <a:prstGeom prst="rect">
            <a:avLst/>
          </a:prstGeom>
        </p:spPr>
      </p:pic>
    </p:spTree>
    <p:extLst>
      <p:ext uri="{BB962C8B-B14F-4D97-AF65-F5344CB8AC3E}">
        <p14:creationId xmlns:p14="http://schemas.microsoft.com/office/powerpoint/2010/main" val="2550611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in slide">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756ED8-1B66-F743-BD5F-81E968289F2B}"/>
              </a:ext>
            </a:extLst>
          </p:cNvPr>
          <p:cNvSpPr>
            <a:spLocks noGrp="1"/>
          </p:cNvSpPr>
          <p:nvPr>
            <p:ph idx="1" hasCustomPrompt="1"/>
          </p:nvPr>
        </p:nvSpPr>
        <p:spPr>
          <a:xfrm>
            <a:off x="838199" y="1995055"/>
            <a:ext cx="8067261" cy="4181908"/>
          </a:xfrm>
        </p:spPr>
        <p:txBody>
          <a:bodyPr>
            <a:normAutofit/>
          </a:bodyPr>
          <a:lstStyle>
            <a:lvl1pPr marL="0" indent="0">
              <a:buClr>
                <a:schemeClr val="tx2"/>
              </a:buClr>
              <a:buNone/>
              <a:defRPr sz="2800" b="0" i="0">
                <a:latin typeface="Arial" panose="020B0604020202020204" pitchFamily="34" charset="0"/>
                <a:cs typeface="Arial" panose="020B0604020202020204" pitchFamily="34" charset="0"/>
              </a:defRPr>
            </a:lvl1pPr>
            <a:lvl2pPr marL="457200" indent="0">
              <a:buClr>
                <a:schemeClr val="tx2"/>
              </a:buClr>
              <a:buNone/>
              <a:defRPr sz="2400">
                <a:latin typeface="Arial" panose="020B0604020202020204" pitchFamily="34" charset="0"/>
                <a:cs typeface="Arial" panose="020B0604020202020204" pitchFamily="34" charset="0"/>
              </a:defRPr>
            </a:lvl2pPr>
            <a:lvl3pPr marL="914400" indent="0">
              <a:buClr>
                <a:schemeClr val="tx2"/>
              </a:buClr>
              <a:buNone/>
              <a:defRPr sz="2000">
                <a:latin typeface="Arial" panose="020B0604020202020204" pitchFamily="34" charset="0"/>
                <a:cs typeface="Arial" panose="020B0604020202020204" pitchFamily="34" charset="0"/>
              </a:defRPr>
            </a:lvl3pPr>
            <a:lvl4pPr marL="1371600" indent="0">
              <a:buClr>
                <a:schemeClr val="tx2"/>
              </a:buClr>
              <a:buNone/>
              <a:defRPr sz="1800">
                <a:latin typeface="Arial" panose="020B0604020202020204" pitchFamily="34" charset="0"/>
                <a:cs typeface="Arial" panose="020B0604020202020204" pitchFamily="34" charset="0"/>
              </a:defRPr>
            </a:lvl4pPr>
            <a:lvl5pPr marL="1828800" indent="0">
              <a:buClr>
                <a:schemeClr val="tx2"/>
              </a:buClr>
              <a:buNone/>
              <a:defRPr sz="1600">
                <a:latin typeface="Arial" panose="020B0604020202020204" pitchFamily="34" charset="0"/>
                <a:cs typeface="Arial" panose="020B0604020202020204" pitchFamily="34" charset="0"/>
              </a:defRPr>
            </a:lvl5pPr>
          </a:lstStyle>
          <a:p>
            <a:pPr lvl="0"/>
            <a:r>
              <a:rPr lang="en-US" dirty="0" err="1"/>
              <a:t>Tekstas</a:t>
            </a:r>
            <a:endParaRPr lang="en-US" dirty="0"/>
          </a:p>
          <a:p>
            <a:pPr lvl="1"/>
            <a:r>
              <a:rPr lang="en-US" dirty="0" err="1"/>
              <a:t>Tekstas</a:t>
            </a:r>
            <a:r>
              <a:rPr lang="en-US" dirty="0"/>
              <a:t> 2</a:t>
            </a:r>
          </a:p>
          <a:p>
            <a:pPr lvl="2"/>
            <a:r>
              <a:rPr lang="en-US" dirty="0" err="1"/>
              <a:t>Tekstas</a:t>
            </a:r>
            <a:r>
              <a:rPr lang="en-US" dirty="0"/>
              <a:t> 3</a:t>
            </a:r>
          </a:p>
          <a:p>
            <a:pPr lvl="3"/>
            <a:r>
              <a:rPr lang="en-US" dirty="0" err="1"/>
              <a:t>Tekstas</a:t>
            </a:r>
            <a:r>
              <a:rPr lang="en-US" dirty="0"/>
              <a:t> 4</a:t>
            </a:r>
          </a:p>
          <a:p>
            <a:pPr lvl="4"/>
            <a:r>
              <a:rPr lang="en-US" dirty="0" err="1"/>
              <a:t>Tekstas</a:t>
            </a:r>
            <a:r>
              <a:rPr lang="en-US" dirty="0"/>
              <a:t> 5</a:t>
            </a:r>
          </a:p>
        </p:txBody>
      </p:sp>
      <p:pic>
        <p:nvPicPr>
          <p:cNvPr id="8" name="Graphic 7">
            <a:extLst>
              <a:ext uri="{FF2B5EF4-FFF2-40B4-BE49-F238E27FC236}">
                <a16:creationId xmlns:a16="http://schemas.microsoft.com/office/drawing/2014/main" id="{736D0523-2C64-0845-B883-7D72B5C200A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160000" y="320675"/>
            <a:ext cx="1596580" cy="1128486"/>
          </a:xfrm>
          <a:prstGeom prst="rect">
            <a:avLst/>
          </a:prstGeom>
        </p:spPr>
      </p:pic>
      <p:sp>
        <p:nvSpPr>
          <p:cNvPr id="6" name="Title 1">
            <a:extLst>
              <a:ext uri="{FF2B5EF4-FFF2-40B4-BE49-F238E27FC236}">
                <a16:creationId xmlns:a16="http://schemas.microsoft.com/office/drawing/2014/main" id="{41AE56A1-9B81-C84B-9EA5-DEAA2EF81E3B}"/>
              </a:ext>
            </a:extLst>
          </p:cNvPr>
          <p:cNvSpPr>
            <a:spLocks noGrp="1"/>
          </p:cNvSpPr>
          <p:nvPr>
            <p:ph type="title"/>
          </p:nvPr>
        </p:nvSpPr>
        <p:spPr>
          <a:xfrm>
            <a:off x="838200" y="234932"/>
            <a:ext cx="5047034" cy="1325563"/>
          </a:xfrm>
          <a:prstGeom prst="rect">
            <a:avLst/>
          </a:prstGeom>
        </p:spPr>
        <p:txBody>
          <a:bodyPr>
            <a:normAutofit/>
          </a:bodyPr>
          <a:lstStyle/>
          <a:p>
            <a:r>
              <a:rPr lang="lt-LT" sz="2800" b="0" dirty="0"/>
              <a:t>Skaidrės </a:t>
            </a:r>
            <a:br>
              <a:rPr lang="lt-LT" sz="2800" b="0" dirty="0"/>
            </a:br>
            <a:r>
              <a:rPr lang="lt-LT" sz="2800" b="0" dirty="0"/>
              <a:t>pavadinimas</a:t>
            </a:r>
          </a:p>
        </p:txBody>
      </p:sp>
    </p:spTree>
    <p:extLst>
      <p:ext uri="{BB962C8B-B14F-4D97-AF65-F5344CB8AC3E}">
        <p14:creationId xmlns:p14="http://schemas.microsoft.com/office/powerpoint/2010/main" val="947971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accent6"/>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A5419DB-124D-894F-9EE9-E4CD88F413B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292841" y="-6266675"/>
            <a:ext cx="27434847" cy="19391350"/>
          </a:xfrm>
          <a:prstGeom prst="rect">
            <a:avLst/>
          </a:prstGeom>
        </p:spPr>
      </p:pic>
    </p:spTree>
    <p:extLst>
      <p:ext uri="{BB962C8B-B14F-4D97-AF65-F5344CB8AC3E}">
        <p14:creationId xmlns:p14="http://schemas.microsoft.com/office/powerpoint/2010/main" val="286192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7FB177-6509-284D-9BAF-6E0C192D9472}"/>
              </a:ext>
            </a:extLst>
          </p:cNvPr>
          <p:cNvSpPr>
            <a:spLocks noGrp="1"/>
          </p:cNvSpPr>
          <p:nvPr>
            <p:ph type="title"/>
          </p:nvPr>
        </p:nvSpPr>
        <p:spPr>
          <a:xfrm>
            <a:off x="838199" y="175083"/>
            <a:ext cx="8067261"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21BD4C80-0E84-8B46-8558-F4B9290EFD16}"/>
              </a:ext>
            </a:extLst>
          </p:cNvPr>
          <p:cNvSpPr>
            <a:spLocks noGrp="1"/>
          </p:cNvSpPr>
          <p:nvPr>
            <p:ph type="body" idx="1"/>
          </p:nvPr>
        </p:nvSpPr>
        <p:spPr>
          <a:xfrm>
            <a:off x="838199" y="1971303"/>
            <a:ext cx="8067261" cy="4205659"/>
          </a:xfrm>
          <a:prstGeom prst="rect">
            <a:avLst/>
          </a:prstGeom>
        </p:spPr>
        <p:txBody>
          <a:bodyPr vert="horz" lIns="91440" tIns="45720" rIns="91440" bIns="45720" rtlCol="0">
            <a:normAutofit/>
          </a:bodyPr>
          <a:lstStyle/>
          <a:p>
            <a:pPr lvl="0"/>
            <a:r>
              <a:rPr lang="en-US" dirty="0"/>
              <a:t>Body text</a:t>
            </a:r>
          </a:p>
          <a:p>
            <a:pPr lvl="1"/>
            <a:r>
              <a:rPr lang="en-US" dirty="0"/>
              <a:t>Body text 2</a:t>
            </a:r>
          </a:p>
          <a:p>
            <a:pPr lvl="2"/>
            <a:r>
              <a:rPr lang="en-US" dirty="0"/>
              <a:t>Body text 3</a:t>
            </a:r>
          </a:p>
          <a:p>
            <a:pPr lvl="3"/>
            <a:r>
              <a:rPr lang="en-US" dirty="0"/>
              <a:t>Body text 4</a:t>
            </a:r>
          </a:p>
          <a:p>
            <a:pPr lvl="4"/>
            <a:r>
              <a:rPr lang="en-US" dirty="0"/>
              <a:t>Body text 5</a:t>
            </a:r>
          </a:p>
        </p:txBody>
      </p:sp>
    </p:spTree>
    <p:extLst>
      <p:ext uri="{BB962C8B-B14F-4D97-AF65-F5344CB8AC3E}">
        <p14:creationId xmlns:p14="http://schemas.microsoft.com/office/powerpoint/2010/main" val="2191300823"/>
      </p:ext>
    </p:extLst>
  </p:cSld>
  <p:clrMap bg1="lt1" tx1="dk1" bg2="lt2" tx2="dk2" accent1="accent1" accent2="accent2" accent3="accent3" accent4="accent4" accent5="accent5" accent6="accent6" hlink="hlink" folHlink="folHlink"/>
  <p:sldLayoutIdLst>
    <p:sldLayoutId id="2147483649" r:id="rId1"/>
    <p:sldLayoutId id="2147483678" r:id="rId2"/>
    <p:sldLayoutId id="2147483673" r:id="rId3"/>
    <p:sldLayoutId id="2147483675" r:id="rId4"/>
    <p:sldLayoutId id="2147483674" r:id="rId5"/>
    <p:sldLayoutId id="2147483676" r:id="rId6"/>
    <p:sldLayoutId id="2147483677" r:id="rId7"/>
    <p:sldLayoutId id="2147483650" r:id="rId8"/>
    <p:sldLayoutId id="2147483661" r:id="rId9"/>
    <p:sldLayoutId id="2147483671" r:id="rId10"/>
    <p:sldLayoutId id="2147483682" r:id="rId11"/>
    <p:sldLayoutId id="2147483679" r:id="rId12"/>
    <p:sldLayoutId id="2147483662" r:id="rId13"/>
    <p:sldLayoutId id="2147483669" r:id="rId14"/>
    <p:sldLayoutId id="2147483666" r:id="rId15"/>
    <p:sldLayoutId id="2147483652" r:id="rId16"/>
    <p:sldLayoutId id="2147483653" r:id="rId17"/>
    <p:sldLayoutId id="2147483680" r:id="rId18"/>
    <p:sldLayoutId id="2147483656" r:id="rId19"/>
    <p:sldLayoutId id="2147483681" r:id="rId20"/>
    <p:sldLayoutId id="2147483670" r:id="rId21"/>
  </p:sldLayoutIdLst>
  <p:txStyles>
    <p:titleStyle>
      <a:lvl1pPr algn="l" defTabSz="914400" rtl="0" eaLnBrk="1" latinLnBrk="0" hangingPunct="1">
        <a:lnSpc>
          <a:spcPct val="90000"/>
        </a:lnSpc>
        <a:spcBef>
          <a:spcPct val="0"/>
        </a:spcBef>
        <a:buNone/>
        <a:defRPr sz="2800" b="0"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Clr>
          <a:schemeClr val="tx2"/>
        </a:buClr>
        <a:buFont typeface="Arial" panose="020B0604020202020204" pitchFamily="34" charset="0"/>
        <a:buNone/>
        <a:defRPr sz="26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2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chemeClr val="tx2"/>
        </a:buClr>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chemeClr val="tx2"/>
        </a:buClr>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chemeClr val="tx2"/>
        </a:buClr>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jpeg"/><Relationship Id="rId1" Type="http://schemas.openxmlformats.org/officeDocument/2006/relationships/slideLayout" Target="../slideLayouts/slideLayout14.xml"/><Relationship Id="rId4" Type="http://schemas.openxmlformats.org/officeDocument/2006/relationships/image" Target="../media/image19.sv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26.png"/><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44.sv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13" Type="http://schemas.openxmlformats.org/officeDocument/2006/relationships/image" Target="../media/image35.svg"/><Relationship Id="rId3" Type="http://schemas.openxmlformats.org/officeDocument/2006/relationships/image" Target="../media/image42.svg"/><Relationship Id="rId2" Type="http://schemas.openxmlformats.org/officeDocument/2006/relationships/image" Target="../media/image26.png"/><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44.sv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13" Type="http://schemas.openxmlformats.org/officeDocument/2006/relationships/image" Target="../media/image35.svg"/><Relationship Id="rId3" Type="http://schemas.openxmlformats.org/officeDocument/2006/relationships/image" Target="../media/image42.svg"/><Relationship Id="rId2" Type="http://schemas.openxmlformats.org/officeDocument/2006/relationships/image" Target="../media/image26.png"/><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0.jpeg"/><Relationship Id="rId1" Type="http://schemas.openxmlformats.org/officeDocument/2006/relationships/slideLayout" Target="../slideLayouts/slideLayout13.xml"/><Relationship Id="rId4" Type="http://schemas.openxmlformats.org/officeDocument/2006/relationships/image" Target="../media/image19.svg"/></Relationships>
</file>

<file path=ppt/slides/_rels/slide23.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1.png"/><Relationship Id="rId1" Type="http://schemas.openxmlformats.org/officeDocument/2006/relationships/slideLayout" Target="../slideLayouts/slideLayout8.xml"/><Relationship Id="rId5" Type="http://schemas.openxmlformats.org/officeDocument/2006/relationships/image" Target="../media/image39.sv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35.svg"/><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26.png"/><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44.sv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8" Type="http://schemas.openxmlformats.org/officeDocument/2006/relationships/image" Target="NULL"/><Relationship Id="rId2" Type="http://schemas.openxmlformats.org/officeDocument/2006/relationships/image" Target="../media/image33.png"/><Relationship Id="rId1" Type="http://schemas.openxmlformats.org/officeDocument/2006/relationships/slideLayout" Target="../slideLayouts/slideLayout8.xml"/><Relationship Id="rId9"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 Id="rId5" Type="http://schemas.openxmlformats.org/officeDocument/2006/relationships/image" Target="../media/image35.png"/><Relationship Id="rId4" Type="http://schemas.openxmlformats.org/officeDocument/2006/relationships/image" Target="../media/image65.sv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12.png"/><Relationship Id="rId1" Type="http://schemas.openxmlformats.org/officeDocument/2006/relationships/slideLayout" Target="../slideLayouts/slideLayout8.xml"/><Relationship Id="rId5" Type="http://schemas.openxmlformats.org/officeDocument/2006/relationships/image" Target="../media/image35.sv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14.png"/><Relationship Id="rId1" Type="http://schemas.openxmlformats.org/officeDocument/2006/relationships/slideLayout" Target="../slideLayouts/slideLayout8.xml"/><Relationship Id="rId5" Type="http://schemas.openxmlformats.org/officeDocument/2006/relationships/image" Target="../media/image63.sv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54.svg"/><Relationship Id="rId7" Type="http://schemas.openxmlformats.org/officeDocument/2006/relationships/image" Target="../media/image52.svg"/><Relationship Id="rId2" Type="http://schemas.openxmlformats.org/officeDocument/2006/relationships/image" Target="../media/image16.png"/><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50.svg"/><Relationship Id="rId4" Type="http://schemas.openxmlformats.org/officeDocument/2006/relationships/image" Target="../media/image17.png"/><Relationship Id="rId9" Type="http://schemas.openxmlformats.org/officeDocument/2006/relationships/image" Target="../media/image56.svg"/></Relationships>
</file>

<file path=ppt/slides/_rels/slide7.xml.rels><?xml version="1.0" encoding="UTF-8" standalone="yes"?>
<Relationships xmlns="http://schemas.openxmlformats.org/package/2006/relationships"><Relationship Id="rId3" Type="http://schemas.openxmlformats.org/officeDocument/2006/relationships/image" Target="../media/image54.svg"/><Relationship Id="rId7" Type="http://schemas.openxmlformats.org/officeDocument/2006/relationships/image" Target="../media/image52.svg"/><Relationship Id="rId2" Type="http://schemas.openxmlformats.org/officeDocument/2006/relationships/image" Target="../media/image16.png"/><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59.sv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54.svg"/><Relationship Id="rId7" Type="http://schemas.openxmlformats.org/officeDocument/2006/relationships/image" Target="../media/image58.svg"/><Relationship Id="rId2" Type="http://schemas.openxmlformats.org/officeDocument/2006/relationships/image" Target="../media/image16.png"/><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57.sv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1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51726-7AA5-2642-BA85-DD4DCDBFAA78}"/>
              </a:ext>
            </a:extLst>
          </p:cNvPr>
          <p:cNvSpPr>
            <a:spLocks noGrp="1"/>
          </p:cNvSpPr>
          <p:nvPr>
            <p:ph type="ctrTitle"/>
          </p:nvPr>
        </p:nvSpPr>
        <p:spPr/>
        <p:txBody>
          <a:bodyPr>
            <a:normAutofit fontScale="90000"/>
          </a:bodyPr>
          <a:lstStyle/>
          <a:p>
            <a:r>
              <a:rPr lang="lt-LT" dirty="0" smtClean="0"/>
              <a:t>PROFESINIO ORIENTAVIMO REFORMA</a:t>
            </a:r>
            <a:endParaRPr lang="en-LT" dirty="0"/>
          </a:p>
        </p:txBody>
      </p:sp>
      <p:sp>
        <p:nvSpPr>
          <p:cNvPr id="4" name="TextBox 3">
            <a:extLst>
              <a:ext uri="{FF2B5EF4-FFF2-40B4-BE49-F238E27FC236}">
                <a16:creationId xmlns:a16="http://schemas.microsoft.com/office/drawing/2014/main" id="{DFF26F29-09B5-4242-84A4-5BB479410178}"/>
              </a:ext>
            </a:extLst>
          </p:cNvPr>
          <p:cNvSpPr txBox="1"/>
          <p:nvPr/>
        </p:nvSpPr>
        <p:spPr>
          <a:xfrm>
            <a:off x="549193" y="4776281"/>
            <a:ext cx="4970834" cy="646331"/>
          </a:xfrm>
          <a:prstGeom prst="rect">
            <a:avLst/>
          </a:prstGeom>
          <a:noFill/>
        </p:spPr>
        <p:txBody>
          <a:bodyPr wrap="square" rtlCol="0">
            <a:spAutoFit/>
          </a:bodyPr>
          <a:lstStyle/>
          <a:p>
            <a:r>
              <a:rPr lang="en-US" dirty="0" smtClean="0"/>
              <a:t>2022 01 26</a:t>
            </a:r>
          </a:p>
          <a:p>
            <a:r>
              <a:rPr lang="lt-LT" dirty="0">
                <a:latin typeface="Calibri" panose="020F0502020204030204" pitchFamily="34" charset="0"/>
                <a:cs typeface="Calibri" panose="020F0502020204030204" pitchFamily="34" charset="0"/>
              </a:rPr>
              <a:t>Vilnius</a:t>
            </a:r>
            <a:endParaRPr lang="en-LT" dirty="0"/>
          </a:p>
        </p:txBody>
      </p:sp>
    </p:spTree>
    <p:extLst>
      <p:ext uri="{BB962C8B-B14F-4D97-AF65-F5344CB8AC3E}">
        <p14:creationId xmlns:p14="http://schemas.microsoft.com/office/powerpoint/2010/main" val="39660953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5CC1C-7E74-3F41-B5B1-BC24253AB1E1}"/>
              </a:ext>
            </a:extLst>
          </p:cNvPr>
          <p:cNvSpPr>
            <a:spLocks noGrp="1"/>
          </p:cNvSpPr>
          <p:nvPr>
            <p:ph type="title"/>
          </p:nvPr>
        </p:nvSpPr>
        <p:spPr>
          <a:xfrm>
            <a:off x="7019636" y="2127939"/>
            <a:ext cx="4821382" cy="2915116"/>
          </a:xfrm>
        </p:spPr>
        <p:txBody>
          <a:bodyPr>
            <a:normAutofit/>
          </a:bodyPr>
          <a:lstStyle/>
          <a:p>
            <a:pPr algn="ctr"/>
            <a:r>
              <a:rPr lang="lt-LT" sz="2000" spc="-150" dirty="0">
                <a:latin typeface="+mj-lt"/>
                <a:cs typeface="Calibri" panose="020F0502020204030204" pitchFamily="34" charset="0"/>
              </a:rPr>
              <a:t>PRIVALOMŲ PASLAUGŲ MINIMUMAS MOKINIAMS, BESIMOKANTIEMS PAGAL BENDROJO UGDYMO PROGRAMAS</a:t>
            </a:r>
            <a:endParaRPr lang="en-GB" sz="2000" spc="-150" dirty="0">
              <a:latin typeface="+mj-lt"/>
              <a:cs typeface="Calibri" panose="020F0502020204030204" pitchFamily="34" charset="0"/>
            </a:endParaRPr>
          </a:p>
        </p:txBody>
      </p:sp>
      <p:pic>
        <p:nvPicPr>
          <p:cNvPr id="3" name="Paveikslėlis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673" y="0"/>
            <a:ext cx="5957455" cy="6873986"/>
          </a:xfrm>
          <a:prstGeom prst="rect">
            <a:avLst/>
          </a:prstGeom>
        </p:spPr>
      </p:pic>
    </p:spTree>
    <p:extLst>
      <p:ext uri="{BB962C8B-B14F-4D97-AF65-F5344CB8AC3E}">
        <p14:creationId xmlns:p14="http://schemas.microsoft.com/office/powerpoint/2010/main" val="37135914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5CC1C-7E74-3F41-B5B1-BC24253AB1E1}"/>
              </a:ext>
            </a:extLst>
          </p:cNvPr>
          <p:cNvSpPr>
            <a:spLocks noGrp="1"/>
          </p:cNvSpPr>
          <p:nvPr>
            <p:ph type="title"/>
          </p:nvPr>
        </p:nvSpPr>
        <p:spPr>
          <a:xfrm>
            <a:off x="6547834" y="2192220"/>
            <a:ext cx="5949715" cy="3016662"/>
          </a:xfrm>
        </p:spPr>
        <p:txBody>
          <a:bodyPr>
            <a:normAutofit/>
          </a:bodyPr>
          <a:lstStyle/>
          <a:p>
            <a:pPr algn="ctr"/>
            <a:r>
              <a:rPr lang="lt-LT" sz="1800" spc="-150" dirty="0">
                <a:latin typeface="+mj-lt"/>
                <a:cs typeface="Calibri" panose="020F0502020204030204" pitchFamily="34" charset="0"/>
              </a:rPr>
              <a:t>PRIVALOMŲ PASLAUGŲ MINIMUMAS MOKINIAMS, BESIMOKANTIEMS PAGAL PROFESINIO MOKYMO PROGRAMAS </a:t>
            </a:r>
            <a:r>
              <a:rPr lang="en-US" sz="1800" spc="-150" dirty="0">
                <a:latin typeface="+mj-lt"/>
                <a:cs typeface="Calibri" panose="020F0502020204030204" pitchFamily="34" charset="0"/>
              </a:rPr>
              <a:t>+ BENDROJO UGDYMO PROGRAMA PROFESINIO MOKYMO </a:t>
            </a:r>
            <a:r>
              <a:rPr lang="lt-LT" sz="1800" spc="-150" dirty="0">
                <a:latin typeface="+mj-lt"/>
                <a:cs typeface="Calibri" panose="020F0502020204030204" pitchFamily="34" charset="0"/>
              </a:rPr>
              <a:t>ĮSTAIGOJE</a:t>
            </a:r>
            <a:endParaRPr lang="en-GB" sz="1800" spc="-150" dirty="0">
              <a:latin typeface="+mj-lt"/>
              <a:cs typeface="Calibri" panose="020F0502020204030204" pitchFamily="34" charset="0"/>
            </a:endParaRPr>
          </a:p>
        </p:txBody>
      </p:sp>
      <p:pic>
        <p:nvPicPr>
          <p:cNvPr id="5" name="Paveikslėlis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6770255" cy="6869332"/>
          </a:xfrm>
          <a:prstGeom prst="rect">
            <a:avLst/>
          </a:prstGeom>
        </p:spPr>
      </p:pic>
    </p:spTree>
    <p:extLst>
      <p:ext uri="{BB962C8B-B14F-4D97-AF65-F5344CB8AC3E}">
        <p14:creationId xmlns:p14="http://schemas.microsoft.com/office/powerpoint/2010/main" val="35225686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6233ED66-1D5A-5040-9BFE-AFCEF5DFD540}"/>
              </a:ext>
            </a:extLst>
          </p:cNvPr>
          <p:cNvPicPr>
            <a:picLocks noGrp="1" noChangeAspect="1"/>
          </p:cNvPicPr>
          <p:nvPr>
            <p:ph type="pic" sz="quarter" idx="11"/>
          </p:nvPr>
        </p:nvPicPr>
        <p:blipFill>
          <a:blip r:embed="rId2" cstate="print">
            <a:extLst>
              <a:ext uri="{28A0092B-C50C-407E-A947-70E740481C1C}">
                <a14:useLocalDpi xmlns:a14="http://schemas.microsoft.com/office/drawing/2010/main"/>
              </a:ext>
            </a:extLst>
          </a:blip>
          <a:srcRect/>
          <a:stretch/>
        </p:blipFill>
        <p:spPr>
          <a:xfrm>
            <a:off x="0" y="0"/>
            <a:ext cx="6289675" cy="6858000"/>
          </a:xfrm>
        </p:spPr>
      </p:pic>
      <p:sp>
        <p:nvSpPr>
          <p:cNvPr id="9" name="Text Placeholder 1">
            <a:extLst>
              <a:ext uri="{FF2B5EF4-FFF2-40B4-BE49-F238E27FC236}">
                <a16:creationId xmlns:a16="http://schemas.microsoft.com/office/drawing/2014/main" id="{FFD7A44B-FF60-0043-A010-B8FB1AC19A3C}"/>
              </a:ext>
            </a:extLst>
          </p:cNvPr>
          <p:cNvSpPr>
            <a:spLocks noGrp="1"/>
          </p:cNvSpPr>
          <p:nvPr>
            <p:ph type="body" sz="quarter" idx="10"/>
          </p:nvPr>
        </p:nvSpPr>
        <p:spPr>
          <a:xfrm>
            <a:off x="6909071" y="936623"/>
            <a:ext cx="5047034" cy="3591045"/>
          </a:xfrm>
        </p:spPr>
        <p:txBody>
          <a:bodyPr/>
          <a:lstStyle/>
          <a:p>
            <a:pPr algn="ctr"/>
            <a:r>
              <a:rPr lang="en-US" sz="1600" dirty="0" err="1">
                <a:cs typeface="Calibri" panose="020F0502020204030204" pitchFamily="34" charset="0"/>
              </a:rPr>
              <a:t>Karjeros</a:t>
            </a:r>
            <a:r>
              <a:rPr lang="en-US" sz="1600" dirty="0">
                <a:cs typeface="Calibri" panose="020F0502020204030204" pitchFamily="34" charset="0"/>
              </a:rPr>
              <a:t> </a:t>
            </a:r>
            <a:r>
              <a:rPr lang="en-US" sz="1600" dirty="0" err="1">
                <a:cs typeface="Calibri" panose="020F0502020204030204" pitchFamily="34" charset="0"/>
              </a:rPr>
              <a:t>specialistas</a:t>
            </a:r>
            <a:r>
              <a:rPr lang="en-US" sz="1600" dirty="0">
                <a:cs typeface="Calibri" panose="020F0502020204030204" pitchFamily="34" charset="0"/>
              </a:rPr>
              <a:t> </a:t>
            </a:r>
            <a:r>
              <a:rPr lang="lt-LT" sz="1600" dirty="0" smtClean="0">
                <a:cs typeface="Calibri" panose="020F0502020204030204" pitchFamily="34" charset="0"/>
              </a:rPr>
              <a:t>Bendrojo ugdymo mokykloje ir profesinio mokymo įstaigoje</a:t>
            </a:r>
            <a:r>
              <a:rPr lang="en-US" sz="1600" dirty="0">
                <a:cs typeface="Calibri" panose="020F0502020204030204" pitchFamily="34" charset="0"/>
              </a:rPr>
              <a:t> – </a:t>
            </a:r>
            <a:r>
              <a:rPr lang="en-US" sz="1600" dirty="0" err="1">
                <a:cs typeface="Calibri" panose="020F0502020204030204" pitchFamily="34" charset="0"/>
              </a:rPr>
              <a:t>pedagoginis</a:t>
            </a:r>
            <a:r>
              <a:rPr lang="en-US" sz="1600" dirty="0">
                <a:cs typeface="Calibri" panose="020F0502020204030204" pitchFamily="34" charset="0"/>
              </a:rPr>
              <a:t> </a:t>
            </a:r>
            <a:r>
              <a:rPr lang="en-US" sz="1600" dirty="0" err="1" smtClean="0">
                <a:cs typeface="Calibri" panose="020F0502020204030204" pitchFamily="34" charset="0"/>
              </a:rPr>
              <a:t>darbuotojas</a:t>
            </a:r>
            <a:r>
              <a:rPr lang="lt-LT" sz="1600" dirty="0">
                <a:cs typeface="Calibri"/>
                <a:sym typeface="Wingdings" panose="05000000000000000000" pitchFamily="2" charset="2"/>
              </a:rPr>
              <a:t> </a:t>
            </a:r>
            <a:r>
              <a:rPr lang="lt-LT" sz="1600" dirty="0" smtClean="0">
                <a:cs typeface="Calibri"/>
                <a:sym typeface="Wingdings" panose="05000000000000000000" pitchFamily="2" charset="2"/>
              </a:rPr>
              <a:t>- </a:t>
            </a:r>
            <a:r>
              <a:rPr lang="en-US" sz="1600" dirty="0" err="1">
                <a:cs typeface="Calibri" panose="020F0502020204030204" pitchFamily="34" charset="0"/>
              </a:rPr>
              <a:t>švietimo</a:t>
            </a:r>
            <a:r>
              <a:rPr lang="en-US" sz="1600" dirty="0">
                <a:cs typeface="Calibri" panose="020F0502020204030204" pitchFamily="34" charset="0"/>
              </a:rPr>
              <a:t> </a:t>
            </a:r>
            <a:r>
              <a:rPr lang="en-US" sz="1600" dirty="0" err="1">
                <a:cs typeface="Calibri" panose="020F0502020204030204" pitchFamily="34" charset="0"/>
              </a:rPr>
              <a:t>pagalbos</a:t>
            </a:r>
            <a:r>
              <a:rPr lang="en-US" sz="1600" dirty="0">
                <a:cs typeface="Calibri" panose="020F0502020204030204" pitchFamily="34" charset="0"/>
              </a:rPr>
              <a:t> </a:t>
            </a:r>
            <a:r>
              <a:rPr lang="en-US" sz="1600" dirty="0" err="1" smtClean="0">
                <a:cs typeface="Calibri" panose="020F0502020204030204" pitchFamily="34" charset="0"/>
              </a:rPr>
              <a:t>specialistas</a:t>
            </a:r>
            <a:r>
              <a:rPr lang="lt-LT" sz="1600" dirty="0" smtClean="0">
                <a:cs typeface="Calibri" panose="020F0502020204030204" pitchFamily="34" charset="0"/>
              </a:rPr>
              <a:t>,</a:t>
            </a:r>
            <a:r>
              <a:rPr lang="lt-LT" sz="1600" dirty="0" smtClean="0">
                <a:cs typeface="Calibri"/>
                <a:sym typeface="Wingdings" panose="05000000000000000000" pitchFamily="2" charset="2"/>
              </a:rPr>
              <a:t> dirbantis pagal nustatytą programą. </a:t>
            </a:r>
          </a:p>
          <a:p>
            <a:pPr algn="ctr"/>
            <a:r>
              <a:rPr lang="pl-PL" sz="1600" dirty="0" err="1" smtClean="0"/>
              <a:t>Minimali</a:t>
            </a:r>
            <a:r>
              <a:rPr lang="pl-PL" sz="1600" dirty="0" smtClean="0"/>
              <a:t> </a:t>
            </a:r>
            <a:r>
              <a:rPr lang="pl-PL" sz="1600" dirty="0" err="1"/>
              <a:t>karjeros</a:t>
            </a:r>
            <a:r>
              <a:rPr lang="pl-PL" sz="1600" dirty="0"/>
              <a:t> </a:t>
            </a:r>
            <a:r>
              <a:rPr lang="pl-PL" sz="1600" dirty="0" err="1"/>
              <a:t>specialisto</a:t>
            </a:r>
            <a:r>
              <a:rPr lang="pl-PL" sz="1600" dirty="0"/>
              <a:t> </a:t>
            </a:r>
            <a:r>
              <a:rPr lang="pl-PL" sz="1600" dirty="0" err="1"/>
              <a:t>etato</a:t>
            </a:r>
            <a:r>
              <a:rPr lang="pl-PL" sz="1600" dirty="0"/>
              <a:t> </a:t>
            </a:r>
            <a:r>
              <a:rPr lang="pl-PL" sz="1600" dirty="0" err="1" smtClean="0"/>
              <a:t>dalis</a:t>
            </a:r>
            <a:r>
              <a:rPr lang="pl-PL" sz="1600" dirty="0" smtClean="0"/>
              <a:t> </a:t>
            </a:r>
            <a:r>
              <a:rPr lang="pl-PL" sz="1600" dirty="0"/>
              <a:t>- </a:t>
            </a:r>
            <a:r>
              <a:rPr lang="pl-PL" sz="1600" dirty="0" smtClean="0"/>
              <a:t>0,5</a:t>
            </a:r>
            <a:r>
              <a:rPr lang="lt-LT" sz="1600" dirty="0" smtClean="0"/>
              <a:t>.</a:t>
            </a:r>
          </a:p>
          <a:p>
            <a:pPr algn="ctr"/>
            <a:r>
              <a:rPr lang="lt-LT" sz="1600" dirty="0" smtClean="0"/>
              <a:t>Sprendžiamas klausimas kaip karjeros specialistas pasiekia mažesnes mokyklas. Svarstytina galimybė </a:t>
            </a:r>
            <a:r>
              <a:rPr lang="en-150" sz="1600" dirty="0" smtClean="0"/>
              <a:t>–</a:t>
            </a:r>
            <a:r>
              <a:rPr lang="lt-LT" sz="1600" dirty="0" smtClean="0"/>
              <a:t> karjeros specialistui aptarnauti kelias mokyklas savivaldybėje.</a:t>
            </a:r>
          </a:p>
          <a:p>
            <a:pPr algn="ctr"/>
            <a:r>
              <a:rPr lang="lt-LT" sz="1600" dirty="0"/>
              <a:t>Karjeros specialistas </a:t>
            </a:r>
            <a:r>
              <a:rPr lang="lt-LT" sz="1600" dirty="0" smtClean="0"/>
              <a:t>Bendrojo ugdymo mokykloje ir profesinio mokymo įstaigoje dirba </a:t>
            </a:r>
            <a:r>
              <a:rPr lang="lt-LT" sz="1600" dirty="0"/>
              <a:t>40 valandų per savaitę, tačiau turi prailgintas atostogas, taip, kaip mokytojai, todėl, kad daugiau nei 50% jo darbo yra tiesioginis kontaktinis darbas su mokiniais</a:t>
            </a:r>
            <a:r>
              <a:rPr lang="lt-LT" sz="1600" dirty="0" smtClean="0"/>
              <a:t>.</a:t>
            </a:r>
            <a:endParaRPr lang="lt-LT" sz="1600" dirty="0"/>
          </a:p>
          <a:p>
            <a:pPr algn="ctr"/>
            <a:r>
              <a:rPr lang="lt-LT" sz="1600" dirty="0"/>
              <a:t>Karjeros specialistas dirbantis kitose įstaigose ir aukštosiose mokyklose – ne pedagoginis </a:t>
            </a:r>
            <a:r>
              <a:rPr lang="lt-LT" sz="1600" dirty="0" smtClean="0"/>
              <a:t>darbuotojas. Reikalavimai apibrėžti teisės aktu </a:t>
            </a:r>
            <a:r>
              <a:rPr lang="en-150" sz="1600" dirty="0" smtClean="0"/>
              <a:t>–</a:t>
            </a:r>
            <a:r>
              <a:rPr lang="lt-LT" sz="1600" dirty="0" smtClean="0"/>
              <a:t> „Karjeros specialisto išsilavinimo ir profesinių žinių reikalavimai“, kuriuos bus ir kvalifikacijos tobulinimo kursas</a:t>
            </a:r>
            <a:r>
              <a:rPr lang="lt-LT" sz="1600" dirty="0"/>
              <a:t> </a:t>
            </a:r>
          </a:p>
          <a:p>
            <a:pPr marL="0" indent="0" algn="ctr">
              <a:buNone/>
            </a:pPr>
            <a:endParaRPr lang="lt-LT" sz="1600" dirty="0" smtClean="0"/>
          </a:p>
          <a:p>
            <a:pPr marL="0" indent="0" algn="ctr">
              <a:buNone/>
            </a:pPr>
            <a:endParaRPr lang="lt-LT" sz="1600" dirty="0"/>
          </a:p>
          <a:p>
            <a:pPr marL="0" indent="0" algn="ctr">
              <a:buNone/>
            </a:pPr>
            <a:endParaRPr lang="lt-LT" sz="1600" dirty="0"/>
          </a:p>
        </p:txBody>
      </p:sp>
      <p:sp>
        <p:nvSpPr>
          <p:cNvPr id="11" name="Title 1">
            <a:extLst>
              <a:ext uri="{FF2B5EF4-FFF2-40B4-BE49-F238E27FC236}">
                <a16:creationId xmlns:a16="http://schemas.microsoft.com/office/drawing/2014/main" id="{F18C262B-0F33-5047-B720-5F2ED3F12A8C}"/>
              </a:ext>
            </a:extLst>
          </p:cNvPr>
          <p:cNvSpPr txBox="1">
            <a:spLocks/>
          </p:cNvSpPr>
          <p:nvPr/>
        </p:nvSpPr>
        <p:spPr>
          <a:xfrm>
            <a:off x="6947171" y="92364"/>
            <a:ext cx="5047034" cy="1507041"/>
          </a:xfrm>
          <a:prstGeom prst="rect">
            <a:avLst/>
          </a:prstGeom>
        </p:spPr>
        <p:txBody>
          <a:bodyPr>
            <a:normAutofit/>
          </a:bodyPr>
          <a:lstStyle>
            <a:lvl1pPr algn="l" defTabSz="914400" rtl="0" eaLnBrk="1" latinLnBrk="0" hangingPunct="1">
              <a:lnSpc>
                <a:spcPct val="90000"/>
              </a:lnSpc>
              <a:spcBef>
                <a:spcPct val="0"/>
              </a:spcBef>
              <a:buNone/>
              <a:defRPr sz="4200" b="1" i="0" kern="1200">
                <a:solidFill>
                  <a:schemeClr val="tx1"/>
                </a:solidFill>
                <a:latin typeface="Arial" panose="020B0604020202020204" pitchFamily="34" charset="0"/>
                <a:ea typeface="+mj-ea"/>
                <a:cs typeface="Arial" panose="020B0604020202020204" pitchFamily="34" charset="0"/>
              </a:defRPr>
            </a:lvl1pPr>
          </a:lstStyle>
          <a:p>
            <a:pPr algn="ctr"/>
            <a:r>
              <a:rPr lang="en-150" sz="2800" b="0" dirty="0" smtClean="0"/>
              <a:t>Karjeros specialisto </a:t>
            </a:r>
            <a:r>
              <a:rPr lang="lt-LT" sz="2800" b="0" dirty="0" smtClean="0"/>
              <a:t>(toliau KS) </a:t>
            </a:r>
            <a:r>
              <a:rPr lang="en-150" sz="2800" b="0" dirty="0" smtClean="0"/>
              <a:t>pareigyb</a:t>
            </a:r>
            <a:r>
              <a:rPr lang="lt-LT" sz="2800" b="0" dirty="0" smtClean="0"/>
              <a:t>ė</a:t>
            </a:r>
            <a:endParaRPr lang="lt-LT" sz="2800" b="0" dirty="0"/>
          </a:p>
        </p:txBody>
      </p:sp>
      <p:pic>
        <p:nvPicPr>
          <p:cNvPr id="16" name="Graphic 15">
            <a:extLst>
              <a:ext uri="{FF2B5EF4-FFF2-40B4-BE49-F238E27FC236}">
                <a16:creationId xmlns:a16="http://schemas.microsoft.com/office/drawing/2014/main" id="{584AEF33-F9E8-F546-8CAA-87FCCA1D0604}"/>
              </a:ext>
            </a:extLst>
          </p:cNvPr>
          <p:cNvPicPr>
            <a:picLocks noChangeAspect="1"/>
          </p:cNvPicPr>
          <p:nvPr/>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rcRect l="32592" t="15809" r="34344" b="15940"/>
          <a:stretch/>
        </p:blipFill>
        <p:spPr>
          <a:xfrm>
            <a:off x="-94594" y="-675290"/>
            <a:ext cx="5626098" cy="8208579"/>
          </a:xfrm>
          <a:prstGeom prst="rect">
            <a:avLst/>
          </a:prstGeom>
        </p:spPr>
      </p:pic>
    </p:spTree>
    <p:extLst>
      <p:ext uri="{BB962C8B-B14F-4D97-AF65-F5344CB8AC3E}">
        <p14:creationId xmlns:p14="http://schemas.microsoft.com/office/powerpoint/2010/main" val="7312106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18C262B-0F33-5047-B720-5F2ED3F12A8C}"/>
              </a:ext>
            </a:extLst>
          </p:cNvPr>
          <p:cNvSpPr txBox="1">
            <a:spLocks/>
          </p:cNvSpPr>
          <p:nvPr/>
        </p:nvSpPr>
        <p:spPr>
          <a:xfrm>
            <a:off x="6263680" y="246729"/>
            <a:ext cx="5047034" cy="1507041"/>
          </a:xfrm>
          <a:prstGeom prst="rect">
            <a:avLst/>
          </a:prstGeom>
        </p:spPr>
        <p:txBody>
          <a:bodyPr>
            <a:normAutofit/>
          </a:bodyPr>
          <a:lstStyle>
            <a:lvl1pPr algn="l" defTabSz="914400" rtl="0" eaLnBrk="1" latinLnBrk="0" hangingPunct="1">
              <a:lnSpc>
                <a:spcPct val="90000"/>
              </a:lnSpc>
              <a:spcBef>
                <a:spcPct val="0"/>
              </a:spcBef>
              <a:buNone/>
              <a:defRPr sz="4200" b="1" i="0" kern="1200">
                <a:solidFill>
                  <a:schemeClr val="tx1"/>
                </a:solidFill>
                <a:latin typeface="Arial" panose="020B0604020202020204" pitchFamily="34" charset="0"/>
                <a:ea typeface="+mj-ea"/>
                <a:cs typeface="Arial" panose="020B0604020202020204" pitchFamily="34" charset="0"/>
              </a:defRPr>
            </a:lvl1pPr>
          </a:lstStyle>
          <a:p>
            <a:pPr algn="ctr"/>
            <a:r>
              <a:rPr lang="en-150" sz="2800" b="0" dirty="0" smtClean="0"/>
              <a:t>Karjeros specialisto </a:t>
            </a:r>
            <a:r>
              <a:rPr lang="lt-LT" sz="2800" b="0" dirty="0" smtClean="0"/>
              <a:t>įdarbinimo intervalai</a:t>
            </a:r>
            <a:endParaRPr lang="lt-LT" sz="2800" b="0" dirty="0"/>
          </a:p>
        </p:txBody>
      </p:sp>
      <p:sp>
        <p:nvSpPr>
          <p:cNvPr id="3" name="Teksto vietos rezervavimo ženklas 2"/>
          <p:cNvSpPr>
            <a:spLocks noGrp="1"/>
          </p:cNvSpPr>
          <p:nvPr>
            <p:ph type="body" sz="quarter" idx="10"/>
          </p:nvPr>
        </p:nvSpPr>
        <p:spPr>
          <a:xfrm>
            <a:off x="5829571" y="1459813"/>
            <a:ext cx="5688174" cy="5110224"/>
          </a:xfrm>
        </p:spPr>
        <p:txBody>
          <a:bodyPr/>
          <a:lstStyle/>
          <a:p>
            <a:r>
              <a:rPr lang="lt-LT" dirty="0" smtClean="0"/>
              <a:t>Karjeros specialistas gali būti įdarbinamas dviem būdais.</a:t>
            </a:r>
          </a:p>
          <a:p>
            <a:r>
              <a:rPr lang="lt-LT" dirty="0" smtClean="0"/>
              <a:t>Įdarbinimo būdą parenka ir nustato savivaldybė.</a:t>
            </a:r>
          </a:p>
          <a:p>
            <a:r>
              <a:rPr lang="lt-LT" dirty="0" smtClean="0"/>
              <a:t>Minimalus karjeros specialisto etato dydis mokykloje 0,</a:t>
            </a:r>
            <a:r>
              <a:rPr lang="en-US" dirty="0" smtClean="0"/>
              <a:t>5.</a:t>
            </a:r>
          </a:p>
          <a:p>
            <a:r>
              <a:rPr lang="en-US" dirty="0" smtClean="0"/>
              <a:t>*</a:t>
            </a:r>
            <a:r>
              <a:rPr lang="lt-LT" dirty="0" smtClean="0"/>
              <a:t>Jeigu pagal mokinių skaičių mokykloje nesusidaro minimalus etato dydis, karjeros specialistą rekomenduojama įdarbinti Pedagoginėje-psichologinėje tarnyboje arba Švietimo pagalbos centre/tarnyboje prie savivaldybės. </a:t>
            </a:r>
          </a:p>
          <a:p>
            <a:r>
              <a:rPr lang="lt-LT" dirty="0" smtClean="0"/>
              <a:t>Karjeros specialistas aptarnauja kelias mokyklas, tačiau jam nustatomas mažesnis krūvis pagal mokinių skaičių</a:t>
            </a:r>
            <a:r>
              <a:rPr lang="en-US" dirty="0" smtClean="0"/>
              <a:t> (</a:t>
            </a:r>
            <a:r>
              <a:rPr lang="en-US" dirty="0" err="1" smtClean="0"/>
              <a:t>iki</a:t>
            </a:r>
            <a:r>
              <a:rPr lang="en-US" dirty="0" smtClean="0"/>
              <a:t> 10%)</a:t>
            </a:r>
            <a:r>
              <a:rPr lang="lt-LT" dirty="0" smtClean="0"/>
              <a:t>, įvertinant papildomas su mobilumu susijusias kliūtis.</a:t>
            </a:r>
            <a:endParaRPr lang="lt-LT" dirty="0"/>
          </a:p>
        </p:txBody>
      </p:sp>
      <p:pic>
        <p:nvPicPr>
          <p:cNvPr id="4" name="Paveikslėlis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140" y="348329"/>
            <a:ext cx="3150241" cy="6413568"/>
          </a:xfrm>
          <a:prstGeom prst="rect">
            <a:avLst/>
          </a:prstGeom>
        </p:spPr>
      </p:pic>
    </p:spTree>
    <p:extLst>
      <p:ext uri="{BB962C8B-B14F-4D97-AF65-F5344CB8AC3E}">
        <p14:creationId xmlns:p14="http://schemas.microsoft.com/office/powerpoint/2010/main" val="25551367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18C262B-0F33-5047-B720-5F2ED3F12A8C}"/>
              </a:ext>
            </a:extLst>
          </p:cNvPr>
          <p:cNvSpPr txBox="1">
            <a:spLocks/>
          </p:cNvSpPr>
          <p:nvPr/>
        </p:nvSpPr>
        <p:spPr>
          <a:xfrm>
            <a:off x="493049" y="246729"/>
            <a:ext cx="5047034" cy="1507041"/>
          </a:xfrm>
          <a:prstGeom prst="rect">
            <a:avLst/>
          </a:prstGeom>
        </p:spPr>
        <p:txBody>
          <a:bodyPr>
            <a:normAutofit lnSpcReduction="10000"/>
          </a:bodyPr>
          <a:lstStyle>
            <a:lvl1pPr algn="l" defTabSz="914400" rtl="0" eaLnBrk="1" latinLnBrk="0" hangingPunct="1">
              <a:lnSpc>
                <a:spcPct val="90000"/>
              </a:lnSpc>
              <a:spcBef>
                <a:spcPct val="0"/>
              </a:spcBef>
              <a:buNone/>
              <a:defRPr sz="4200" b="1" i="0" kern="1200">
                <a:solidFill>
                  <a:schemeClr val="tx1"/>
                </a:solidFill>
                <a:latin typeface="Arial" panose="020B0604020202020204" pitchFamily="34" charset="0"/>
                <a:ea typeface="+mj-ea"/>
                <a:cs typeface="Arial" panose="020B0604020202020204" pitchFamily="34" charset="0"/>
              </a:defRPr>
            </a:lvl1pPr>
          </a:lstStyle>
          <a:p>
            <a:pPr algn="ctr"/>
            <a:r>
              <a:rPr lang="en-150" sz="2800" b="0" dirty="0" smtClean="0"/>
              <a:t>Dabartinis karjeros specialisto atlyginimo koeficientas</a:t>
            </a:r>
            <a:r>
              <a:rPr lang="lt-LT" sz="2800" b="0" dirty="0" smtClean="0"/>
              <a:t> Darbo apmokėjimo įstatymas Septintas priedas</a:t>
            </a:r>
            <a:endParaRPr lang="lt-LT" sz="2800" b="0" dirty="0"/>
          </a:p>
        </p:txBody>
      </p:sp>
      <p:sp>
        <p:nvSpPr>
          <p:cNvPr id="6" name="Title 1">
            <a:extLst>
              <a:ext uri="{FF2B5EF4-FFF2-40B4-BE49-F238E27FC236}">
                <a16:creationId xmlns:a16="http://schemas.microsoft.com/office/drawing/2014/main" id="{F18C262B-0F33-5047-B720-5F2ED3F12A8C}"/>
              </a:ext>
            </a:extLst>
          </p:cNvPr>
          <p:cNvSpPr txBox="1">
            <a:spLocks/>
          </p:cNvSpPr>
          <p:nvPr/>
        </p:nvSpPr>
        <p:spPr>
          <a:xfrm>
            <a:off x="6233449" y="246729"/>
            <a:ext cx="5047034" cy="1507041"/>
          </a:xfrm>
          <a:prstGeom prst="rect">
            <a:avLst/>
          </a:prstGeom>
        </p:spPr>
        <p:txBody>
          <a:bodyPr>
            <a:normAutofit/>
          </a:bodyPr>
          <a:lstStyle>
            <a:lvl1pPr algn="l" defTabSz="914400" rtl="0" eaLnBrk="1" latinLnBrk="0" hangingPunct="1">
              <a:lnSpc>
                <a:spcPct val="90000"/>
              </a:lnSpc>
              <a:spcBef>
                <a:spcPct val="0"/>
              </a:spcBef>
              <a:buNone/>
              <a:defRPr sz="4200" b="1" i="0" kern="1200">
                <a:solidFill>
                  <a:schemeClr val="tx1"/>
                </a:solidFill>
                <a:latin typeface="Arial" panose="020B0604020202020204" pitchFamily="34" charset="0"/>
                <a:ea typeface="+mj-ea"/>
                <a:cs typeface="Arial" panose="020B0604020202020204" pitchFamily="34" charset="0"/>
              </a:defRPr>
            </a:lvl1pPr>
          </a:lstStyle>
          <a:p>
            <a:pPr algn="ctr"/>
            <a:r>
              <a:rPr lang="en-150" sz="2800" b="0" dirty="0" smtClean="0"/>
              <a:t>Siekiama, kad b</a:t>
            </a:r>
            <a:r>
              <a:rPr lang="lt-LT" sz="2800" b="0" dirty="0" err="1" smtClean="0"/>
              <a:t>ūtų</a:t>
            </a:r>
            <a:r>
              <a:rPr lang="lt-LT" sz="2800" b="0" dirty="0" smtClean="0"/>
              <a:t> sulyginta ir pereinama prie Penkto priedo koeficientų</a:t>
            </a:r>
            <a:endParaRPr lang="lt-LT" sz="2800" b="0" dirty="0"/>
          </a:p>
        </p:txBody>
      </p:sp>
      <p:pic>
        <p:nvPicPr>
          <p:cNvPr id="5" name="Paveikslėlis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326" y="2121214"/>
            <a:ext cx="6147116" cy="4349974"/>
          </a:xfrm>
          <a:prstGeom prst="rect">
            <a:avLst/>
          </a:prstGeom>
        </p:spPr>
      </p:pic>
      <p:pic>
        <p:nvPicPr>
          <p:cNvPr id="7" name="Paveikslėlis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3435" y="1488402"/>
            <a:ext cx="4047062" cy="5350231"/>
          </a:xfrm>
          <a:prstGeom prst="rect">
            <a:avLst/>
          </a:prstGeom>
        </p:spPr>
      </p:pic>
    </p:spTree>
    <p:extLst>
      <p:ext uri="{BB962C8B-B14F-4D97-AF65-F5344CB8AC3E}">
        <p14:creationId xmlns:p14="http://schemas.microsoft.com/office/powerpoint/2010/main" val="19034451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EEA4E23-7ADE-6E42-B347-0356C1646F94}"/>
              </a:ext>
            </a:extLst>
          </p:cNvPr>
          <p:cNvSpPr txBox="1"/>
          <p:nvPr/>
        </p:nvSpPr>
        <p:spPr>
          <a:xfrm>
            <a:off x="799268" y="2514512"/>
            <a:ext cx="2877788" cy="3354765"/>
          </a:xfrm>
          <a:prstGeom prst="rect">
            <a:avLst/>
          </a:prstGeom>
          <a:noFill/>
        </p:spPr>
        <p:txBody>
          <a:bodyPr wrap="square" rtlCol="0" anchor="t">
            <a:spAutoFit/>
          </a:bodyPr>
          <a:lstStyle/>
          <a:p>
            <a:r>
              <a:rPr lang="lt-LT" b="1" dirty="0" smtClean="0"/>
              <a:t>Būtinybė standartizuoti reikalavimus karjeros specialistams visose įstaigose ir institucijose</a:t>
            </a:r>
            <a:endParaRPr lang="en-GB" b="1" dirty="0"/>
          </a:p>
          <a:p>
            <a:endParaRPr lang="en-GB" sz="1400" dirty="0"/>
          </a:p>
          <a:p>
            <a:r>
              <a:rPr lang="lt-LT" sz="1400" dirty="0" smtClean="0">
                <a:latin typeface="Arial" panose="020B0604020202020204" pitchFamily="34" charset="0"/>
                <a:cs typeface="Arial" panose="020B0604020202020204" pitchFamily="34" charset="0"/>
              </a:rPr>
              <a:t>Nepaisant to, kad skirtingose institucijose karjeros specialistai dirba su skirtingomis tikslinėmis grupėmis, teisiniuose dokumentuose jie visi atlieka vienodas funkcijas: profesinio informavimo, profesinio konsultavimo, profesinio </a:t>
            </a:r>
            <a:r>
              <a:rPr lang="lt-LT" sz="1400" dirty="0" err="1" smtClean="0">
                <a:latin typeface="Arial" panose="020B0604020202020204" pitchFamily="34" charset="0"/>
                <a:cs typeface="Arial" panose="020B0604020202020204" pitchFamily="34" charset="0"/>
              </a:rPr>
              <a:t>veiklinimo</a:t>
            </a:r>
            <a:r>
              <a:rPr lang="lt-LT" sz="1400" dirty="0" smtClean="0">
                <a:latin typeface="Arial" panose="020B0604020202020204" pitchFamily="34" charset="0"/>
                <a:cs typeface="Arial" panose="020B0604020202020204" pitchFamily="34" charset="0"/>
              </a:rPr>
              <a:t> ir ugdymo karjerai</a:t>
            </a:r>
            <a:endParaRPr lang="en-LT" sz="1400" dirty="0">
              <a:latin typeface="Arial" panose="020B0604020202020204" pitchFamily="34" charset="0"/>
              <a:cs typeface="Arial" panose="020B0604020202020204" pitchFamily="34" charset="0"/>
            </a:endParaRPr>
          </a:p>
        </p:txBody>
      </p:sp>
      <p:pic>
        <p:nvPicPr>
          <p:cNvPr id="4" name="Graphic 3">
            <a:extLst>
              <a:ext uri="{FF2B5EF4-FFF2-40B4-BE49-F238E27FC236}">
                <a16:creationId xmlns:a16="http://schemas.microsoft.com/office/drawing/2014/main" id="{14F329E1-641B-FB45-A986-2ABE8BB53FBA}"/>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911972" y="2008875"/>
            <a:ext cx="256152" cy="256152"/>
          </a:xfrm>
          <a:prstGeom prst="rect">
            <a:avLst/>
          </a:prstGeom>
        </p:spPr>
      </p:pic>
      <p:sp>
        <p:nvSpPr>
          <p:cNvPr id="17" name="TextBox 16">
            <a:extLst>
              <a:ext uri="{FF2B5EF4-FFF2-40B4-BE49-F238E27FC236}">
                <a16:creationId xmlns:a16="http://schemas.microsoft.com/office/drawing/2014/main" id="{270E44AB-67AD-EB49-A856-5B23BD82900F}"/>
              </a:ext>
            </a:extLst>
          </p:cNvPr>
          <p:cNvSpPr txBox="1"/>
          <p:nvPr/>
        </p:nvSpPr>
        <p:spPr>
          <a:xfrm>
            <a:off x="4364470" y="2514512"/>
            <a:ext cx="3009096" cy="2923877"/>
          </a:xfrm>
          <a:prstGeom prst="rect">
            <a:avLst/>
          </a:prstGeom>
          <a:noFill/>
        </p:spPr>
        <p:txBody>
          <a:bodyPr wrap="square" rtlCol="0" anchor="t">
            <a:spAutoFit/>
          </a:bodyPr>
          <a:lstStyle/>
          <a:p>
            <a:r>
              <a:rPr lang="lt-LT" b="1" dirty="0"/>
              <a:t>Teisės aktas rengiamas vadovaujantis LR švietimo įstatymo </a:t>
            </a:r>
            <a:r>
              <a:rPr lang="en-US" b="1" dirty="0"/>
              <a:t>18 </a:t>
            </a:r>
            <a:r>
              <a:rPr lang="en-US" b="1" dirty="0" err="1"/>
              <a:t>straipsnio</a:t>
            </a:r>
            <a:r>
              <a:rPr lang="en-US" b="1" dirty="0"/>
              <a:t> 6 </a:t>
            </a:r>
            <a:r>
              <a:rPr lang="en-US" b="1" dirty="0" err="1"/>
              <a:t>dalimi</a:t>
            </a:r>
            <a:r>
              <a:rPr lang="en-US" b="1" dirty="0" smtClean="0"/>
              <a:t>:</a:t>
            </a:r>
            <a:endParaRPr lang="lt-LT" b="1" dirty="0" smtClean="0"/>
          </a:p>
          <a:p>
            <a:endParaRPr lang="en-GB" sz="1400" b="1" dirty="0"/>
          </a:p>
          <a:p>
            <a:r>
              <a:rPr lang="en-US" sz="1400" dirty="0"/>
              <a:t>“</a:t>
            </a:r>
            <a:r>
              <a:rPr lang="lt-LT" sz="1400" dirty="0"/>
              <a:t>Karjeros specialistui keliamus išsilavinimo ir (ar) profesinių žinių reikalavimus nustato švietimo ir mokslo ministras, suderinęs su socialinės apsaugos ir darbo bei ūkio ministrais.</a:t>
            </a:r>
            <a:r>
              <a:rPr lang="en-US" sz="1400" dirty="0" smtClean="0"/>
              <a:t>”</a:t>
            </a:r>
            <a:r>
              <a:rPr lang="lt-LT" sz="1400" dirty="0" smtClean="0"/>
              <a:t> Šie reikalavimai dar iki šiol nebuvo parengti.</a:t>
            </a:r>
            <a:endParaRPr lang="en-LT" sz="1400" dirty="0"/>
          </a:p>
        </p:txBody>
      </p:sp>
      <p:pic>
        <p:nvPicPr>
          <p:cNvPr id="18" name="Graphic 17">
            <a:extLst>
              <a:ext uri="{FF2B5EF4-FFF2-40B4-BE49-F238E27FC236}">
                <a16:creationId xmlns:a16="http://schemas.microsoft.com/office/drawing/2014/main" id="{927F021B-BE39-E747-8137-9F1002D14871}"/>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4443112" y="2008875"/>
            <a:ext cx="256152" cy="256152"/>
          </a:xfrm>
          <a:prstGeom prst="rect">
            <a:avLst/>
          </a:prstGeom>
        </p:spPr>
      </p:pic>
      <p:sp>
        <p:nvSpPr>
          <p:cNvPr id="21" name="TextBox 20">
            <a:extLst>
              <a:ext uri="{FF2B5EF4-FFF2-40B4-BE49-F238E27FC236}">
                <a16:creationId xmlns:a16="http://schemas.microsoft.com/office/drawing/2014/main" id="{6667B143-810E-334F-A694-26D11D75A35D}"/>
              </a:ext>
            </a:extLst>
          </p:cNvPr>
          <p:cNvSpPr txBox="1"/>
          <p:nvPr/>
        </p:nvSpPr>
        <p:spPr>
          <a:xfrm>
            <a:off x="8060980" y="2555899"/>
            <a:ext cx="3718505" cy="4062651"/>
          </a:xfrm>
          <a:prstGeom prst="rect">
            <a:avLst/>
          </a:prstGeom>
          <a:noFill/>
        </p:spPr>
        <p:txBody>
          <a:bodyPr wrap="square" rtlCol="0" anchor="t">
            <a:spAutoFit/>
          </a:bodyPr>
          <a:lstStyle/>
          <a:p>
            <a:r>
              <a:rPr lang="lt-LT" b="1" dirty="0" smtClean="0">
                <a:latin typeface="Arial" panose="020B0604020202020204" pitchFamily="34" charset="0"/>
                <a:cs typeface="Arial" panose="020B0604020202020204" pitchFamily="34" charset="0"/>
              </a:rPr>
              <a:t>Švietimo įstatymo </a:t>
            </a:r>
            <a:r>
              <a:rPr lang="en-US" b="1" dirty="0" smtClean="0">
                <a:latin typeface="Arial" panose="020B0604020202020204" pitchFamily="34" charset="0"/>
                <a:cs typeface="Arial" panose="020B0604020202020204" pitchFamily="34" charset="0"/>
              </a:rPr>
              <a:t>18 </a:t>
            </a:r>
            <a:r>
              <a:rPr lang="en-US" b="1" dirty="0" err="1" smtClean="0">
                <a:latin typeface="Arial" panose="020B0604020202020204" pitchFamily="34" charset="0"/>
                <a:cs typeface="Arial" panose="020B0604020202020204" pitchFamily="34" charset="0"/>
              </a:rPr>
              <a:t>straipsnio</a:t>
            </a:r>
            <a:r>
              <a:rPr lang="en-US" b="1" dirty="0" smtClean="0">
                <a:latin typeface="Arial" panose="020B0604020202020204" pitchFamily="34" charset="0"/>
                <a:cs typeface="Arial" panose="020B0604020202020204" pitchFamily="34" charset="0"/>
              </a:rPr>
              <a:t> 6 </a:t>
            </a:r>
            <a:r>
              <a:rPr lang="lt-LT" b="1" dirty="0" smtClean="0">
                <a:latin typeface="Arial" panose="020B0604020202020204" pitchFamily="34" charset="0"/>
                <a:cs typeface="Arial" panose="020B0604020202020204" pitchFamily="34" charset="0"/>
              </a:rPr>
              <a:t>dalies</a:t>
            </a:r>
            <a:r>
              <a:rPr lang="en-US" b="1" dirty="0" smtClean="0">
                <a:latin typeface="Arial" panose="020B0604020202020204" pitchFamily="34" charset="0"/>
                <a:cs typeface="Arial" panose="020B0604020202020204" pitchFamily="34" charset="0"/>
              </a:rPr>
              <a:t> </a:t>
            </a:r>
            <a:r>
              <a:rPr lang="lt-LT" b="1" dirty="0" smtClean="0">
                <a:latin typeface="Arial" panose="020B0604020202020204" pitchFamily="34" charset="0"/>
                <a:cs typeface="Arial" panose="020B0604020202020204" pitchFamily="34" charset="0"/>
              </a:rPr>
              <a:t>aiškinamieji raštai aiškiai nusako poreikį nustatyti vieningus reikalavimus visiems karjeros specialistams.</a:t>
            </a:r>
            <a:endParaRPr lang="en-GB" b="1" dirty="0">
              <a:latin typeface="Arial" panose="020B0604020202020204" pitchFamily="34" charset="0"/>
              <a:cs typeface="Arial" panose="020B0604020202020204" pitchFamily="34" charset="0"/>
            </a:endParaRPr>
          </a:p>
          <a:p>
            <a:endParaRPr lang="en-GB" sz="1400" dirty="0"/>
          </a:p>
          <a:p>
            <a:r>
              <a:rPr lang="lt-LT" sz="1400" dirty="0" smtClean="0">
                <a:latin typeface="Arial" panose="020B0604020202020204" pitchFamily="34" charset="0"/>
                <a:cs typeface="Arial" panose="020B0604020202020204" pitchFamily="34" charset="0"/>
              </a:rPr>
              <a:t>Tai sudarytų sąlygas vystyti karjeros specialisto profesiją, skatintų studijų programų rengimą (šiuo metu tik MRU), į rinką ateitų daugiau specialistų, kurių poreikis šiuo metu itin gajus - </a:t>
            </a:r>
            <a:r>
              <a:rPr lang="lt-LT" sz="1400" dirty="0" err="1" smtClean="0">
                <a:latin typeface="Arial" panose="020B0604020202020204" pitchFamily="34" charset="0"/>
                <a:cs typeface="Arial" panose="020B0604020202020204" pitchFamily="34" charset="0"/>
              </a:rPr>
              <a:t>esti</a:t>
            </a:r>
            <a:r>
              <a:rPr lang="lt-LT" sz="1400" dirty="0" smtClean="0">
                <a:latin typeface="Arial" panose="020B0604020202020204" pitchFamily="34" charset="0"/>
                <a:cs typeface="Arial" panose="020B0604020202020204" pitchFamily="34" charset="0"/>
              </a:rPr>
              <a:t> tik </a:t>
            </a:r>
            <a:r>
              <a:rPr lang="en-US" sz="1400" dirty="0" smtClean="0">
                <a:latin typeface="Arial" panose="020B0604020202020204" pitchFamily="34" charset="0"/>
                <a:cs typeface="Arial" panose="020B0604020202020204" pitchFamily="34" charset="0"/>
              </a:rPr>
              <a:t>89 </a:t>
            </a:r>
            <a:r>
              <a:rPr lang="en-US" sz="1400" dirty="0" err="1" smtClean="0">
                <a:latin typeface="Arial" panose="020B0604020202020204" pitchFamily="34" charset="0"/>
                <a:cs typeface="Arial" panose="020B0604020202020204" pitchFamily="34" charset="0"/>
              </a:rPr>
              <a:t>etata</a:t>
            </a:r>
            <a:r>
              <a:rPr lang="lt-LT" sz="1400" dirty="0">
                <a:latin typeface="Arial" panose="020B0604020202020204" pitchFamily="34" charset="0"/>
                <a:cs typeface="Arial" panose="020B0604020202020204" pitchFamily="34" charset="0"/>
              </a:rPr>
              <a:t>i</a:t>
            </a:r>
            <a:r>
              <a:rPr lang="en-US" sz="1400" dirty="0" smtClean="0">
                <a:latin typeface="Arial" panose="020B0604020202020204" pitchFamily="34" charset="0"/>
                <a:cs typeface="Arial" panose="020B0604020202020204" pitchFamily="34" charset="0"/>
              </a:rPr>
              <a:t> </a:t>
            </a:r>
            <a:r>
              <a:rPr lang="lt-LT" sz="1400" dirty="0" smtClean="0">
                <a:latin typeface="Arial" panose="020B0604020202020204" pitchFamily="34" charset="0"/>
                <a:cs typeface="Arial" panose="020B0604020202020204" pitchFamily="34" charset="0"/>
              </a:rPr>
              <a:t>švietimo įstaigose Lietuvoje</a:t>
            </a:r>
            <a:r>
              <a:rPr lang="en-US" sz="1400" dirty="0" smtClean="0">
                <a:latin typeface="Arial" panose="020B0604020202020204" pitchFamily="34" charset="0"/>
                <a:cs typeface="Arial" panose="020B0604020202020204" pitchFamily="34" charset="0"/>
              </a:rPr>
              <a:t>, </a:t>
            </a:r>
            <a:r>
              <a:rPr lang="lt-LT" sz="1400" dirty="0" smtClean="0">
                <a:latin typeface="Arial" panose="020B0604020202020204" pitchFamily="34" charset="0"/>
                <a:cs typeface="Arial" panose="020B0604020202020204" pitchFamily="34" charset="0"/>
              </a:rPr>
              <a:t>tačiau dabartinis poreikis bent </a:t>
            </a:r>
            <a:r>
              <a:rPr lang="en-US" sz="1400" dirty="0" smtClean="0">
                <a:latin typeface="Arial" panose="020B0604020202020204" pitchFamily="34" charset="0"/>
                <a:cs typeface="Arial" panose="020B0604020202020204" pitchFamily="34" charset="0"/>
              </a:rPr>
              <a:t>475</a:t>
            </a:r>
            <a:r>
              <a:rPr lang="lt-LT" sz="1400" dirty="0" smtClean="0">
                <a:latin typeface="Arial" panose="020B0604020202020204" pitchFamily="34" charset="0"/>
                <a:cs typeface="Arial" panose="020B0604020202020204" pitchFamily="34" charset="0"/>
              </a:rPr>
              <a:t> etatams</a:t>
            </a:r>
            <a:r>
              <a:rPr lang="en-US" sz="1400" dirty="0" smtClean="0">
                <a:latin typeface="Arial" panose="020B0604020202020204" pitchFamily="34" charset="0"/>
                <a:cs typeface="Arial" panose="020B0604020202020204" pitchFamily="34" charset="0"/>
              </a:rPr>
              <a:t>.</a:t>
            </a:r>
            <a:r>
              <a:rPr lang="lt-LT" sz="1400" dirty="0" smtClean="0">
                <a:latin typeface="Arial" panose="020B0604020202020204" pitchFamily="34" charset="0"/>
                <a:cs typeface="Arial" panose="020B0604020202020204" pitchFamily="34" charset="0"/>
              </a:rPr>
              <a:t> </a:t>
            </a:r>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E</a:t>
            </a:r>
            <a:r>
              <a:rPr lang="lt-LT" sz="1400" dirty="0" err="1" smtClean="0">
                <a:latin typeface="Arial" panose="020B0604020202020204" pitchFamily="34" charset="0"/>
                <a:cs typeface="Arial" panose="020B0604020202020204" pitchFamily="34" charset="0"/>
              </a:rPr>
              <a:t>sant</a:t>
            </a:r>
            <a:r>
              <a:rPr lang="lt-LT" sz="1400" dirty="0" smtClean="0">
                <a:latin typeface="Arial" panose="020B0604020202020204" pitchFamily="34" charset="0"/>
                <a:cs typeface="Arial" panose="020B0604020202020204" pitchFamily="34" charset="0"/>
              </a:rPr>
              <a:t> aiškiai pareigybės matricai ir vieningam profesinio orientavimo modeliui specialistai </a:t>
            </a:r>
            <a:r>
              <a:rPr lang="en-US" sz="1400" dirty="0" err="1" smtClean="0">
                <a:latin typeface="Arial" panose="020B0604020202020204" pitchFamily="34" charset="0"/>
                <a:cs typeface="Arial" panose="020B0604020202020204" pitchFamily="34" charset="0"/>
              </a:rPr>
              <a:t>gali</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matyti</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karjeros</a:t>
            </a:r>
            <a:r>
              <a:rPr lang="en-US" sz="1400" dirty="0" smtClean="0">
                <a:latin typeface="Arial" panose="020B0604020202020204" pitchFamily="34" charset="0"/>
                <a:cs typeface="Arial" panose="020B0604020202020204" pitchFamily="34" charset="0"/>
              </a:rPr>
              <a:t> </a:t>
            </a:r>
            <a:r>
              <a:rPr lang="lt-LT" sz="1400" dirty="0" smtClean="0">
                <a:latin typeface="Arial" panose="020B0604020202020204" pitchFamily="34" charset="0"/>
                <a:cs typeface="Arial" panose="020B0604020202020204" pitchFamily="34" charset="0"/>
              </a:rPr>
              <a:t>perspektyvas PO srityje.</a:t>
            </a:r>
            <a:endParaRPr lang="en-LT" sz="1400" dirty="0"/>
          </a:p>
        </p:txBody>
      </p:sp>
      <p:pic>
        <p:nvPicPr>
          <p:cNvPr id="22" name="Graphic 21">
            <a:extLst>
              <a:ext uri="{FF2B5EF4-FFF2-40B4-BE49-F238E27FC236}">
                <a16:creationId xmlns:a16="http://schemas.microsoft.com/office/drawing/2014/main" id="{240B4C09-97E4-A649-9D13-13A4FC4782A0}"/>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8288769" y="2008875"/>
            <a:ext cx="256152" cy="256152"/>
          </a:xfrm>
          <a:prstGeom prst="rect">
            <a:avLst/>
          </a:prstGeom>
        </p:spPr>
      </p:pic>
      <p:sp>
        <p:nvSpPr>
          <p:cNvPr id="23" name="Title 1">
            <a:extLst>
              <a:ext uri="{FF2B5EF4-FFF2-40B4-BE49-F238E27FC236}">
                <a16:creationId xmlns:a16="http://schemas.microsoft.com/office/drawing/2014/main" id="{9A55FB72-FB21-BD4D-B6D3-FD0FC52B72C2}"/>
              </a:ext>
            </a:extLst>
          </p:cNvPr>
          <p:cNvSpPr>
            <a:spLocks noGrp="1"/>
          </p:cNvSpPr>
          <p:nvPr>
            <p:ph type="title"/>
          </p:nvPr>
        </p:nvSpPr>
        <p:spPr>
          <a:xfrm>
            <a:off x="911972" y="426142"/>
            <a:ext cx="8739909" cy="1325563"/>
          </a:xfrm>
        </p:spPr>
        <p:txBody>
          <a:bodyPr>
            <a:normAutofit/>
          </a:bodyPr>
          <a:lstStyle/>
          <a:p>
            <a:r>
              <a:rPr lang="lt-LT" sz="2800" b="0" dirty="0" smtClean="0"/>
              <a:t>Kvalifikaciniai reikalavimai karjeros specialistams</a:t>
            </a:r>
            <a:br>
              <a:rPr lang="lt-LT" sz="2800" b="0" dirty="0" smtClean="0"/>
            </a:br>
            <a:r>
              <a:rPr lang="lt-LT" dirty="0" smtClean="0"/>
              <a:t>Teisės akto atsiradimo priežastys:</a:t>
            </a:r>
            <a:endParaRPr lang="lt-LT" sz="2800" b="0" dirty="0"/>
          </a:p>
        </p:txBody>
      </p:sp>
    </p:spTree>
    <p:extLst>
      <p:ext uri="{BB962C8B-B14F-4D97-AF65-F5344CB8AC3E}">
        <p14:creationId xmlns:p14="http://schemas.microsoft.com/office/powerpoint/2010/main" val="812915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EEA4E23-7ADE-6E42-B347-0356C1646F94}"/>
              </a:ext>
            </a:extLst>
          </p:cNvPr>
          <p:cNvSpPr txBox="1"/>
          <p:nvPr/>
        </p:nvSpPr>
        <p:spPr>
          <a:xfrm>
            <a:off x="838200" y="2354400"/>
            <a:ext cx="4658711" cy="1877437"/>
          </a:xfrm>
          <a:prstGeom prst="rect">
            <a:avLst/>
          </a:prstGeom>
          <a:noFill/>
        </p:spPr>
        <p:txBody>
          <a:bodyPr wrap="square" rtlCol="0" anchor="t">
            <a:spAutoFit/>
          </a:bodyPr>
          <a:lstStyle/>
          <a:p>
            <a:r>
              <a:rPr lang="en-US" b="1" dirty="0" err="1"/>
              <a:t>Karjeros</a:t>
            </a:r>
            <a:r>
              <a:rPr lang="en-US" b="1" dirty="0"/>
              <a:t> </a:t>
            </a:r>
            <a:r>
              <a:rPr lang="en-US" b="1" dirty="0" err="1"/>
              <a:t>specialistas</a:t>
            </a:r>
            <a:r>
              <a:rPr lang="en-US" b="1" dirty="0"/>
              <a:t> </a:t>
            </a:r>
            <a:r>
              <a:rPr lang="en-US" b="1" dirty="0" err="1" smtClean="0"/>
              <a:t>privalo</a:t>
            </a:r>
            <a:r>
              <a:rPr lang="lt-LT" b="1" dirty="0" smtClean="0"/>
              <a:t>:</a:t>
            </a:r>
            <a:endParaRPr lang="en-GB" sz="1400" b="1" dirty="0"/>
          </a:p>
          <a:p>
            <a:pPr marL="285750" indent="-285750">
              <a:buFont typeface="Arial" panose="020B0604020202020204" pitchFamily="34" charset="0"/>
              <a:buChar char="•"/>
            </a:pPr>
            <a:r>
              <a:rPr lang="lt-LT" sz="1400" dirty="0"/>
              <a:t>turėti ne žemesnį kaip bakalauro kvalifikacinį laipsnį arba lygiavertę aukštojo mokslo kvalifikaciją;</a:t>
            </a:r>
            <a:r>
              <a:rPr lang="lt-LT" sz="1400" strike="sngStrike" dirty="0"/>
              <a:t>.</a:t>
            </a:r>
            <a:r>
              <a:rPr lang="lt-LT" sz="1400" dirty="0"/>
              <a:t> </a:t>
            </a:r>
            <a:endParaRPr lang="lt-LT" sz="1400" dirty="0" smtClean="0"/>
          </a:p>
          <a:p>
            <a:pPr marL="285750" indent="-285750">
              <a:buFont typeface="Arial" panose="020B0604020202020204" pitchFamily="34" charset="0"/>
              <a:buChar char="•"/>
            </a:pPr>
            <a:r>
              <a:rPr lang="en-US" sz="1400" dirty="0" err="1"/>
              <a:t>turėti</a:t>
            </a:r>
            <a:r>
              <a:rPr lang="en-US" sz="1400" dirty="0"/>
              <a:t> </a:t>
            </a:r>
            <a:r>
              <a:rPr lang="en-US" sz="1400" dirty="0" err="1"/>
              <a:t>pedagogo</a:t>
            </a:r>
            <a:r>
              <a:rPr lang="en-US" sz="1400" dirty="0"/>
              <a:t> </a:t>
            </a:r>
            <a:r>
              <a:rPr lang="en-US" sz="1400" dirty="0" err="1"/>
              <a:t>kvalifikaciją</a:t>
            </a:r>
            <a:r>
              <a:rPr lang="en-US" sz="1400" dirty="0"/>
              <a:t> </a:t>
            </a:r>
            <a:r>
              <a:rPr lang="en-US" sz="1400" dirty="0" err="1"/>
              <a:t>arba</a:t>
            </a:r>
            <a:r>
              <a:rPr lang="en-US" sz="1400" dirty="0"/>
              <a:t> </a:t>
            </a:r>
            <a:r>
              <a:rPr lang="en-US" sz="1400" dirty="0" err="1"/>
              <a:t>išklausyti</a:t>
            </a:r>
            <a:r>
              <a:rPr lang="en-US" sz="1400" dirty="0"/>
              <a:t> </a:t>
            </a:r>
            <a:r>
              <a:rPr lang="en-US" sz="1400" dirty="0" err="1"/>
              <a:t>pedagoginių</a:t>
            </a:r>
            <a:r>
              <a:rPr lang="en-US" sz="1400" dirty="0"/>
              <a:t> </a:t>
            </a:r>
            <a:r>
              <a:rPr lang="en-US" sz="1400" dirty="0" err="1"/>
              <a:t>ir</a:t>
            </a:r>
            <a:r>
              <a:rPr lang="en-US" sz="1400" dirty="0"/>
              <a:t> </a:t>
            </a:r>
            <a:r>
              <a:rPr lang="en-US" sz="1400" dirty="0" err="1"/>
              <a:t>psichologinių</a:t>
            </a:r>
            <a:r>
              <a:rPr lang="en-US" sz="1400" dirty="0"/>
              <a:t> </a:t>
            </a:r>
            <a:r>
              <a:rPr lang="en-US" sz="1400" dirty="0" err="1"/>
              <a:t>žinių</a:t>
            </a:r>
            <a:r>
              <a:rPr lang="en-US" sz="1400" dirty="0"/>
              <a:t> </a:t>
            </a:r>
            <a:r>
              <a:rPr lang="en-US" sz="1400" dirty="0" err="1"/>
              <a:t>kursą</a:t>
            </a:r>
            <a:r>
              <a:rPr lang="en-US" sz="1400" dirty="0"/>
              <a:t> </a:t>
            </a:r>
            <a:r>
              <a:rPr lang="en-US" sz="1400" dirty="0" err="1"/>
              <a:t>švietimo</a:t>
            </a:r>
            <a:r>
              <a:rPr lang="en-US" sz="1400" dirty="0"/>
              <a:t>, </a:t>
            </a:r>
            <a:r>
              <a:rPr lang="en-US" sz="1400" dirty="0" err="1"/>
              <a:t>mokslo</a:t>
            </a:r>
            <a:r>
              <a:rPr lang="en-US" sz="1400" dirty="0"/>
              <a:t> </a:t>
            </a:r>
            <a:r>
              <a:rPr lang="en-US" sz="1400" dirty="0" err="1"/>
              <a:t>ir</a:t>
            </a:r>
            <a:r>
              <a:rPr lang="en-US" sz="1400" dirty="0"/>
              <a:t> </a:t>
            </a:r>
            <a:r>
              <a:rPr lang="en-US" sz="1400" dirty="0" err="1"/>
              <a:t>sporto</a:t>
            </a:r>
            <a:r>
              <a:rPr lang="en-US" sz="1400" dirty="0"/>
              <a:t>  </a:t>
            </a:r>
            <a:r>
              <a:rPr lang="en-US" sz="1400" dirty="0" err="1"/>
              <a:t>ministro</a:t>
            </a:r>
            <a:r>
              <a:rPr lang="en-US" sz="1400" dirty="0"/>
              <a:t> </a:t>
            </a:r>
            <a:r>
              <a:rPr lang="en-US" sz="1400" dirty="0" err="1"/>
              <a:t>nustatyta</a:t>
            </a:r>
            <a:r>
              <a:rPr lang="en-US" sz="1400" dirty="0"/>
              <a:t> </a:t>
            </a:r>
            <a:r>
              <a:rPr lang="en-US" sz="1400" dirty="0" err="1"/>
              <a:t>tvarka</a:t>
            </a:r>
            <a:r>
              <a:rPr lang="en-US" sz="1400" dirty="0"/>
              <a:t>, </a:t>
            </a:r>
            <a:r>
              <a:rPr lang="en-US" sz="1400" b="1" dirty="0" err="1"/>
              <a:t>jei</a:t>
            </a:r>
            <a:r>
              <a:rPr lang="en-US" sz="1400" dirty="0"/>
              <a:t> </a:t>
            </a:r>
            <a:r>
              <a:rPr lang="en-US" sz="1400" dirty="0" err="1"/>
              <a:t>dirba</a:t>
            </a:r>
            <a:r>
              <a:rPr lang="en-US" sz="1400" dirty="0"/>
              <a:t> </a:t>
            </a:r>
            <a:r>
              <a:rPr lang="en-US" sz="1400" dirty="0" err="1"/>
              <a:t>bendrojo</a:t>
            </a:r>
            <a:r>
              <a:rPr lang="en-US" sz="1400" dirty="0"/>
              <a:t> </a:t>
            </a:r>
            <a:r>
              <a:rPr lang="en-US" sz="1400" dirty="0" err="1"/>
              <a:t>ugdymo</a:t>
            </a:r>
            <a:r>
              <a:rPr lang="en-US" sz="1400" dirty="0"/>
              <a:t> </a:t>
            </a:r>
            <a:r>
              <a:rPr lang="en-US" sz="1400" dirty="0" err="1"/>
              <a:t>mokyklose</a:t>
            </a:r>
            <a:r>
              <a:rPr lang="en-US" sz="1400" dirty="0"/>
              <a:t> </a:t>
            </a:r>
            <a:r>
              <a:rPr lang="en-US" sz="1400" dirty="0" err="1"/>
              <a:t>ar</a:t>
            </a:r>
            <a:r>
              <a:rPr lang="en-US" sz="1400" dirty="0"/>
              <a:t> </a:t>
            </a:r>
            <a:r>
              <a:rPr lang="en-US" sz="1400" dirty="0" err="1"/>
              <a:t>profesinio</a:t>
            </a:r>
            <a:r>
              <a:rPr lang="en-US" sz="1400" dirty="0"/>
              <a:t> </a:t>
            </a:r>
            <a:r>
              <a:rPr lang="en-US" sz="1400" dirty="0" err="1"/>
              <a:t>mokymo</a:t>
            </a:r>
            <a:r>
              <a:rPr lang="en-US" sz="1400" dirty="0"/>
              <a:t> </a:t>
            </a:r>
            <a:r>
              <a:rPr lang="en-US" sz="1400" dirty="0" err="1"/>
              <a:t>įstaigose</a:t>
            </a:r>
            <a:r>
              <a:rPr lang="en-US" sz="1400" dirty="0"/>
              <a:t>.</a:t>
            </a:r>
            <a:r>
              <a:rPr lang="en-US" sz="1400" strike="sngStrike" dirty="0"/>
              <a:t> </a:t>
            </a:r>
            <a:r>
              <a:rPr lang="en-US" sz="1400" dirty="0"/>
              <a:t>  </a:t>
            </a:r>
            <a:endParaRPr lang="lt-LT" sz="1400" dirty="0"/>
          </a:p>
        </p:txBody>
      </p:sp>
      <p:pic>
        <p:nvPicPr>
          <p:cNvPr id="4" name="Graphic 3">
            <a:extLst>
              <a:ext uri="{FF2B5EF4-FFF2-40B4-BE49-F238E27FC236}">
                <a16:creationId xmlns:a16="http://schemas.microsoft.com/office/drawing/2014/main" id="{14F329E1-641B-FB45-A986-2ABE8BB53FBA}"/>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77901" y="2410437"/>
            <a:ext cx="256152" cy="256152"/>
          </a:xfrm>
          <a:prstGeom prst="rect">
            <a:avLst/>
          </a:prstGeom>
        </p:spPr>
      </p:pic>
      <p:sp>
        <p:nvSpPr>
          <p:cNvPr id="14" name="TextBox 13">
            <a:extLst>
              <a:ext uri="{FF2B5EF4-FFF2-40B4-BE49-F238E27FC236}">
                <a16:creationId xmlns:a16="http://schemas.microsoft.com/office/drawing/2014/main" id="{9B68C1E4-C5D2-0244-8CBA-541902498B8A}"/>
              </a:ext>
            </a:extLst>
          </p:cNvPr>
          <p:cNvSpPr txBox="1"/>
          <p:nvPr/>
        </p:nvSpPr>
        <p:spPr>
          <a:xfrm>
            <a:off x="833353" y="1332066"/>
            <a:ext cx="9561945" cy="923330"/>
          </a:xfrm>
          <a:prstGeom prst="rect">
            <a:avLst/>
          </a:prstGeom>
          <a:noFill/>
        </p:spPr>
        <p:txBody>
          <a:bodyPr wrap="square" rtlCol="0">
            <a:spAutoFit/>
          </a:bodyPr>
          <a:lstStyle/>
          <a:p>
            <a:r>
              <a:rPr lang="lt-LT" dirty="0" smtClean="0"/>
              <a:t>Teisės aktas </a:t>
            </a:r>
            <a:r>
              <a:rPr lang="en-US" dirty="0" err="1"/>
              <a:t>nustato</a:t>
            </a:r>
            <a:r>
              <a:rPr lang="en-US" dirty="0"/>
              <a:t> </a:t>
            </a:r>
            <a:r>
              <a:rPr lang="en-US" dirty="0" err="1"/>
              <a:t>išsilavinimo</a:t>
            </a:r>
            <a:r>
              <a:rPr lang="en-US" dirty="0"/>
              <a:t> </a:t>
            </a:r>
            <a:r>
              <a:rPr lang="en-US" dirty="0" err="1" smtClean="0"/>
              <a:t>reikalavimus</a:t>
            </a:r>
            <a:r>
              <a:rPr lang="en-US" dirty="0"/>
              <a:t>  </a:t>
            </a:r>
            <a:r>
              <a:rPr lang="en-US" dirty="0" err="1"/>
              <a:t>karjeros</a:t>
            </a:r>
            <a:r>
              <a:rPr lang="en-US" dirty="0"/>
              <a:t> </a:t>
            </a:r>
            <a:r>
              <a:rPr lang="en-US" dirty="0" err="1"/>
              <a:t>specialistams</a:t>
            </a:r>
            <a:r>
              <a:rPr lang="en-US" dirty="0"/>
              <a:t> </a:t>
            </a:r>
            <a:r>
              <a:rPr lang="en-US" dirty="0" err="1"/>
              <a:t>bendrojo</a:t>
            </a:r>
            <a:r>
              <a:rPr lang="en-US" dirty="0"/>
              <a:t> </a:t>
            </a:r>
            <a:r>
              <a:rPr lang="en-US" dirty="0" err="1"/>
              <a:t>ugdymo</a:t>
            </a:r>
            <a:r>
              <a:rPr lang="en-US" dirty="0"/>
              <a:t> </a:t>
            </a:r>
            <a:r>
              <a:rPr lang="en-US" dirty="0" err="1"/>
              <a:t>mokyklose</a:t>
            </a:r>
            <a:r>
              <a:rPr lang="en-US" dirty="0"/>
              <a:t>, </a:t>
            </a:r>
            <a:r>
              <a:rPr lang="en-US" dirty="0" err="1"/>
              <a:t>profesinio</a:t>
            </a:r>
            <a:r>
              <a:rPr lang="en-US" dirty="0"/>
              <a:t> </a:t>
            </a:r>
            <a:r>
              <a:rPr lang="en-US" dirty="0" err="1"/>
              <a:t>mokymo</a:t>
            </a:r>
            <a:r>
              <a:rPr lang="en-US" dirty="0"/>
              <a:t> </a:t>
            </a:r>
            <a:r>
              <a:rPr lang="en-US" dirty="0" err="1"/>
              <a:t>įstaigose</a:t>
            </a:r>
            <a:r>
              <a:rPr lang="en-US" dirty="0"/>
              <a:t>, </a:t>
            </a:r>
            <a:r>
              <a:rPr lang="en-US" dirty="0" err="1"/>
              <a:t>profesinio</a:t>
            </a:r>
            <a:r>
              <a:rPr lang="en-US" dirty="0"/>
              <a:t> </a:t>
            </a:r>
            <a:r>
              <a:rPr lang="en-US" dirty="0" err="1"/>
              <a:t>orientavimo</a:t>
            </a:r>
            <a:r>
              <a:rPr lang="en-US" dirty="0"/>
              <a:t> </a:t>
            </a:r>
            <a:r>
              <a:rPr lang="en-US" dirty="0" err="1"/>
              <a:t>centruose</a:t>
            </a:r>
            <a:r>
              <a:rPr lang="en-US" dirty="0"/>
              <a:t>, </a:t>
            </a:r>
            <a:r>
              <a:rPr lang="en-US" dirty="0" err="1"/>
              <a:t>aukštosiose</a:t>
            </a:r>
            <a:r>
              <a:rPr lang="en-US" dirty="0"/>
              <a:t> </a:t>
            </a:r>
            <a:r>
              <a:rPr lang="en-US" dirty="0" err="1"/>
              <a:t>mokyklose</a:t>
            </a:r>
            <a:r>
              <a:rPr lang="en-US" dirty="0"/>
              <a:t>, </a:t>
            </a:r>
            <a:r>
              <a:rPr lang="en-US" dirty="0" err="1"/>
              <a:t>kitose</a:t>
            </a:r>
            <a:r>
              <a:rPr lang="en-US" dirty="0"/>
              <a:t> </a:t>
            </a:r>
            <a:r>
              <a:rPr lang="en-US" dirty="0" err="1"/>
              <a:t>švietimo</a:t>
            </a:r>
            <a:r>
              <a:rPr lang="en-US" dirty="0"/>
              <a:t> </a:t>
            </a:r>
            <a:r>
              <a:rPr lang="en-US" dirty="0" err="1"/>
              <a:t>įstaigose</a:t>
            </a:r>
            <a:r>
              <a:rPr lang="en-US" dirty="0"/>
              <a:t> </a:t>
            </a:r>
            <a:r>
              <a:rPr lang="en-US" dirty="0" err="1"/>
              <a:t>ir</a:t>
            </a:r>
            <a:r>
              <a:rPr lang="en-US" dirty="0"/>
              <a:t> </a:t>
            </a:r>
            <a:r>
              <a:rPr lang="en-US" dirty="0" err="1"/>
              <a:t>institucijose</a:t>
            </a:r>
            <a:r>
              <a:rPr lang="en-US" dirty="0"/>
              <a:t>. </a:t>
            </a:r>
            <a:endParaRPr lang="en-LT" dirty="0"/>
          </a:p>
        </p:txBody>
      </p:sp>
      <p:sp>
        <p:nvSpPr>
          <p:cNvPr id="17" name="TextBox 16">
            <a:extLst>
              <a:ext uri="{FF2B5EF4-FFF2-40B4-BE49-F238E27FC236}">
                <a16:creationId xmlns:a16="http://schemas.microsoft.com/office/drawing/2014/main" id="{270E44AB-67AD-EB49-A856-5B23BD82900F}"/>
              </a:ext>
            </a:extLst>
          </p:cNvPr>
          <p:cNvSpPr txBox="1"/>
          <p:nvPr/>
        </p:nvSpPr>
        <p:spPr>
          <a:xfrm>
            <a:off x="833353" y="4267421"/>
            <a:ext cx="4663558" cy="1446550"/>
          </a:xfrm>
          <a:prstGeom prst="rect">
            <a:avLst/>
          </a:prstGeom>
          <a:noFill/>
        </p:spPr>
        <p:txBody>
          <a:bodyPr wrap="square" rtlCol="0" anchor="t">
            <a:spAutoFit/>
          </a:bodyPr>
          <a:lstStyle/>
          <a:p>
            <a:r>
              <a:rPr lang="lt-LT" b="1" dirty="0" smtClean="0"/>
              <a:t>Karjeros specialistas taip pat privalo:</a:t>
            </a:r>
            <a:endParaRPr lang="en-GB" b="1" dirty="0"/>
          </a:p>
          <a:p>
            <a:endParaRPr lang="en-GB" sz="1400" dirty="0"/>
          </a:p>
          <a:p>
            <a:r>
              <a:rPr lang="en-US" sz="1400" dirty="0" err="1"/>
              <a:t>išklausyti</a:t>
            </a:r>
            <a:r>
              <a:rPr lang="en-US" sz="1400" dirty="0"/>
              <a:t> </a:t>
            </a:r>
            <a:r>
              <a:rPr lang="en-US" sz="1400" dirty="0" err="1"/>
              <a:t>karjeros</a:t>
            </a:r>
            <a:r>
              <a:rPr lang="en-US" sz="1400" dirty="0"/>
              <a:t> </a:t>
            </a:r>
            <a:r>
              <a:rPr lang="en-US" sz="1400" dirty="0" err="1"/>
              <a:t>specialisto</a:t>
            </a:r>
            <a:r>
              <a:rPr lang="en-US" sz="1400" dirty="0"/>
              <a:t> </a:t>
            </a:r>
            <a:r>
              <a:rPr lang="en-US" sz="1400" dirty="0" err="1"/>
              <a:t>kvalifikacijos</a:t>
            </a:r>
            <a:r>
              <a:rPr lang="en-US" sz="1400" dirty="0"/>
              <a:t> </a:t>
            </a:r>
            <a:r>
              <a:rPr lang="en-US" sz="1400" dirty="0" err="1"/>
              <a:t>tobulinimo</a:t>
            </a:r>
            <a:r>
              <a:rPr lang="en-US" sz="1400" dirty="0"/>
              <a:t> </a:t>
            </a:r>
            <a:r>
              <a:rPr lang="en-US" sz="1400" dirty="0" err="1"/>
              <a:t>kursą</a:t>
            </a:r>
            <a:r>
              <a:rPr lang="en-US" sz="1400" strike="sngStrike" dirty="0"/>
              <a:t>  </a:t>
            </a:r>
            <a:r>
              <a:rPr lang="en-US" sz="1400" dirty="0"/>
              <a:t>ne </a:t>
            </a:r>
            <a:r>
              <a:rPr lang="en-US" sz="1400" dirty="0" err="1"/>
              <a:t>vėliau</a:t>
            </a:r>
            <a:r>
              <a:rPr lang="en-US" sz="1400" dirty="0"/>
              <a:t> </a:t>
            </a:r>
            <a:r>
              <a:rPr lang="en-US" sz="1400" dirty="0" err="1"/>
              <a:t>kaip</a:t>
            </a:r>
            <a:r>
              <a:rPr lang="en-US" sz="1400" dirty="0"/>
              <a:t> per </a:t>
            </a:r>
            <a:r>
              <a:rPr lang="en-US" sz="1400" dirty="0" err="1"/>
              <a:t>vienerius</a:t>
            </a:r>
            <a:r>
              <a:rPr lang="en-US" sz="1400" dirty="0"/>
              <a:t> </a:t>
            </a:r>
            <a:r>
              <a:rPr lang="en-US" sz="1400" dirty="0" err="1"/>
              <a:t>metus</a:t>
            </a:r>
            <a:r>
              <a:rPr lang="en-US" sz="1400" dirty="0"/>
              <a:t> </a:t>
            </a:r>
            <a:r>
              <a:rPr lang="en-US" sz="1400" dirty="0" err="1"/>
              <a:t>nuo</a:t>
            </a:r>
            <a:r>
              <a:rPr lang="en-US" sz="1400" dirty="0"/>
              <a:t> </a:t>
            </a:r>
            <a:r>
              <a:rPr lang="en-US" sz="1400" dirty="0" err="1"/>
              <a:t>darbo</a:t>
            </a:r>
            <a:r>
              <a:rPr lang="en-US" sz="1400" dirty="0"/>
              <a:t> </a:t>
            </a:r>
            <a:r>
              <a:rPr lang="en-US" sz="1400" dirty="0" err="1"/>
              <a:t>pradžios</a:t>
            </a:r>
            <a:r>
              <a:rPr lang="en-US" sz="1400" dirty="0"/>
              <a:t>; </a:t>
            </a:r>
            <a:endParaRPr lang="lt-LT" sz="1400" dirty="0"/>
          </a:p>
          <a:p>
            <a:endParaRPr lang="en-LT" sz="1400" dirty="0"/>
          </a:p>
        </p:txBody>
      </p:sp>
      <p:pic>
        <p:nvPicPr>
          <p:cNvPr id="18" name="Graphic 17">
            <a:extLst>
              <a:ext uri="{FF2B5EF4-FFF2-40B4-BE49-F238E27FC236}">
                <a16:creationId xmlns:a16="http://schemas.microsoft.com/office/drawing/2014/main" id="{927F021B-BE39-E747-8137-9F1002D14871}"/>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477901" y="4323458"/>
            <a:ext cx="256152" cy="256152"/>
          </a:xfrm>
          <a:prstGeom prst="rect">
            <a:avLst/>
          </a:prstGeom>
        </p:spPr>
      </p:pic>
      <p:sp>
        <p:nvSpPr>
          <p:cNvPr id="23" name="Title 1">
            <a:extLst>
              <a:ext uri="{FF2B5EF4-FFF2-40B4-BE49-F238E27FC236}">
                <a16:creationId xmlns:a16="http://schemas.microsoft.com/office/drawing/2014/main" id="{9A55FB72-FB21-BD4D-B6D3-FD0FC52B72C2}"/>
              </a:ext>
            </a:extLst>
          </p:cNvPr>
          <p:cNvSpPr>
            <a:spLocks noGrp="1"/>
          </p:cNvSpPr>
          <p:nvPr>
            <p:ph type="title"/>
          </p:nvPr>
        </p:nvSpPr>
        <p:spPr>
          <a:xfrm>
            <a:off x="838200" y="168692"/>
            <a:ext cx="8398164" cy="1325563"/>
          </a:xfrm>
        </p:spPr>
        <p:txBody>
          <a:bodyPr>
            <a:normAutofit/>
          </a:bodyPr>
          <a:lstStyle/>
          <a:p>
            <a:r>
              <a:rPr lang="lt-LT" dirty="0"/>
              <a:t>Kvalifikaciniai reikalavimai karjeros specialistams</a:t>
            </a:r>
            <a:br>
              <a:rPr lang="lt-LT" dirty="0"/>
            </a:br>
            <a:r>
              <a:rPr lang="lt-LT" dirty="0"/>
              <a:t>Teisės akto </a:t>
            </a:r>
            <a:r>
              <a:rPr lang="lt-LT" dirty="0" smtClean="0"/>
              <a:t>esmė:</a:t>
            </a:r>
            <a:endParaRPr lang="lt-LT" sz="2800" b="0" dirty="0"/>
          </a:p>
        </p:txBody>
      </p:sp>
      <p:sp>
        <p:nvSpPr>
          <p:cNvPr id="10" name="TextBox 9">
            <a:extLst>
              <a:ext uri="{FF2B5EF4-FFF2-40B4-BE49-F238E27FC236}">
                <a16:creationId xmlns:a16="http://schemas.microsoft.com/office/drawing/2014/main" id="{1D233A8F-6F97-C04E-8545-2C5B50462C35}"/>
              </a:ext>
            </a:extLst>
          </p:cNvPr>
          <p:cNvSpPr txBox="1"/>
          <p:nvPr/>
        </p:nvSpPr>
        <p:spPr>
          <a:xfrm>
            <a:off x="6534809" y="2538513"/>
            <a:ext cx="5001409" cy="4247317"/>
          </a:xfrm>
          <a:prstGeom prst="rect">
            <a:avLst/>
          </a:prstGeom>
          <a:noFill/>
        </p:spPr>
        <p:txBody>
          <a:bodyPr wrap="square" rtlCol="0" anchor="t">
            <a:spAutoFit/>
          </a:bodyPr>
          <a:lstStyle/>
          <a:p>
            <a:r>
              <a:rPr lang="en-US" b="1" dirty="0" err="1"/>
              <a:t>Karjeros</a:t>
            </a:r>
            <a:r>
              <a:rPr lang="en-US" b="1" dirty="0"/>
              <a:t> </a:t>
            </a:r>
            <a:r>
              <a:rPr lang="en-US" b="1" dirty="0" err="1"/>
              <a:t>specialistui</a:t>
            </a:r>
            <a:r>
              <a:rPr lang="en-US" b="1" dirty="0"/>
              <a:t> </a:t>
            </a:r>
            <a:r>
              <a:rPr lang="en-US" b="1" dirty="0" err="1"/>
              <a:t>nereikia</a:t>
            </a:r>
            <a:r>
              <a:rPr lang="en-US" b="1" dirty="0"/>
              <a:t> </a:t>
            </a:r>
            <a:r>
              <a:rPr lang="en-US" b="1" dirty="0" err="1"/>
              <a:t>išklausyti</a:t>
            </a:r>
            <a:r>
              <a:rPr lang="en-US" b="1" dirty="0"/>
              <a:t> </a:t>
            </a:r>
            <a:endParaRPr lang="lt-LT" b="1" dirty="0" smtClean="0"/>
          </a:p>
          <a:p>
            <a:r>
              <a:rPr lang="en-US" b="1" dirty="0" err="1" smtClean="0"/>
              <a:t>karjeros</a:t>
            </a:r>
            <a:r>
              <a:rPr lang="en-US" b="1" dirty="0" smtClean="0"/>
              <a:t> </a:t>
            </a:r>
            <a:r>
              <a:rPr lang="en-US" b="1" dirty="0" err="1"/>
              <a:t>specialisto</a:t>
            </a:r>
            <a:r>
              <a:rPr lang="en-US" b="1" dirty="0"/>
              <a:t> </a:t>
            </a:r>
            <a:r>
              <a:rPr lang="en-US" b="1" dirty="0" err="1"/>
              <a:t>kvalifikacijos</a:t>
            </a:r>
            <a:r>
              <a:rPr lang="en-US" b="1" dirty="0"/>
              <a:t> </a:t>
            </a:r>
            <a:r>
              <a:rPr lang="en-US" b="1" dirty="0" err="1"/>
              <a:t>tobulinimo</a:t>
            </a:r>
            <a:r>
              <a:rPr lang="en-US" b="1" dirty="0"/>
              <a:t> </a:t>
            </a:r>
            <a:r>
              <a:rPr lang="en-US" b="1" dirty="0" err="1"/>
              <a:t>kurso</a:t>
            </a:r>
            <a:r>
              <a:rPr lang="en-US" b="1" dirty="0"/>
              <a:t> </a:t>
            </a:r>
            <a:r>
              <a:rPr lang="en-US" b="1" dirty="0" err="1"/>
              <a:t>jeigu</a:t>
            </a:r>
            <a:r>
              <a:rPr lang="en-US" b="1" dirty="0"/>
              <a:t>  </a:t>
            </a:r>
            <a:r>
              <a:rPr lang="en-US" b="1" dirty="0" err="1"/>
              <a:t>jis</a:t>
            </a:r>
            <a:r>
              <a:rPr lang="en-US" b="1" dirty="0"/>
              <a:t> </a:t>
            </a:r>
            <a:r>
              <a:rPr lang="en-US" b="1" dirty="0" err="1"/>
              <a:t>atitinka</a:t>
            </a:r>
            <a:r>
              <a:rPr lang="en-US" b="1" dirty="0"/>
              <a:t> </a:t>
            </a:r>
            <a:r>
              <a:rPr lang="en-US" b="1" dirty="0" err="1"/>
              <a:t>vieną</a:t>
            </a:r>
            <a:r>
              <a:rPr lang="en-US" b="1" dirty="0"/>
              <a:t> </a:t>
            </a:r>
            <a:r>
              <a:rPr lang="en-US" b="1" dirty="0" err="1"/>
              <a:t>iš</a:t>
            </a:r>
            <a:r>
              <a:rPr lang="en-US" b="1" dirty="0"/>
              <a:t> </a:t>
            </a:r>
            <a:r>
              <a:rPr lang="en-US" b="1" dirty="0" err="1"/>
              <a:t>reikalavimų</a:t>
            </a:r>
            <a:r>
              <a:rPr lang="en-US" b="1" dirty="0"/>
              <a:t>:  </a:t>
            </a:r>
            <a:endParaRPr lang="en-GB" sz="1400" b="1" dirty="0"/>
          </a:p>
          <a:p>
            <a:pPr marL="285750" indent="-285750">
              <a:buFont typeface="Arial" panose="020B0604020202020204" pitchFamily="34" charset="0"/>
              <a:buChar char="•"/>
            </a:pPr>
            <a:r>
              <a:rPr lang="lt-LT" dirty="0" smtClean="0"/>
              <a:t>turi </a:t>
            </a:r>
            <a:r>
              <a:rPr lang="lt-LT" dirty="0"/>
              <a:t>ne trumpesnį kaip 3 metų darbo stažą, susijusį su ugdymu karjerai, profesiniu informavimu ir </a:t>
            </a:r>
            <a:r>
              <a:rPr lang="lt-LT" strike="sngStrike" dirty="0"/>
              <a:t> </a:t>
            </a:r>
            <a:r>
              <a:rPr lang="lt-LT" dirty="0"/>
              <a:t>konsultavimu iki įsidarbinimo dienos;</a:t>
            </a:r>
            <a:r>
              <a:rPr lang="lt-LT" strike="sngStrike" dirty="0"/>
              <a:t>.</a:t>
            </a:r>
            <a:r>
              <a:rPr lang="lt-LT" dirty="0"/>
              <a:t> </a:t>
            </a:r>
          </a:p>
          <a:p>
            <a:pPr marL="285750" indent="-285750">
              <a:buFont typeface="Arial" panose="020B0604020202020204" pitchFamily="34" charset="0"/>
              <a:buChar char="•"/>
            </a:pPr>
            <a:r>
              <a:rPr lang="lt-LT" dirty="0" smtClean="0"/>
              <a:t>jei </a:t>
            </a:r>
            <a:r>
              <a:rPr lang="lt-LT" dirty="0"/>
              <a:t>studijų metu yra išklausęs bent vieną ne mažesnį nei </a:t>
            </a:r>
            <a:r>
              <a:rPr lang="en-US" dirty="0" smtClean="0"/>
              <a:t>1</a:t>
            </a:r>
            <a:r>
              <a:rPr lang="lt-LT" dirty="0" smtClean="0"/>
              <a:t>5</a:t>
            </a:r>
            <a:r>
              <a:rPr lang="lt-LT" dirty="0"/>
              <a:t> studijų  kreditų apimties modulį(</a:t>
            </a:r>
            <a:r>
              <a:rPr lang="lt-LT" dirty="0" err="1"/>
              <a:t>ius</a:t>
            </a:r>
            <a:r>
              <a:rPr lang="lt-LT" dirty="0"/>
              <a:t>), susijusius su karjeros valdymu, konsultavimu, vystymu. </a:t>
            </a:r>
            <a:endParaRPr lang="en-US" dirty="0" smtClean="0"/>
          </a:p>
          <a:p>
            <a:pPr marL="285750" indent="-285750">
              <a:buFont typeface="Arial" panose="020B0604020202020204" pitchFamily="34" charset="0"/>
              <a:buChar char="•"/>
            </a:pPr>
            <a:r>
              <a:rPr lang="en-US" b="1" dirty="0" err="1" smtClean="0"/>
              <a:t>Pastaba</a:t>
            </a:r>
            <a:r>
              <a:rPr lang="en-US" dirty="0" smtClean="0"/>
              <a:t>: 15 </a:t>
            </a:r>
            <a:r>
              <a:rPr lang="lt-LT" dirty="0" smtClean="0"/>
              <a:t>kreditų apimtis preliminariai atitinka rengiamam kvalifikacijos tobulinimo kursui karjeros specialistams.</a:t>
            </a:r>
            <a:endParaRPr lang="lt-LT" dirty="0"/>
          </a:p>
        </p:txBody>
      </p:sp>
      <p:cxnSp>
        <p:nvCxnSpPr>
          <p:cNvPr id="3" name="Alkūninė jungtis 2"/>
          <p:cNvCxnSpPr>
            <a:stCxn id="17" idx="3"/>
            <a:endCxn id="15" idx="1"/>
          </p:cNvCxnSpPr>
          <p:nvPr/>
        </p:nvCxnSpPr>
        <p:spPr>
          <a:xfrm flipV="1">
            <a:off x="5496911" y="2747612"/>
            <a:ext cx="692346" cy="2243084"/>
          </a:xfrm>
          <a:prstGeom prst="bentConnector3">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5" name="Graphic 14">
            <a:extLst>
              <a:ext uri="{FF2B5EF4-FFF2-40B4-BE49-F238E27FC236}">
                <a16:creationId xmlns:a16="http://schemas.microsoft.com/office/drawing/2014/main" id="{99B3F72E-8178-EB43-99C6-C80DAC47B758}"/>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xmlns="" r:embed="rId13"/>
              </a:ext>
            </a:extLst>
          </a:blip>
          <a:stretch>
            <a:fillRect/>
          </a:stretch>
        </p:blipFill>
        <p:spPr>
          <a:xfrm>
            <a:off x="6189257" y="2595666"/>
            <a:ext cx="303891" cy="303891"/>
          </a:xfrm>
          <a:prstGeom prst="rect">
            <a:avLst/>
          </a:prstGeom>
        </p:spPr>
      </p:pic>
    </p:spTree>
    <p:extLst>
      <p:ext uri="{BB962C8B-B14F-4D97-AF65-F5344CB8AC3E}">
        <p14:creationId xmlns:p14="http://schemas.microsoft.com/office/powerpoint/2010/main" val="22248058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EEA4E23-7ADE-6E42-B347-0356C1646F94}"/>
              </a:ext>
            </a:extLst>
          </p:cNvPr>
          <p:cNvSpPr txBox="1"/>
          <p:nvPr/>
        </p:nvSpPr>
        <p:spPr>
          <a:xfrm>
            <a:off x="789628" y="1841603"/>
            <a:ext cx="5731513" cy="4739759"/>
          </a:xfrm>
          <a:prstGeom prst="rect">
            <a:avLst/>
          </a:prstGeom>
          <a:noFill/>
        </p:spPr>
        <p:txBody>
          <a:bodyPr wrap="square" rtlCol="0" anchor="t">
            <a:spAutoFit/>
          </a:bodyPr>
          <a:lstStyle/>
          <a:p>
            <a:pPr algn="just"/>
            <a:r>
              <a:rPr lang="en-US" b="1" dirty="0" err="1"/>
              <a:t>Karjeros</a:t>
            </a:r>
            <a:r>
              <a:rPr lang="en-US" b="1" dirty="0"/>
              <a:t> </a:t>
            </a:r>
            <a:r>
              <a:rPr lang="en-US" b="1" dirty="0" err="1"/>
              <a:t>specialistas</a:t>
            </a:r>
            <a:r>
              <a:rPr lang="en-US" b="1" dirty="0"/>
              <a:t> </a:t>
            </a:r>
            <a:r>
              <a:rPr lang="en-US" b="1" dirty="0" err="1" smtClean="0"/>
              <a:t>privalo</a:t>
            </a:r>
            <a:r>
              <a:rPr lang="lt-LT" b="1" dirty="0" smtClean="0"/>
              <a:t>:</a:t>
            </a:r>
          </a:p>
          <a:p>
            <a:pPr algn="just"/>
            <a:endParaRPr lang="en-GB" sz="1400" b="1" dirty="0"/>
          </a:p>
          <a:p>
            <a:pPr marL="285750" indent="-285750" algn="just">
              <a:buFont typeface="Arial" panose="020B0604020202020204" pitchFamily="34" charset="0"/>
              <a:buChar char="•"/>
            </a:pPr>
            <a:r>
              <a:rPr lang="lt-LT" dirty="0"/>
              <a:t>būti susipažinęs su profesinį orientavimą reglamentuojančiais teisės </a:t>
            </a:r>
            <a:r>
              <a:rPr lang="lt-LT" dirty="0" smtClean="0"/>
              <a:t>aktais</a:t>
            </a:r>
            <a:r>
              <a:rPr lang="lt-LT" dirty="0"/>
              <a:t>.</a:t>
            </a:r>
            <a:endParaRPr lang="lt-LT" dirty="0" smtClean="0"/>
          </a:p>
          <a:p>
            <a:pPr marL="285750" indent="-285750" algn="just">
              <a:buFont typeface="Arial" panose="020B0604020202020204" pitchFamily="34" charset="0"/>
              <a:buChar char="•"/>
            </a:pPr>
            <a:r>
              <a:rPr lang="lt-LT" dirty="0"/>
              <a:t>gebėti naudotis įvairiomis karjeros </a:t>
            </a:r>
            <a:r>
              <a:rPr lang="lt-LT" dirty="0" smtClean="0"/>
              <a:t>valdymo informacinėmis </a:t>
            </a:r>
            <a:r>
              <a:rPr lang="lt-LT" dirty="0"/>
              <a:t>sistemomis ir šiuolaikinėmis informacinėmis komunikacinėmis technologijomis ir   </a:t>
            </a:r>
            <a:r>
              <a:rPr lang="lt-LT" dirty="0" smtClean="0"/>
              <a:t> elektroninėmis </a:t>
            </a:r>
            <a:r>
              <a:rPr lang="lt-LT" dirty="0"/>
              <a:t>priemonėmis, susijusiomis su karjeros valdymo paslaugų teikimu bei parinkti tinkamas informacines priemones ir šaltinius pagal paslaugos gavėjo poreikius</a:t>
            </a:r>
            <a:r>
              <a:rPr lang="lt-LT" dirty="0" smtClean="0"/>
              <a:t>.</a:t>
            </a:r>
            <a:r>
              <a:rPr lang="lt-LT" strike="sngStrike" dirty="0" smtClean="0"/>
              <a:t> </a:t>
            </a:r>
            <a:r>
              <a:rPr lang="lt-LT" strike="sngStrike" dirty="0"/>
              <a:t> </a:t>
            </a:r>
            <a:r>
              <a:rPr lang="lt-LT" dirty="0"/>
              <a:t> </a:t>
            </a:r>
            <a:endParaRPr lang="lt-LT" dirty="0" smtClean="0"/>
          </a:p>
          <a:p>
            <a:pPr marL="285750" indent="-285750" algn="just">
              <a:buFont typeface="Arial" panose="020B0604020202020204" pitchFamily="34" charset="0"/>
              <a:buChar char="•"/>
            </a:pPr>
            <a:r>
              <a:rPr lang="en-US" dirty="0" err="1"/>
              <a:t>gebėti</a:t>
            </a:r>
            <a:r>
              <a:rPr lang="en-US" dirty="0"/>
              <a:t> </a:t>
            </a:r>
            <a:r>
              <a:rPr lang="en-US" dirty="0" err="1"/>
              <a:t>tinkamai</a:t>
            </a:r>
            <a:r>
              <a:rPr lang="en-US" dirty="0"/>
              <a:t> </a:t>
            </a:r>
            <a:r>
              <a:rPr lang="en-US" dirty="0" err="1"/>
              <a:t>nustatyti</a:t>
            </a:r>
            <a:r>
              <a:rPr lang="en-US" dirty="0"/>
              <a:t> </a:t>
            </a:r>
            <a:r>
              <a:rPr lang="en-US" dirty="0" err="1"/>
              <a:t>profesinio</a:t>
            </a:r>
            <a:r>
              <a:rPr lang="en-US" dirty="0"/>
              <a:t> </a:t>
            </a:r>
            <a:r>
              <a:rPr lang="en-US" dirty="0" err="1"/>
              <a:t>orientavimo</a:t>
            </a:r>
            <a:r>
              <a:rPr lang="en-US" dirty="0"/>
              <a:t> </a:t>
            </a:r>
            <a:r>
              <a:rPr lang="en-US" dirty="0" err="1"/>
              <a:t>paslaugų</a:t>
            </a:r>
            <a:r>
              <a:rPr lang="en-US" dirty="0"/>
              <a:t> </a:t>
            </a:r>
            <a:r>
              <a:rPr lang="en-US" dirty="0" err="1"/>
              <a:t>gavėjų</a:t>
            </a:r>
            <a:r>
              <a:rPr lang="en-US" dirty="0"/>
              <a:t> </a:t>
            </a:r>
            <a:r>
              <a:rPr lang="en-US" dirty="0" err="1"/>
              <a:t>poreikius</a:t>
            </a:r>
            <a:r>
              <a:rPr lang="en-US" dirty="0"/>
              <a:t> </a:t>
            </a:r>
            <a:r>
              <a:rPr lang="en-US" dirty="0" err="1"/>
              <a:t>savo</a:t>
            </a:r>
            <a:r>
              <a:rPr lang="en-US" dirty="0"/>
              <a:t> </a:t>
            </a:r>
            <a:r>
              <a:rPr lang="en-US" dirty="0" err="1" smtClean="0"/>
              <a:t>įstaigoje</a:t>
            </a:r>
            <a:r>
              <a:rPr lang="lt-LT" dirty="0"/>
              <a:t>.</a:t>
            </a:r>
            <a:endParaRPr lang="lt-LT" dirty="0" smtClean="0"/>
          </a:p>
          <a:p>
            <a:pPr marL="285750" indent="-285750" algn="just">
              <a:buFont typeface="Arial" panose="020B0604020202020204" pitchFamily="34" charset="0"/>
              <a:buChar char="•"/>
            </a:pPr>
            <a:r>
              <a:rPr lang="en-US" dirty="0" err="1"/>
              <a:t>gebėti</a:t>
            </a:r>
            <a:r>
              <a:rPr lang="en-US" dirty="0"/>
              <a:t> </a:t>
            </a:r>
            <a:r>
              <a:rPr lang="en-US" dirty="0" err="1"/>
              <a:t>analizuoti</a:t>
            </a:r>
            <a:r>
              <a:rPr lang="en-US" dirty="0"/>
              <a:t> </a:t>
            </a:r>
            <a:r>
              <a:rPr lang="en-US" dirty="0" err="1"/>
              <a:t>ir</a:t>
            </a:r>
            <a:r>
              <a:rPr lang="en-US" dirty="0"/>
              <a:t> </a:t>
            </a:r>
            <a:r>
              <a:rPr lang="en-US" dirty="0" err="1"/>
              <a:t>tvarkyti</a:t>
            </a:r>
            <a:r>
              <a:rPr lang="en-US" dirty="0"/>
              <a:t> </a:t>
            </a:r>
            <a:r>
              <a:rPr lang="en-US" dirty="0" err="1"/>
              <a:t>duomenis</a:t>
            </a:r>
            <a:r>
              <a:rPr lang="en-US" dirty="0"/>
              <a:t> </a:t>
            </a:r>
            <a:r>
              <a:rPr lang="en-US" dirty="0" err="1"/>
              <a:t>ir</a:t>
            </a:r>
            <a:r>
              <a:rPr lang="en-US" dirty="0"/>
              <a:t> </a:t>
            </a:r>
            <a:r>
              <a:rPr lang="en-US" dirty="0" err="1"/>
              <a:t>informaciją</a:t>
            </a:r>
            <a:r>
              <a:rPr lang="en-US" dirty="0"/>
              <a:t> </a:t>
            </a:r>
            <a:r>
              <a:rPr lang="en-US" dirty="0" err="1"/>
              <a:t>apie</a:t>
            </a:r>
            <a:r>
              <a:rPr lang="en-US" dirty="0"/>
              <a:t> </a:t>
            </a:r>
            <a:r>
              <a:rPr lang="en-US" dirty="0" err="1"/>
              <a:t>teikiamas</a:t>
            </a:r>
            <a:r>
              <a:rPr lang="en-US" dirty="0"/>
              <a:t> </a:t>
            </a:r>
            <a:r>
              <a:rPr lang="en-US" dirty="0" err="1"/>
              <a:t>profesinio</a:t>
            </a:r>
            <a:r>
              <a:rPr lang="en-US" dirty="0"/>
              <a:t> </a:t>
            </a:r>
            <a:r>
              <a:rPr lang="en-US" dirty="0" err="1"/>
              <a:t>orientavimo</a:t>
            </a:r>
            <a:r>
              <a:rPr lang="en-US" dirty="0"/>
              <a:t> </a:t>
            </a:r>
            <a:r>
              <a:rPr lang="en-US" dirty="0" err="1"/>
              <a:t>paslaugas</a:t>
            </a:r>
            <a:r>
              <a:rPr lang="en-US" dirty="0"/>
              <a:t>.</a:t>
            </a:r>
            <a:endParaRPr lang="lt-LT" dirty="0"/>
          </a:p>
          <a:p>
            <a:pPr marL="285750" indent="-285750">
              <a:buFont typeface="Arial" panose="020B0604020202020204" pitchFamily="34" charset="0"/>
              <a:buChar char="•"/>
            </a:pPr>
            <a:endParaRPr lang="lt-LT" dirty="0"/>
          </a:p>
        </p:txBody>
      </p:sp>
      <p:pic>
        <p:nvPicPr>
          <p:cNvPr id="4" name="Graphic 3">
            <a:extLst>
              <a:ext uri="{FF2B5EF4-FFF2-40B4-BE49-F238E27FC236}">
                <a16:creationId xmlns:a16="http://schemas.microsoft.com/office/drawing/2014/main" id="{14F329E1-641B-FB45-A986-2ABE8BB53FBA}"/>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05400" y="1903538"/>
            <a:ext cx="256152" cy="256152"/>
          </a:xfrm>
          <a:prstGeom prst="rect">
            <a:avLst/>
          </a:prstGeom>
        </p:spPr>
      </p:pic>
      <p:sp>
        <p:nvSpPr>
          <p:cNvPr id="14" name="TextBox 13">
            <a:extLst>
              <a:ext uri="{FF2B5EF4-FFF2-40B4-BE49-F238E27FC236}">
                <a16:creationId xmlns:a16="http://schemas.microsoft.com/office/drawing/2014/main" id="{9B68C1E4-C5D2-0244-8CBA-541902498B8A}"/>
              </a:ext>
            </a:extLst>
          </p:cNvPr>
          <p:cNvSpPr txBox="1"/>
          <p:nvPr/>
        </p:nvSpPr>
        <p:spPr>
          <a:xfrm>
            <a:off x="4644957" y="1233404"/>
            <a:ext cx="9561945" cy="369332"/>
          </a:xfrm>
          <a:prstGeom prst="rect">
            <a:avLst/>
          </a:prstGeom>
          <a:noFill/>
        </p:spPr>
        <p:txBody>
          <a:bodyPr wrap="square" rtlCol="0">
            <a:spAutoFit/>
          </a:bodyPr>
          <a:lstStyle/>
          <a:p>
            <a:r>
              <a:rPr lang="en-150" b="1" dirty="0" smtClean="0"/>
              <a:t>Profesini</a:t>
            </a:r>
            <a:r>
              <a:rPr lang="lt-LT" b="1" dirty="0" smtClean="0"/>
              <a:t>ų žinių reikalavimai:</a:t>
            </a:r>
            <a:endParaRPr lang="en-LT" b="1" dirty="0"/>
          </a:p>
        </p:txBody>
      </p:sp>
      <p:sp>
        <p:nvSpPr>
          <p:cNvPr id="23" name="Title 1">
            <a:extLst>
              <a:ext uri="{FF2B5EF4-FFF2-40B4-BE49-F238E27FC236}">
                <a16:creationId xmlns:a16="http://schemas.microsoft.com/office/drawing/2014/main" id="{9A55FB72-FB21-BD4D-B6D3-FD0FC52B72C2}"/>
              </a:ext>
            </a:extLst>
          </p:cNvPr>
          <p:cNvSpPr>
            <a:spLocks noGrp="1"/>
          </p:cNvSpPr>
          <p:nvPr>
            <p:ph type="title"/>
          </p:nvPr>
        </p:nvSpPr>
        <p:spPr>
          <a:xfrm>
            <a:off x="838200" y="168692"/>
            <a:ext cx="8398164" cy="1325563"/>
          </a:xfrm>
        </p:spPr>
        <p:txBody>
          <a:bodyPr>
            <a:normAutofit/>
          </a:bodyPr>
          <a:lstStyle/>
          <a:p>
            <a:r>
              <a:rPr lang="lt-LT" dirty="0"/>
              <a:t>Kvalifikaciniai reikalavimai karjeros specialistams</a:t>
            </a:r>
            <a:br>
              <a:rPr lang="lt-LT" dirty="0"/>
            </a:br>
            <a:r>
              <a:rPr lang="lt-LT" dirty="0"/>
              <a:t>Teisės akto </a:t>
            </a:r>
            <a:r>
              <a:rPr lang="lt-LT" dirty="0" smtClean="0"/>
              <a:t>esmė:</a:t>
            </a:r>
            <a:endParaRPr lang="lt-LT" sz="2800" b="0" dirty="0"/>
          </a:p>
        </p:txBody>
      </p:sp>
      <p:sp>
        <p:nvSpPr>
          <p:cNvPr id="10" name="TextBox 9">
            <a:extLst>
              <a:ext uri="{FF2B5EF4-FFF2-40B4-BE49-F238E27FC236}">
                <a16:creationId xmlns:a16="http://schemas.microsoft.com/office/drawing/2014/main" id="{1D233A8F-6F97-C04E-8545-2C5B50462C35}"/>
              </a:ext>
            </a:extLst>
          </p:cNvPr>
          <p:cNvSpPr txBox="1"/>
          <p:nvPr/>
        </p:nvSpPr>
        <p:spPr>
          <a:xfrm>
            <a:off x="7310664" y="3069533"/>
            <a:ext cx="5001409" cy="1477328"/>
          </a:xfrm>
          <a:prstGeom prst="rect">
            <a:avLst/>
          </a:prstGeom>
          <a:noFill/>
        </p:spPr>
        <p:txBody>
          <a:bodyPr wrap="square" rtlCol="0" anchor="t">
            <a:spAutoFit/>
          </a:bodyPr>
          <a:lstStyle/>
          <a:p>
            <a:r>
              <a:rPr lang="en-150" b="1" dirty="0"/>
              <a:t>SVARBU</a:t>
            </a:r>
            <a:r>
              <a:rPr lang="en-150" dirty="0"/>
              <a:t>: </a:t>
            </a:r>
            <a:r>
              <a:rPr lang="en-US" dirty="0" err="1"/>
              <a:t>Profesinio</a:t>
            </a:r>
            <a:r>
              <a:rPr lang="en-US" dirty="0"/>
              <a:t> </a:t>
            </a:r>
            <a:r>
              <a:rPr lang="en-US" dirty="0" err="1"/>
              <a:t>orientavimo</a:t>
            </a:r>
            <a:r>
              <a:rPr lang="en-US" dirty="0"/>
              <a:t> </a:t>
            </a:r>
            <a:r>
              <a:rPr lang="en-US" dirty="0" err="1"/>
              <a:t>centras</a:t>
            </a:r>
            <a:r>
              <a:rPr lang="en-US" dirty="0"/>
              <a:t>, </a:t>
            </a:r>
            <a:r>
              <a:rPr lang="en-US" dirty="0" err="1"/>
              <a:t>aukštoji</a:t>
            </a:r>
            <a:r>
              <a:rPr lang="en-US" dirty="0"/>
              <a:t> </a:t>
            </a:r>
            <a:endParaRPr lang="lt-LT" dirty="0" smtClean="0"/>
          </a:p>
          <a:p>
            <a:r>
              <a:rPr lang="en-US" dirty="0" err="1" smtClean="0"/>
              <a:t>mokykla</a:t>
            </a:r>
            <a:r>
              <a:rPr lang="en-US" dirty="0" smtClean="0"/>
              <a:t> </a:t>
            </a:r>
            <a:r>
              <a:rPr lang="en-US" dirty="0" err="1"/>
              <a:t>ir</a:t>
            </a:r>
            <a:r>
              <a:rPr lang="en-US" dirty="0"/>
              <a:t> </a:t>
            </a:r>
            <a:r>
              <a:rPr lang="en-US" dirty="0" err="1"/>
              <a:t>institucija</a:t>
            </a:r>
            <a:r>
              <a:rPr lang="en-US" dirty="0"/>
              <a:t> </a:t>
            </a:r>
            <a:r>
              <a:rPr lang="en-US" b="1" dirty="0" err="1"/>
              <a:t>gali</a:t>
            </a:r>
            <a:r>
              <a:rPr lang="en-US" b="1" dirty="0"/>
              <a:t> </a:t>
            </a:r>
            <a:r>
              <a:rPr lang="en-US" b="1" dirty="0" err="1"/>
              <a:t>nustatyti</a:t>
            </a:r>
            <a:r>
              <a:rPr lang="en-US" b="1" dirty="0"/>
              <a:t> </a:t>
            </a:r>
            <a:r>
              <a:rPr lang="en-US" b="1" dirty="0" err="1"/>
              <a:t>papildomus</a:t>
            </a:r>
            <a:r>
              <a:rPr lang="en-US" b="1" dirty="0"/>
              <a:t> </a:t>
            </a:r>
            <a:r>
              <a:rPr lang="en-US" dirty="0" err="1"/>
              <a:t>profesinių</a:t>
            </a:r>
            <a:r>
              <a:rPr lang="en-US" dirty="0"/>
              <a:t> </a:t>
            </a:r>
            <a:r>
              <a:rPr lang="en-US" dirty="0" err="1"/>
              <a:t>žinių</a:t>
            </a:r>
            <a:r>
              <a:rPr lang="en-US" dirty="0"/>
              <a:t> </a:t>
            </a:r>
            <a:r>
              <a:rPr lang="en-US" dirty="0" err="1"/>
              <a:t>reikalavimus</a:t>
            </a:r>
            <a:r>
              <a:rPr lang="en-US" dirty="0"/>
              <a:t> </a:t>
            </a:r>
            <a:r>
              <a:rPr lang="en-US" dirty="0" err="1"/>
              <a:t>karjeros</a:t>
            </a:r>
            <a:r>
              <a:rPr lang="en-US" dirty="0"/>
              <a:t> </a:t>
            </a:r>
            <a:r>
              <a:rPr lang="en-US" dirty="0" err="1"/>
              <a:t>specialistams</a:t>
            </a:r>
            <a:r>
              <a:rPr lang="en-US" dirty="0"/>
              <a:t>.</a:t>
            </a:r>
            <a:r>
              <a:rPr lang="en-US" strike="sngStrike" dirty="0"/>
              <a:t> </a:t>
            </a:r>
            <a:endParaRPr lang="en-LT" dirty="0"/>
          </a:p>
        </p:txBody>
      </p:sp>
      <p:pic>
        <p:nvPicPr>
          <p:cNvPr id="13" name="Graphic 14">
            <a:extLst>
              <a:ext uri="{FF2B5EF4-FFF2-40B4-BE49-F238E27FC236}">
                <a16:creationId xmlns:a16="http://schemas.microsoft.com/office/drawing/2014/main" id="{99B3F72E-8178-EB43-99C6-C80DAC47B758}"/>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xmlns="" r:embed="rId13"/>
              </a:ext>
            </a:extLst>
          </a:blip>
          <a:stretch>
            <a:fillRect/>
          </a:stretch>
        </p:blipFill>
        <p:spPr>
          <a:xfrm>
            <a:off x="6986215" y="3112945"/>
            <a:ext cx="303891" cy="303891"/>
          </a:xfrm>
          <a:prstGeom prst="rect">
            <a:avLst/>
          </a:prstGeom>
        </p:spPr>
      </p:pic>
    </p:spTree>
    <p:extLst>
      <p:ext uri="{BB962C8B-B14F-4D97-AF65-F5344CB8AC3E}">
        <p14:creationId xmlns:p14="http://schemas.microsoft.com/office/powerpoint/2010/main" val="1421580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04B72E13-5247-DE4A-8D76-A922132B76C4}"/>
              </a:ext>
            </a:extLst>
          </p:cNvPr>
          <p:cNvSpPr>
            <a:spLocks noGrp="1"/>
          </p:cNvSpPr>
          <p:nvPr>
            <p:ph type="title"/>
          </p:nvPr>
        </p:nvSpPr>
        <p:spPr>
          <a:xfrm>
            <a:off x="838200" y="512023"/>
            <a:ext cx="8804564" cy="1834013"/>
          </a:xfrm>
        </p:spPr>
        <p:txBody>
          <a:bodyPr>
            <a:normAutofit/>
          </a:bodyPr>
          <a:lstStyle/>
          <a:p>
            <a:r>
              <a:rPr lang="lt-LT" dirty="0" smtClean="0"/>
              <a:t>Teisės akto priedas: </a:t>
            </a:r>
            <a:r>
              <a:rPr lang="lt-LT" dirty="0"/>
              <a:t>Reikalavimai karjeros specialisto kvalifikacijos tobulinimo programos turiniui ir jos įgyvendinimui</a:t>
            </a:r>
            <a:br>
              <a:rPr lang="lt-LT" dirty="0"/>
            </a:br>
            <a:endParaRPr lang="lt-LT" sz="2800" b="0" dirty="0"/>
          </a:p>
        </p:txBody>
      </p:sp>
      <p:sp>
        <p:nvSpPr>
          <p:cNvPr id="13" name="TextBox 12">
            <a:extLst>
              <a:ext uri="{FF2B5EF4-FFF2-40B4-BE49-F238E27FC236}">
                <a16:creationId xmlns:a16="http://schemas.microsoft.com/office/drawing/2014/main" id="{199F3E42-57A2-4847-AC6F-694EB2AE6279}"/>
              </a:ext>
            </a:extLst>
          </p:cNvPr>
          <p:cNvSpPr txBox="1"/>
          <p:nvPr/>
        </p:nvSpPr>
        <p:spPr>
          <a:xfrm>
            <a:off x="838200" y="2531916"/>
            <a:ext cx="10818091" cy="2339102"/>
          </a:xfrm>
          <a:prstGeom prst="rect">
            <a:avLst/>
          </a:prstGeom>
          <a:noFill/>
        </p:spPr>
        <p:txBody>
          <a:bodyPr wrap="square" rtlCol="0" anchor="t">
            <a:spAutoFit/>
          </a:bodyPr>
          <a:lstStyle/>
          <a:p>
            <a:pPr marL="285750" indent="-285750">
              <a:buFont typeface="Arial" panose="020B0604020202020204" pitchFamily="34" charset="0"/>
              <a:buChar char="•"/>
            </a:pPr>
            <a:r>
              <a:rPr lang="lt-LT" dirty="0" smtClean="0"/>
              <a:t>Teisės akto priedas nustato reikalavimus ir gaires kvalifikacijos tobulinimo programai, pagal kurią paslaugų teikėjai parengia kvalifikacijos tobulinimo programą karjeros specialistams.</a:t>
            </a:r>
            <a:endParaRPr lang="lt-LT" dirty="0"/>
          </a:p>
          <a:p>
            <a:pPr marL="285750" indent="-285750">
              <a:buFont typeface="Arial" panose="020B0604020202020204" pitchFamily="34" charset="0"/>
              <a:buChar char="•"/>
            </a:pPr>
            <a:r>
              <a:rPr lang="lt-LT" dirty="0" smtClean="0"/>
              <a:t>Numatyta, kad </a:t>
            </a:r>
            <a:r>
              <a:rPr lang="en-US" dirty="0" err="1" smtClean="0"/>
              <a:t>pirmoji</a:t>
            </a:r>
            <a:r>
              <a:rPr lang="en-US" dirty="0" smtClean="0"/>
              <a:t> </a:t>
            </a:r>
            <a:r>
              <a:rPr lang="lt-LT" dirty="0" smtClean="0"/>
              <a:t>programa bus rengiama Lietuvos mokinių neformaliojo švietimo centro įgyvendinamo projekto „Kokybiškų karjeros paslaugų teikimas realioje ir virtualioje aplinkoje“ kontekste.</a:t>
            </a:r>
          </a:p>
          <a:p>
            <a:pPr marL="285750" indent="-285750">
              <a:buFont typeface="Arial" panose="020B0604020202020204" pitchFamily="34" charset="0"/>
              <a:buChar char="•"/>
            </a:pPr>
            <a:r>
              <a:rPr lang="lt-LT" dirty="0" smtClean="0"/>
              <a:t>Kvalifikacijos tobulinimo programa bus </a:t>
            </a:r>
            <a:r>
              <a:rPr lang="lt-LT" b="1" dirty="0" smtClean="0"/>
              <a:t>nemokama</a:t>
            </a:r>
            <a:r>
              <a:rPr lang="lt-LT" dirty="0" smtClean="0"/>
              <a:t> visiems karjeros specialistams pereinamuoju laikotarpiu. Vėliau </a:t>
            </a:r>
            <a:r>
              <a:rPr lang="en-150" dirty="0" smtClean="0"/>
              <a:t>–</a:t>
            </a:r>
            <a:r>
              <a:rPr lang="lt-LT" dirty="0" smtClean="0"/>
              <a:t> darbdavio ir darbuotojo atsakomybėje.</a:t>
            </a:r>
          </a:p>
          <a:p>
            <a:pPr marL="285750" indent="-285750">
              <a:buFont typeface="Arial" panose="020B0604020202020204" pitchFamily="34" charset="0"/>
              <a:buChar char="•"/>
            </a:pPr>
            <a:endParaRPr lang="lt-LT" sz="1000" dirty="0"/>
          </a:p>
          <a:p>
            <a:pPr marL="285750" indent="-285750">
              <a:buFont typeface="Arial" panose="020B0604020202020204" pitchFamily="34" charset="0"/>
              <a:buChar char="•"/>
            </a:pPr>
            <a:endParaRPr lang="lt-LT" sz="1000" dirty="0"/>
          </a:p>
        </p:txBody>
      </p:sp>
      <p:pic>
        <p:nvPicPr>
          <p:cNvPr id="14" name="Graphic 3">
            <a:extLst>
              <a:ext uri="{FF2B5EF4-FFF2-40B4-BE49-F238E27FC236}">
                <a16:creationId xmlns:a16="http://schemas.microsoft.com/office/drawing/2014/main" id="{14F329E1-641B-FB45-A986-2ABE8BB53FBA}"/>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838200" y="2623974"/>
            <a:ext cx="256152" cy="256152"/>
          </a:xfrm>
          <a:prstGeom prst="rect">
            <a:avLst/>
          </a:prstGeom>
        </p:spPr>
      </p:pic>
      <p:pic>
        <p:nvPicPr>
          <p:cNvPr id="15" name="Graphic 3">
            <a:extLst>
              <a:ext uri="{FF2B5EF4-FFF2-40B4-BE49-F238E27FC236}">
                <a16:creationId xmlns:a16="http://schemas.microsoft.com/office/drawing/2014/main" id="{14F329E1-641B-FB45-A986-2ABE8BB53FBA}"/>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838200" y="3095753"/>
            <a:ext cx="256152" cy="256152"/>
          </a:xfrm>
          <a:prstGeom prst="rect">
            <a:avLst/>
          </a:prstGeom>
        </p:spPr>
      </p:pic>
      <p:pic>
        <p:nvPicPr>
          <p:cNvPr id="16" name="Graphic 3">
            <a:extLst>
              <a:ext uri="{FF2B5EF4-FFF2-40B4-BE49-F238E27FC236}">
                <a16:creationId xmlns:a16="http://schemas.microsoft.com/office/drawing/2014/main" id="{14F329E1-641B-FB45-A986-2ABE8BB53FBA}"/>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838200" y="3993809"/>
            <a:ext cx="256152" cy="256152"/>
          </a:xfrm>
          <a:prstGeom prst="rect">
            <a:avLst/>
          </a:prstGeom>
        </p:spPr>
      </p:pic>
    </p:spTree>
    <p:extLst>
      <p:ext uri="{BB962C8B-B14F-4D97-AF65-F5344CB8AC3E}">
        <p14:creationId xmlns:p14="http://schemas.microsoft.com/office/powerpoint/2010/main" val="40582759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04B72E13-5247-DE4A-8D76-A922132B76C4}"/>
              </a:ext>
            </a:extLst>
          </p:cNvPr>
          <p:cNvSpPr>
            <a:spLocks noGrp="1"/>
          </p:cNvSpPr>
          <p:nvPr>
            <p:ph type="title"/>
          </p:nvPr>
        </p:nvSpPr>
        <p:spPr>
          <a:xfrm>
            <a:off x="838200" y="230984"/>
            <a:ext cx="8804564" cy="649938"/>
          </a:xfrm>
        </p:spPr>
        <p:txBody>
          <a:bodyPr>
            <a:normAutofit fontScale="90000"/>
          </a:bodyPr>
          <a:lstStyle/>
          <a:p>
            <a:pPr fontAlgn="auto"/>
            <a:r>
              <a:rPr lang="lt-LT" dirty="0"/>
              <a:t>Reikalavimai karjeros specialisto kvalifikacijos tobulinimo programos turiniui ir jos įgyvendinimui</a:t>
            </a:r>
          </a:p>
        </p:txBody>
      </p:sp>
      <p:sp>
        <p:nvSpPr>
          <p:cNvPr id="13" name="TextBox 12">
            <a:extLst>
              <a:ext uri="{FF2B5EF4-FFF2-40B4-BE49-F238E27FC236}">
                <a16:creationId xmlns:a16="http://schemas.microsoft.com/office/drawing/2014/main" id="{199F3E42-57A2-4847-AC6F-694EB2AE6279}"/>
              </a:ext>
            </a:extLst>
          </p:cNvPr>
          <p:cNvSpPr txBox="1"/>
          <p:nvPr/>
        </p:nvSpPr>
        <p:spPr>
          <a:xfrm>
            <a:off x="1094352" y="1229589"/>
            <a:ext cx="10818091" cy="5078313"/>
          </a:xfrm>
          <a:prstGeom prst="rect">
            <a:avLst/>
          </a:prstGeom>
          <a:noFill/>
        </p:spPr>
        <p:txBody>
          <a:bodyPr wrap="square" rtlCol="0" anchor="t">
            <a:spAutoFit/>
          </a:bodyPr>
          <a:lstStyle/>
          <a:p>
            <a:r>
              <a:rPr lang="lt-LT" b="1" dirty="0" smtClean="0"/>
              <a:t>Kursas</a:t>
            </a:r>
            <a:r>
              <a:rPr lang="lt-LT" b="1" dirty="0"/>
              <a:t> skirtas asmenims</a:t>
            </a:r>
            <a:r>
              <a:rPr lang="lt-LT" dirty="0"/>
              <a:t>, siekiantiems įgyti </a:t>
            </a:r>
            <a:r>
              <a:rPr lang="lt-LT" i="1" dirty="0"/>
              <a:t>Karjeros specialistų išsilavinimo ir profesinių žinių reikalavimų apraše</a:t>
            </a:r>
            <a:r>
              <a:rPr lang="lt-LT" dirty="0"/>
              <a:t> nustatytus, profesinio orientavimo paslaugų teikimui reikalingus, kvalifikacinius reikalavimus. </a:t>
            </a:r>
            <a:r>
              <a:rPr lang="lt-LT" i="1" dirty="0"/>
              <a:t>Karjeros specialistų išsilavinimo ir profesinių žinių reikalavimų aprašas</a:t>
            </a:r>
            <a:r>
              <a:rPr lang="lt-LT" dirty="0"/>
              <a:t> nustato išsilavinimo ir profesinių žinių reikalavimus  karjeros specialistams, dirbantiems bendrojo ugdymo mokyklose, profesinio mokymo įstaigose, profesinio orientavimo centruose, aukštosiose mokyklose, kitose švietimo įstaigose ir institucijose. </a:t>
            </a:r>
          </a:p>
          <a:p>
            <a:r>
              <a:rPr lang="lt-LT" b="1" dirty="0" smtClean="0"/>
              <a:t>Kurso </a:t>
            </a:r>
            <a:r>
              <a:rPr lang="lt-LT" b="1" dirty="0"/>
              <a:t>tikslas</a:t>
            </a:r>
            <a:r>
              <a:rPr lang="lt-LT" dirty="0"/>
              <a:t> – suteikti bazines žinias ir įgūdžius, reikalingus karjeros specialistams savarankiškai teikti profesinio orientavimo paslaugas bendrojo ugdymo mokyklose, profesinio mokymo įstaigose, profesinio orientavimo centruose, aukštosiose mokyklose, kitose švietimo įstaigose ir institucijose. </a:t>
            </a:r>
          </a:p>
          <a:p>
            <a:r>
              <a:rPr lang="lt-LT" b="1" dirty="0" smtClean="0"/>
              <a:t>Kurso </a:t>
            </a:r>
            <a:r>
              <a:rPr lang="lt-LT" b="1" dirty="0"/>
              <a:t>programos apimtis</a:t>
            </a:r>
            <a:r>
              <a:rPr lang="lt-LT" dirty="0"/>
              <a:t> – 200 akademinių valandų: 120 kontaktinių akademinių valandų ir 80 savarankiško darbo akademinių valandų.</a:t>
            </a:r>
          </a:p>
          <a:p>
            <a:r>
              <a:rPr lang="lt-LT" b="1" dirty="0" smtClean="0"/>
              <a:t>Kurso </a:t>
            </a:r>
            <a:r>
              <a:rPr lang="lt-LT" b="1" dirty="0"/>
              <a:t>programą sudaro 3 moduliai</a:t>
            </a:r>
            <a:r>
              <a:rPr lang="lt-LT" dirty="0"/>
              <a:t>: </a:t>
            </a:r>
          </a:p>
          <a:p>
            <a:r>
              <a:rPr lang="lt-LT" dirty="0"/>
              <a:t>- Profesinio orientavimo sistema (24 kontaktinės akademinės valandos ir 20 savarankiško darbo akademinių valandų);</a:t>
            </a:r>
          </a:p>
          <a:p>
            <a:r>
              <a:rPr lang="lt-LT" dirty="0"/>
              <a:t>- Karjeros kompetencijų ugdymas (72 kontaktinės akademinės valandos ir 40 savarankiško darbo akademinių valandų);</a:t>
            </a:r>
          </a:p>
          <a:p>
            <a:r>
              <a:rPr lang="lt-LT" dirty="0"/>
              <a:t>- Karjeros paslaugos (24 kontaktinės akademinės valandos ir 20 savarankiško darbo akademinių valandų).</a:t>
            </a:r>
          </a:p>
        </p:txBody>
      </p:sp>
      <p:pic>
        <p:nvPicPr>
          <p:cNvPr id="14" name="Graphic 3">
            <a:extLst>
              <a:ext uri="{FF2B5EF4-FFF2-40B4-BE49-F238E27FC236}">
                <a16:creationId xmlns:a16="http://schemas.microsoft.com/office/drawing/2014/main" id="{14F329E1-641B-FB45-A986-2ABE8BB53FBA}"/>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838200" y="1262301"/>
            <a:ext cx="256152" cy="256152"/>
          </a:xfrm>
          <a:prstGeom prst="rect">
            <a:avLst/>
          </a:prstGeom>
        </p:spPr>
      </p:pic>
      <p:pic>
        <p:nvPicPr>
          <p:cNvPr id="15" name="Graphic 3">
            <a:extLst>
              <a:ext uri="{FF2B5EF4-FFF2-40B4-BE49-F238E27FC236}">
                <a16:creationId xmlns:a16="http://schemas.microsoft.com/office/drawing/2014/main" id="{14F329E1-641B-FB45-A986-2ABE8BB53FBA}"/>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838200" y="2967677"/>
            <a:ext cx="256152" cy="256152"/>
          </a:xfrm>
          <a:prstGeom prst="rect">
            <a:avLst/>
          </a:prstGeom>
        </p:spPr>
      </p:pic>
      <p:pic>
        <p:nvPicPr>
          <p:cNvPr id="16" name="Graphic 3">
            <a:extLst>
              <a:ext uri="{FF2B5EF4-FFF2-40B4-BE49-F238E27FC236}">
                <a16:creationId xmlns:a16="http://schemas.microsoft.com/office/drawing/2014/main" id="{14F329E1-641B-FB45-A986-2ABE8BB53FBA}"/>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838200" y="3768745"/>
            <a:ext cx="256152" cy="256152"/>
          </a:xfrm>
          <a:prstGeom prst="rect">
            <a:avLst/>
          </a:prstGeom>
        </p:spPr>
      </p:pic>
      <p:pic>
        <p:nvPicPr>
          <p:cNvPr id="17" name="Graphic 3">
            <a:extLst>
              <a:ext uri="{FF2B5EF4-FFF2-40B4-BE49-F238E27FC236}">
                <a16:creationId xmlns:a16="http://schemas.microsoft.com/office/drawing/2014/main" id="{14F329E1-641B-FB45-A986-2ABE8BB53FBA}"/>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838200" y="4313661"/>
            <a:ext cx="256152" cy="256152"/>
          </a:xfrm>
          <a:prstGeom prst="rect">
            <a:avLst/>
          </a:prstGeom>
        </p:spPr>
      </p:pic>
    </p:spTree>
    <p:extLst>
      <p:ext uri="{BB962C8B-B14F-4D97-AF65-F5344CB8AC3E}">
        <p14:creationId xmlns:p14="http://schemas.microsoft.com/office/powerpoint/2010/main" val="12517328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B4A91BE-C08D-C548-A829-6C9E27996ADB}"/>
              </a:ext>
            </a:extLst>
          </p:cNvPr>
          <p:cNvSpPr txBox="1">
            <a:spLocks/>
          </p:cNvSpPr>
          <p:nvPr/>
        </p:nvSpPr>
        <p:spPr>
          <a:xfrm>
            <a:off x="386170" y="2011679"/>
            <a:ext cx="6688399" cy="2271613"/>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buClr>
                <a:schemeClr val="tx2"/>
              </a:buClr>
              <a:buFont typeface="Arial" panose="020B0604020202020204" pitchFamily="34" charset="0"/>
              <a:buNone/>
              <a:defRPr sz="2800" b="1"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2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chemeClr val="tx2"/>
              </a:buClr>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chemeClr val="tx2"/>
              </a:buClr>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chemeClr val="tx2"/>
              </a:buClr>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lt-LT" sz="3600" dirty="0" smtClean="0">
                <a:solidFill>
                  <a:schemeClr val="accent4"/>
                </a:solidFill>
                <a:latin typeface="+mj-lt"/>
              </a:rPr>
              <a:t>Apie penktadalis Lietuvos dirbančiųjų dirba žemesnės kvalifikacijos darbą nei įgyta kvalifikacija. Trečdalis dirba su savo studijų sritimi nesusijusius darbus.</a:t>
            </a:r>
            <a:endParaRPr lang="en-LT" sz="3600" b="0" dirty="0">
              <a:solidFill>
                <a:schemeClr val="accent4"/>
              </a:solidFill>
              <a:latin typeface="+mj-lt"/>
            </a:endParaRPr>
          </a:p>
        </p:txBody>
      </p:sp>
      <p:sp>
        <p:nvSpPr>
          <p:cNvPr id="5" name="Text Placeholder 1">
            <a:extLst>
              <a:ext uri="{FF2B5EF4-FFF2-40B4-BE49-F238E27FC236}">
                <a16:creationId xmlns:a16="http://schemas.microsoft.com/office/drawing/2014/main" id="{BED05D19-DA51-F14A-B7A9-7F4299FD02F3}"/>
              </a:ext>
            </a:extLst>
          </p:cNvPr>
          <p:cNvSpPr txBox="1">
            <a:spLocks/>
          </p:cNvSpPr>
          <p:nvPr/>
        </p:nvSpPr>
        <p:spPr>
          <a:xfrm>
            <a:off x="136223" y="6444648"/>
            <a:ext cx="6206826" cy="2308994"/>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Clr>
                <a:schemeClr val="tx2"/>
              </a:buClr>
              <a:buFont typeface="Arial" panose="020B0604020202020204" pitchFamily="34" charset="0"/>
              <a:buNone/>
              <a:defRPr sz="2800" b="1" i="0" kern="1200">
                <a:solidFill>
                  <a:schemeClr val="bg1">
                    <a:lumMod val="10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2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chemeClr val="tx2"/>
              </a:buClr>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chemeClr val="tx2"/>
              </a:buClr>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chemeClr val="tx2"/>
              </a:buClr>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sz="1600" dirty="0">
                <a:solidFill>
                  <a:schemeClr val="accent4"/>
                </a:solidFill>
              </a:rPr>
              <a:t>Šaltinis: </a:t>
            </a:r>
            <a:r>
              <a:rPr lang="lt-LT" sz="1600" dirty="0" err="1">
                <a:solidFill>
                  <a:schemeClr val="accent4"/>
                </a:solidFill>
              </a:rPr>
              <a:t>Strata</a:t>
            </a:r>
            <a:r>
              <a:rPr lang="en-US" sz="1600" dirty="0">
                <a:solidFill>
                  <a:schemeClr val="accent4"/>
                </a:solidFill>
              </a:rPr>
              <a:t>,</a:t>
            </a:r>
            <a:r>
              <a:rPr lang="lt-LT" sz="1600" dirty="0">
                <a:solidFill>
                  <a:schemeClr val="accent4"/>
                </a:solidFill>
              </a:rPr>
              <a:t> Žmogiškasis Kapitalas Lietuvoje </a:t>
            </a:r>
            <a:r>
              <a:rPr lang="en-US" sz="1600" dirty="0">
                <a:solidFill>
                  <a:schemeClr val="accent4"/>
                </a:solidFill>
              </a:rPr>
              <a:t>2020</a:t>
            </a:r>
            <a:endParaRPr lang="lt-LT" sz="1600" dirty="0">
              <a:solidFill>
                <a:schemeClr val="accent4"/>
              </a:solidFill>
            </a:endParaRPr>
          </a:p>
          <a:p>
            <a:pPr>
              <a:lnSpc>
                <a:spcPct val="120000"/>
              </a:lnSpc>
            </a:pPr>
            <a:endParaRPr lang="en-LT" sz="1800" dirty="0">
              <a:solidFill>
                <a:schemeClr val="tx1"/>
              </a:solidFill>
            </a:endParaRPr>
          </a:p>
        </p:txBody>
      </p:sp>
    </p:spTree>
    <p:extLst>
      <p:ext uri="{BB962C8B-B14F-4D97-AF65-F5344CB8AC3E}">
        <p14:creationId xmlns:p14="http://schemas.microsoft.com/office/powerpoint/2010/main" val="3821016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04B72E13-5247-DE4A-8D76-A922132B76C4}"/>
              </a:ext>
            </a:extLst>
          </p:cNvPr>
          <p:cNvSpPr>
            <a:spLocks noGrp="1"/>
          </p:cNvSpPr>
          <p:nvPr>
            <p:ph type="title"/>
          </p:nvPr>
        </p:nvSpPr>
        <p:spPr>
          <a:xfrm>
            <a:off x="838200" y="230984"/>
            <a:ext cx="8804564" cy="649938"/>
          </a:xfrm>
        </p:spPr>
        <p:txBody>
          <a:bodyPr>
            <a:normAutofit/>
          </a:bodyPr>
          <a:lstStyle/>
          <a:p>
            <a:r>
              <a:rPr lang="lt-LT" dirty="0"/>
              <a:t>KURSO PROGRAMOS VYKDYMO TVARKA</a:t>
            </a:r>
          </a:p>
        </p:txBody>
      </p:sp>
      <p:sp>
        <p:nvSpPr>
          <p:cNvPr id="13" name="TextBox 12">
            <a:extLst>
              <a:ext uri="{FF2B5EF4-FFF2-40B4-BE49-F238E27FC236}">
                <a16:creationId xmlns:a16="http://schemas.microsoft.com/office/drawing/2014/main" id="{199F3E42-57A2-4847-AC6F-694EB2AE6279}"/>
              </a:ext>
            </a:extLst>
          </p:cNvPr>
          <p:cNvSpPr txBox="1"/>
          <p:nvPr/>
        </p:nvSpPr>
        <p:spPr>
          <a:xfrm>
            <a:off x="1094352" y="1368088"/>
            <a:ext cx="10818091" cy="4801314"/>
          </a:xfrm>
          <a:prstGeom prst="rect">
            <a:avLst/>
          </a:prstGeom>
          <a:noFill/>
        </p:spPr>
        <p:txBody>
          <a:bodyPr wrap="square" rtlCol="0" anchor="t">
            <a:spAutoFit/>
          </a:bodyPr>
          <a:lstStyle/>
          <a:p>
            <a:r>
              <a:rPr lang="lt-LT" sz="1600" dirty="0"/>
              <a:t>Mokymai vykdomi pagal Kurso programą, parengtą pagal </a:t>
            </a:r>
            <a:r>
              <a:rPr lang="lt-LT" sz="1600" dirty="0" smtClean="0"/>
              <a:t>Aprašo </a:t>
            </a:r>
            <a:r>
              <a:rPr lang="lt-LT" sz="1600" dirty="0"/>
              <a:t>prieduose pateiktus Kurso modulių aprašus</a:t>
            </a:r>
            <a:r>
              <a:rPr lang="lt-LT" sz="1600" dirty="0" smtClean="0"/>
              <a:t>.</a:t>
            </a:r>
          </a:p>
          <a:p>
            <a:endParaRPr lang="lt-LT" sz="1600" b="1" dirty="0"/>
          </a:p>
          <a:p>
            <a:r>
              <a:rPr lang="lt-LT" sz="1600" dirty="0"/>
              <a:t>Kurso programą rengia, mokymus organizuoja ir už kokybę atsako švietimo teikėjas. Švietimo teikėjas, atsižvelgdamas į mokymų dalyvių poreikius, įgyvendindamas programą gali keisti iki 20 proc. Kurso modulių turinio</a:t>
            </a:r>
            <a:r>
              <a:rPr lang="lt-LT" sz="1600" dirty="0" smtClean="0"/>
              <a:t>.</a:t>
            </a:r>
          </a:p>
          <a:p>
            <a:endParaRPr lang="lt-LT" sz="1600" b="1" dirty="0"/>
          </a:p>
          <a:p>
            <a:r>
              <a:rPr lang="lt-LT" sz="1600" dirty="0"/>
              <a:t>Kurso programa registruojama Studijų, mokymo programų ir kvalifikacijų registre pagal teisės aktų nustatytą tvarką</a:t>
            </a:r>
            <a:r>
              <a:rPr lang="lt-LT" sz="1600" dirty="0" smtClean="0"/>
              <a:t>.</a:t>
            </a:r>
          </a:p>
          <a:p>
            <a:endParaRPr lang="lt-LT" sz="1600" b="1" dirty="0"/>
          </a:p>
          <a:p>
            <a:r>
              <a:rPr lang="lt-LT" sz="1600" dirty="0"/>
              <a:t>Kurso įgyvendinimo forma pasirenkama pagal epidemiologinę situaciją Lietuvoje, galiojančias teisines normas, įsipareigojant užtikrinti Kurso įgyvendinimo kokybę</a:t>
            </a:r>
            <a:r>
              <a:rPr lang="lt-LT" sz="1600" dirty="0" smtClean="0"/>
              <a:t>.</a:t>
            </a:r>
          </a:p>
          <a:p>
            <a:endParaRPr lang="lt-LT" sz="1600" dirty="0" smtClean="0"/>
          </a:p>
          <a:p>
            <a:r>
              <a:rPr lang="lt-LT" sz="1600" dirty="0"/>
              <a:t>Kurso dalyviams, išklausiusiems visas Kurso programoje numatytas temas, sėkmingai atlikusiems praktines užduotis, savarankiškus darbus ir gavus teigiamą įvertinimą, ne vėliau kaip per 10 darbo dienų išduodami Kurso baigimo pažymėjimai</a:t>
            </a:r>
            <a:r>
              <a:rPr lang="lt-LT" sz="1600" dirty="0" smtClean="0"/>
              <a:t>.</a:t>
            </a:r>
          </a:p>
          <a:p>
            <a:endParaRPr lang="lt-LT" sz="1600" dirty="0" smtClean="0"/>
          </a:p>
          <a:p>
            <a:r>
              <a:rPr lang="lt-LT" sz="1600" dirty="0"/>
              <a:t>Kursas arba atskiri jos moduliai asmeniui gali būti įskaitomi, jei asmuo įrodo, kad yra įgijęs kompetencijas, atitinkančias Kurso moduliuose apibrėžtus mokymosi rezultatus. Asmens įgytas kompetencijas vertina ir pripažįsta švietimo teikėjai vadovaudamiesi  Lietuvos Respublikos neformaliojo suaugusiųjų švietimo ir tęstinio mokymosi įstatymo 11 straipsnyje nustatytais reikalavimais. </a:t>
            </a:r>
          </a:p>
          <a:p>
            <a:endParaRPr lang="lt-LT" dirty="0"/>
          </a:p>
        </p:txBody>
      </p:sp>
      <p:pic>
        <p:nvPicPr>
          <p:cNvPr id="14" name="Graphic 3">
            <a:extLst>
              <a:ext uri="{FF2B5EF4-FFF2-40B4-BE49-F238E27FC236}">
                <a16:creationId xmlns:a16="http://schemas.microsoft.com/office/drawing/2014/main" id="{14F329E1-641B-FB45-A986-2ABE8BB53FBA}"/>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838200" y="1390377"/>
            <a:ext cx="256152" cy="256152"/>
          </a:xfrm>
          <a:prstGeom prst="rect">
            <a:avLst/>
          </a:prstGeom>
        </p:spPr>
      </p:pic>
      <p:pic>
        <p:nvPicPr>
          <p:cNvPr id="15" name="Graphic 3">
            <a:extLst>
              <a:ext uri="{FF2B5EF4-FFF2-40B4-BE49-F238E27FC236}">
                <a16:creationId xmlns:a16="http://schemas.microsoft.com/office/drawing/2014/main" id="{14F329E1-641B-FB45-A986-2ABE8BB53FBA}"/>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838200" y="1913004"/>
            <a:ext cx="256152" cy="256152"/>
          </a:xfrm>
          <a:prstGeom prst="rect">
            <a:avLst/>
          </a:prstGeom>
        </p:spPr>
      </p:pic>
      <p:pic>
        <p:nvPicPr>
          <p:cNvPr id="16" name="Graphic 3">
            <a:extLst>
              <a:ext uri="{FF2B5EF4-FFF2-40B4-BE49-F238E27FC236}">
                <a16:creationId xmlns:a16="http://schemas.microsoft.com/office/drawing/2014/main" id="{14F329E1-641B-FB45-A986-2ABE8BB53FBA}"/>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838200" y="3898037"/>
            <a:ext cx="256152" cy="256152"/>
          </a:xfrm>
          <a:prstGeom prst="rect">
            <a:avLst/>
          </a:prstGeom>
        </p:spPr>
      </p:pic>
      <p:pic>
        <p:nvPicPr>
          <p:cNvPr id="17" name="Graphic 3">
            <a:extLst>
              <a:ext uri="{FF2B5EF4-FFF2-40B4-BE49-F238E27FC236}">
                <a16:creationId xmlns:a16="http://schemas.microsoft.com/office/drawing/2014/main" id="{14F329E1-641B-FB45-A986-2ABE8BB53FBA}"/>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838200" y="4829037"/>
            <a:ext cx="256152" cy="256152"/>
          </a:xfrm>
          <a:prstGeom prst="rect">
            <a:avLst/>
          </a:prstGeom>
        </p:spPr>
      </p:pic>
      <p:pic>
        <p:nvPicPr>
          <p:cNvPr id="8" name="Graphic 3">
            <a:extLst>
              <a:ext uri="{FF2B5EF4-FFF2-40B4-BE49-F238E27FC236}">
                <a16:creationId xmlns:a16="http://schemas.microsoft.com/office/drawing/2014/main" id="{14F329E1-641B-FB45-A986-2ABE8BB53FBA}"/>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838200" y="2615052"/>
            <a:ext cx="256152" cy="256152"/>
          </a:xfrm>
          <a:prstGeom prst="rect">
            <a:avLst/>
          </a:prstGeom>
        </p:spPr>
      </p:pic>
      <p:pic>
        <p:nvPicPr>
          <p:cNvPr id="9" name="Graphic 3">
            <a:extLst>
              <a:ext uri="{FF2B5EF4-FFF2-40B4-BE49-F238E27FC236}">
                <a16:creationId xmlns:a16="http://schemas.microsoft.com/office/drawing/2014/main" id="{14F329E1-641B-FB45-A986-2ABE8BB53FBA}"/>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838200" y="3137171"/>
            <a:ext cx="256152" cy="256152"/>
          </a:xfrm>
          <a:prstGeom prst="rect">
            <a:avLst/>
          </a:prstGeom>
        </p:spPr>
      </p:pic>
    </p:spTree>
    <p:extLst>
      <p:ext uri="{BB962C8B-B14F-4D97-AF65-F5344CB8AC3E}">
        <p14:creationId xmlns:p14="http://schemas.microsoft.com/office/powerpoint/2010/main" val="21407940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59100" cy="6858000"/>
          </a:xfrm>
          <a:prstGeom prst="rect">
            <a:avLst/>
          </a:prstGeom>
        </p:spPr>
      </p:pic>
    </p:spTree>
    <p:extLst>
      <p:ext uri="{BB962C8B-B14F-4D97-AF65-F5344CB8AC3E}">
        <p14:creationId xmlns:p14="http://schemas.microsoft.com/office/powerpoint/2010/main" val="35643476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185B81-3A32-9547-9142-5C79F0D7372D}"/>
              </a:ext>
            </a:extLst>
          </p:cNvPr>
          <p:cNvSpPr>
            <a:spLocks noGrp="1"/>
          </p:cNvSpPr>
          <p:nvPr>
            <p:ph type="body" sz="quarter" idx="10"/>
          </p:nvPr>
        </p:nvSpPr>
        <p:spPr>
          <a:xfrm>
            <a:off x="469900" y="381001"/>
            <a:ext cx="5034973" cy="3733800"/>
          </a:xfrm>
        </p:spPr>
        <p:txBody>
          <a:bodyPr/>
          <a:lstStyle/>
          <a:p>
            <a:pPr algn="ctr">
              <a:lnSpc>
                <a:spcPct val="100000"/>
              </a:lnSpc>
            </a:pPr>
            <a:r>
              <a:rPr lang="lt-LT" sz="3200" dirty="0" smtClean="0"/>
              <a:t>Papildomai Profesinio orientavimo paslaugos mokiniams ir suaugusiems teikiamos Regioniniuose Karjeros centruose (toliau </a:t>
            </a:r>
            <a:r>
              <a:rPr lang="en-150" sz="3200" dirty="0" smtClean="0"/>
              <a:t>–</a:t>
            </a:r>
            <a:r>
              <a:rPr lang="lt-LT" sz="3200" dirty="0" smtClean="0"/>
              <a:t> RKC)</a:t>
            </a:r>
            <a:endParaRPr lang="en-LT" sz="3200" dirty="0"/>
          </a:p>
        </p:txBody>
      </p:sp>
      <p:sp>
        <p:nvSpPr>
          <p:cNvPr id="3" name="Subtitle 2">
            <a:extLst>
              <a:ext uri="{FF2B5EF4-FFF2-40B4-BE49-F238E27FC236}">
                <a16:creationId xmlns:a16="http://schemas.microsoft.com/office/drawing/2014/main" id="{8A6F9A47-8F09-B24D-A67D-B7D5BFDBF2A4}"/>
              </a:ext>
            </a:extLst>
          </p:cNvPr>
          <p:cNvSpPr>
            <a:spLocks noGrp="1"/>
          </p:cNvSpPr>
          <p:nvPr>
            <p:ph type="subTitle" idx="1"/>
          </p:nvPr>
        </p:nvSpPr>
        <p:spPr>
          <a:xfrm>
            <a:off x="469902" y="4261631"/>
            <a:ext cx="4761856" cy="2120696"/>
          </a:xfrm>
        </p:spPr>
        <p:txBody>
          <a:bodyPr>
            <a:normAutofit/>
          </a:bodyPr>
          <a:lstStyle/>
          <a:p>
            <a:pPr algn="ctr"/>
            <a:r>
              <a:rPr lang="lt-LT" sz="1800" spc="-150" dirty="0">
                <a:latin typeface="Calibri" panose="020F0502020204030204" pitchFamily="34" charset="0"/>
                <a:cs typeface="Calibri" panose="020F0502020204030204" pitchFamily="34" charset="0"/>
              </a:rPr>
              <a:t>Projektas „Kokybiškų karjeros paslaugų teikimas realioje ir virtualioje </a:t>
            </a:r>
            <a:r>
              <a:rPr lang="lt-LT" sz="1800" spc="-150" dirty="0" smtClean="0">
                <a:latin typeface="Calibri" panose="020F0502020204030204" pitchFamily="34" charset="0"/>
                <a:cs typeface="Calibri" panose="020F0502020204030204" pitchFamily="34" charset="0"/>
              </a:rPr>
              <a:t>aplinkoje“</a:t>
            </a:r>
          </a:p>
          <a:p>
            <a:pPr algn="ctr"/>
            <a:r>
              <a:rPr lang="lt-LT" sz="1800" dirty="0" smtClean="0">
                <a:latin typeface="Calibri" panose="020F0502020204030204" pitchFamily="34" charset="0"/>
                <a:cs typeface="Calibri" panose="020F0502020204030204" pitchFamily="34" charset="0"/>
              </a:rPr>
              <a:t>SFMIS </a:t>
            </a:r>
            <a:r>
              <a:rPr lang="lt-LT" sz="1800" dirty="0">
                <a:latin typeface="Calibri" panose="020F0502020204030204" pitchFamily="34" charset="0"/>
                <a:cs typeface="Calibri" panose="020F0502020204030204" pitchFamily="34" charset="0"/>
              </a:rPr>
              <a:t>Nr.</a:t>
            </a:r>
            <a:r>
              <a:rPr lang="en-US" sz="1800" dirty="0">
                <a:latin typeface="Calibri" panose="020F0502020204030204" pitchFamily="34" charset="0"/>
                <a:cs typeface="Calibri" panose="020F0502020204030204" pitchFamily="34" charset="0"/>
              </a:rPr>
              <a:t> 09.4.1-ESFA-V-735-02-0001</a:t>
            </a:r>
            <a:endParaRPr lang="en-GB" sz="1800" b="1" spc="-150" dirty="0">
              <a:solidFill>
                <a:srgbClr val="40C978"/>
              </a:solidFill>
              <a:latin typeface="Calibri" panose="020F0502020204030204" pitchFamily="34" charset="0"/>
              <a:cs typeface="Calibri" panose="020F0502020204030204" pitchFamily="34" charset="0"/>
            </a:endParaRPr>
          </a:p>
        </p:txBody>
      </p:sp>
      <p:pic>
        <p:nvPicPr>
          <p:cNvPr id="6" name="Picture Placeholder 5">
            <a:extLst>
              <a:ext uri="{FF2B5EF4-FFF2-40B4-BE49-F238E27FC236}">
                <a16:creationId xmlns:a16="http://schemas.microsoft.com/office/drawing/2014/main" id="{2D951D44-85D3-644E-B2B1-908CE95A8518}"/>
              </a:ext>
            </a:extLst>
          </p:cNvPr>
          <p:cNvPicPr>
            <a:picLocks noGrp="1" noChangeAspect="1"/>
          </p:cNvPicPr>
          <p:nvPr>
            <p:ph type="pic" sz="quarter" idx="11"/>
          </p:nvPr>
        </p:nvPicPr>
        <p:blipFill rotWithShape="1">
          <a:blip r:embed="rId2" cstate="print">
            <a:extLst>
              <a:ext uri="{28A0092B-C50C-407E-A947-70E740481C1C}">
                <a14:useLocalDpi xmlns:a14="http://schemas.microsoft.com/office/drawing/2010/main"/>
              </a:ext>
            </a:extLst>
          </a:blip>
          <a:srcRect/>
          <a:stretch>
            <a:fillRect/>
          </a:stretch>
        </p:blipFill>
        <p:spPr/>
      </p:pic>
      <p:pic>
        <p:nvPicPr>
          <p:cNvPr id="7" name="Graphic 6">
            <a:extLst>
              <a:ext uri="{FF2B5EF4-FFF2-40B4-BE49-F238E27FC236}">
                <a16:creationId xmlns:a16="http://schemas.microsoft.com/office/drawing/2014/main" id="{52604BB4-E476-9543-AF79-875D70B335E6}"/>
              </a:ext>
            </a:extLst>
          </p:cNvPr>
          <p:cNvPicPr>
            <a:picLocks noChangeAspect="1"/>
          </p:cNvPicPr>
          <p:nvPr/>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rcRect l="32592" t="15809" r="34344" b="15940"/>
          <a:stretch/>
        </p:blipFill>
        <p:spPr>
          <a:xfrm>
            <a:off x="6096000" y="-683172"/>
            <a:ext cx="5626098" cy="8208579"/>
          </a:xfrm>
          <a:prstGeom prst="rect">
            <a:avLst/>
          </a:prstGeom>
        </p:spPr>
      </p:pic>
    </p:spTree>
    <p:extLst>
      <p:ext uri="{BB962C8B-B14F-4D97-AF65-F5344CB8AC3E}">
        <p14:creationId xmlns:p14="http://schemas.microsoft.com/office/powerpoint/2010/main" val="2021434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5CC1C-7E74-3F41-B5B1-BC24253AB1E1}"/>
              </a:ext>
            </a:extLst>
          </p:cNvPr>
          <p:cNvSpPr>
            <a:spLocks noGrp="1"/>
          </p:cNvSpPr>
          <p:nvPr>
            <p:ph type="title"/>
          </p:nvPr>
        </p:nvSpPr>
        <p:spPr>
          <a:xfrm>
            <a:off x="838200" y="428445"/>
            <a:ext cx="9081655" cy="1325563"/>
          </a:xfrm>
        </p:spPr>
        <p:txBody>
          <a:bodyPr>
            <a:normAutofit/>
          </a:bodyPr>
          <a:lstStyle/>
          <a:p>
            <a:r>
              <a:rPr lang="lt-LT" sz="2000" b="1" dirty="0" smtClean="0">
                <a:cs typeface="Poppins Thin" panose="00000300000000000000" pitchFamily="50" charset="0"/>
              </a:rPr>
              <a:t>Projekto partneriai </a:t>
            </a:r>
            <a:r>
              <a:rPr lang="lt-LT" sz="2000" b="1" dirty="0">
                <a:cs typeface="Poppins Thin" panose="00000300000000000000" pitchFamily="50" charset="0"/>
              </a:rPr>
              <a:t>-</a:t>
            </a:r>
            <a:r>
              <a:rPr lang="lt-LT" sz="2000" dirty="0">
                <a:cs typeface="Poppins Thin" panose="00000300000000000000" pitchFamily="50" charset="0"/>
              </a:rPr>
              <a:t> </a:t>
            </a:r>
            <a:r>
              <a:rPr lang="pt-BR" sz="2000" dirty="0"/>
              <a:t>Užimtumo tarnyba prie Socialinės apsaugos ir darbo ministerijos</a:t>
            </a:r>
            <a:r>
              <a:rPr lang="lt-LT" sz="2000" dirty="0"/>
              <a:t>, </a:t>
            </a:r>
            <a:r>
              <a:rPr lang="pt-BR" sz="2000" dirty="0"/>
              <a:t>Jaunimo reikalų departamentas prie Socialinės apsaugos ir darbo ministerijos</a:t>
            </a:r>
            <a:r>
              <a:rPr lang="lt-LT" sz="2000" dirty="0"/>
              <a:t> </a:t>
            </a:r>
            <a:endParaRPr lang="en-GB" sz="2000" dirty="0">
              <a:cs typeface="Poppins Thin" panose="00000300000000000000" pitchFamily="50" charset="0"/>
            </a:endParaRPr>
          </a:p>
        </p:txBody>
      </p:sp>
      <p:sp>
        <p:nvSpPr>
          <p:cNvPr id="20" name="TextBox 19">
            <a:extLst>
              <a:ext uri="{FF2B5EF4-FFF2-40B4-BE49-F238E27FC236}">
                <a16:creationId xmlns:a16="http://schemas.microsoft.com/office/drawing/2014/main" id="{F78BDC44-7C27-F94B-A70D-96B88ADEBFCC}"/>
              </a:ext>
            </a:extLst>
          </p:cNvPr>
          <p:cNvSpPr txBox="1"/>
          <p:nvPr/>
        </p:nvSpPr>
        <p:spPr>
          <a:xfrm>
            <a:off x="880239" y="2443197"/>
            <a:ext cx="5257800" cy="2723823"/>
          </a:xfrm>
          <a:prstGeom prst="rect">
            <a:avLst/>
          </a:prstGeom>
          <a:noFill/>
        </p:spPr>
        <p:txBody>
          <a:bodyPr wrap="square" rtlCol="0" anchor="t">
            <a:spAutoFit/>
          </a:bodyPr>
          <a:lstStyle/>
          <a:p>
            <a:pPr>
              <a:lnSpc>
                <a:spcPct val="150000"/>
              </a:lnSpc>
            </a:pPr>
            <a:r>
              <a:rPr lang="en-US" b="1" dirty="0" smtClean="0">
                <a:solidFill>
                  <a:schemeClr val="tx2"/>
                </a:solidFill>
              </a:rPr>
              <a:t>1</a:t>
            </a:r>
            <a:r>
              <a:rPr lang="lt-LT" b="1" dirty="0" smtClean="0">
                <a:solidFill>
                  <a:schemeClr val="tx2"/>
                </a:solidFill>
              </a:rPr>
              <a:t> Uždavinys</a:t>
            </a:r>
            <a:endParaRPr lang="lt-LT" b="1" dirty="0">
              <a:solidFill>
                <a:schemeClr val="tx2"/>
              </a:solidFill>
            </a:endParaRPr>
          </a:p>
          <a:p>
            <a:endParaRPr lang="en-GB" sz="1600" dirty="0"/>
          </a:p>
          <a:p>
            <a:r>
              <a:rPr lang="en-US" sz="1600" b="1" dirty="0" err="1"/>
              <a:t>Modernizuoti</a:t>
            </a:r>
            <a:r>
              <a:rPr lang="lt-LT" sz="1600" b="1" dirty="0"/>
              <a:t> </a:t>
            </a:r>
            <a:r>
              <a:rPr lang="en-US" sz="1600" b="1" dirty="0" err="1"/>
              <a:t>ugdymo</a:t>
            </a:r>
            <a:r>
              <a:rPr lang="lt-LT" sz="1600" b="1" dirty="0"/>
              <a:t> </a:t>
            </a:r>
            <a:r>
              <a:rPr lang="en-US" sz="1600" b="1" dirty="0" err="1"/>
              <a:t>karjerai</a:t>
            </a:r>
            <a:r>
              <a:rPr lang="lt-LT" sz="1600" b="1" dirty="0"/>
              <a:t> </a:t>
            </a:r>
            <a:r>
              <a:rPr lang="en-US" sz="1600" b="1" dirty="0" err="1"/>
              <a:t>priemones</a:t>
            </a:r>
            <a:r>
              <a:rPr lang="en-US" sz="1600" b="1" dirty="0"/>
              <a:t> </a:t>
            </a:r>
            <a:r>
              <a:rPr lang="en-US" sz="1600" b="1" dirty="0" err="1"/>
              <a:t>ir</a:t>
            </a:r>
            <a:r>
              <a:rPr lang="lt-LT" sz="1600" b="1" dirty="0"/>
              <a:t> p</a:t>
            </a:r>
            <a:r>
              <a:rPr lang="en-US" sz="1600" b="1" dirty="0" err="1"/>
              <a:t>aslaugas</a:t>
            </a:r>
            <a:r>
              <a:rPr lang="lt-LT" sz="1600" b="1" dirty="0"/>
              <a:t> mokykloms bei karjeros specialistams:</a:t>
            </a:r>
          </a:p>
          <a:p>
            <a:pPr marL="285750" indent="-285750">
              <a:buFont typeface="Arial" panose="020B0604020202020204" pitchFamily="34" charset="0"/>
              <a:buChar char="•"/>
            </a:pPr>
            <a:r>
              <a:rPr lang="lt-LT" sz="1600" dirty="0">
                <a:cs typeface="Poppins" panose="00000500000000000000" pitchFamily="50" charset="0"/>
              </a:rPr>
              <a:t>Atnaujinta ugdymo karjerai IT infrastruktūra mokykloms </a:t>
            </a:r>
          </a:p>
          <a:p>
            <a:pPr marL="285750" indent="-285750">
              <a:buFont typeface="Arial" panose="020B0604020202020204" pitchFamily="34" charset="0"/>
              <a:buChar char="•"/>
            </a:pPr>
            <a:r>
              <a:rPr lang="lt-LT" sz="1600" dirty="0">
                <a:cs typeface="Poppins" panose="00000500000000000000" pitchFamily="50" charset="0"/>
              </a:rPr>
              <a:t>Sukurtas skaitmeninis ugdymo karjerai turinys mokiniams nuo priešmokyklinio iki 12 kl.</a:t>
            </a:r>
          </a:p>
          <a:p>
            <a:pPr marL="285750" indent="-285750">
              <a:buFont typeface="Arial" panose="020B0604020202020204" pitchFamily="34" charset="0"/>
              <a:buChar char="•"/>
            </a:pPr>
            <a:r>
              <a:rPr lang="lt-LT" sz="1600" dirty="0">
                <a:cs typeface="Poppins" panose="00000500000000000000" pitchFamily="50" charset="0"/>
              </a:rPr>
              <a:t>Mokymai karjeros specialisto kvalifikacijai įgyti (POŽK)</a:t>
            </a:r>
            <a:endParaRPr lang="en-GB" sz="1600" dirty="0">
              <a:cs typeface="Poppins" panose="00000500000000000000" pitchFamily="50" charset="0"/>
            </a:endParaRPr>
          </a:p>
        </p:txBody>
      </p:sp>
      <p:sp>
        <p:nvSpPr>
          <p:cNvPr id="10" name="TextBox 9">
            <a:extLst>
              <a:ext uri="{FF2B5EF4-FFF2-40B4-BE49-F238E27FC236}">
                <a16:creationId xmlns:a16="http://schemas.microsoft.com/office/drawing/2014/main" id="{3325716D-CA17-5040-A72B-470DBDD4149A}"/>
              </a:ext>
            </a:extLst>
          </p:cNvPr>
          <p:cNvSpPr txBox="1"/>
          <p:nvPr/>
        </p:nvSpPr>
        <p:spPr>
          <a:xfrm>
            <a:off x="6493721" y="2443197"/>
            <a:ext cx="4776952" cy="1985159"/>
          </a:xfrm>
          <a:prstGeom prst="rect">
            <a:avLst/>
          </a:prstGeom>
          <a:noFill/>
        </p:spPr>
        <p:txBody>
          <a:bodyPr wrap="square" rtlCol="0" anchor="t">
            <a:spAutoFit/>
          </a:bodyPr>
          <a:lstStyle/>
          <a:p>
            <a:pPr>
              <a:lnSpc>
                <a:spcPct val="150000"/>
              </a:lnSpc>
            </a:pPr>
            <a:r>
              <a:rPr lang="en-US" b="1" dirty="0" smtClean="0">
                <a:solidFill>
                  <a:schemeClr val="accent2">
                    <a:lumMod val="50000"/>
                  </a:schemeClr>
                </a:solidFill>
              </a:rPr>
              <a:t>2 </a:t>
            </a:r>
            <a:r>
              <a:rPr lang="lt-LT" b="1" dirty="0" smtClean="0">
                <a:solidFill>
                  <a:schemeClr val="accent2">
                    <a:lumMod val="50000"/>
                  </a:schemeClr>
                </a:solidFill>
              </a:rPr>
              <a:t>Uždavinys</a:t>
            </a:r>
            <a:endParaRPr lang="lt-LT" b="1" dirty="0">
              <a:solidFill>
                <a:schemeClr val="accent2">
                  <a:lumMod val="50000"/>
                </a:schemeClr>
              </a:solidFill>
            </a:endParaRPr>
          </a:p>
          <a:p>
            <a:endParaRPr lang="en-GB" sz="1600" dirty="0"/>
          </a:p>
          <a:p>
            <a:pPr algn="just"/>
            <a:r>
              <a:rPr lang="lt-LT" sz="1600" b="1" dirty="0" smtClean="0"/>
              <a:t>Plėtoti </a:t>
            </a:r>
            <a:r>
              <a:rPr lang="en-US" sz="1600" b="1" dirty="0" err="1" smtClean="0"/>
              <a:t>ugdymo</a:t>
            </a:r>
            <a:r>
              <a:rPr lang="lt-LT" sz="1600" b="1" dirty="0" smtClean="0"/>
              <a:t> </a:t>
            </a:r>
            <a:r>
              <a:rPr lang="en-US" sz="1600" b="1" dirty="0" err="1" smtClean="0"/>
              <a:t>karjerai</a:t>
            </a:r>
            <a:r>
              <a:rPr lang="lt-LT" sz="1600" b="1" dirty="0" smtClean="0"/>
              <a:t> </a:t>
            </a:r>
            <a:r>
              <a:rPr lang="en-US" sz="1600" b="1" dirty="0" err="1" smtClean="0"/>
              <a:t>paslaugas</a:t>
            </a:r>
            <a:r>
              <a:rPr lang="lt-LT" sz="1600" b="1" dirty="0" smtClean="0"/>
              <a:t> </a:t>
            </a:r>
            <a:r>
              <a:rPr lang="en-US" sz="1600" b="1" dirty="0" err="1" smtClean="0"/>
              <a:t>regioniniu</a:t>
            </a:r>
            <a:r>
              <a:rPr lang="lt-LT" sz="1600" b="1" dirty="0" smtClean="0"/>
              <a:t> </a:t>
            </a:r>
            <a:r>
              <a:rPr lang="en-US" sz="1600" b="1" dirty="0" err="1" smtClean="0"/>
              <a:t>lygmeniu</a:t>
            </a:r>
            <a:r>
              <a:rPr lang="lt-LT" sz="1600" b="1" dirty="0" smtClean="0"/>
              <a:t>:</a:t>
            </a:r>
          </a:p>
          <a:p>
            <a:pPr marL="285750" indent="-285750" algn="just">
              <a:buFont typeface="Arial" panose="020B0604020202020204" pitchFamily="34" charset="0"/>
              <a:buChar char="•"/>
            </a:pPr>
            <a:r>
              <a:rPr lang="lt-LT" sz="1600" dirty="0" smtClean="0">
                <a:cs typeface="Poppins" panose="00000500000000000000" pitchFamily="50" charset="0"/>
              </a:rPr>
              <a:t>Sukurtas </a:t>
            </a:r>
            <a:r>
              <a:rPr lang="lt-LT" sz="1600" dirty="0">
                <a:cs typeface="Poppins" panose="00000500000000000000" pitchFamily="50" charset="0"/>
              </a:rPr>
              <a:t>RKC veiklos modelis su galima plėtra</a:t>
            </a:r>
          </a:p>
          <a:p>
            <a:pPr marL="285750" indent="-285750" algn="just">
              <a:buFont typeface="Arial" panose="020B0604020202020204" pitchFamily="34" charset="0"/>
              <a:buChar char="•"/>
            </a:pPr>
            <a:r>
              <a:rPr lang="lt-LT" sz="1600" dirty="0">
                <a:cs typeface="Poppins" panose="00000500000000000000" pitchFamily="50" charset="0"/>
              </a:rPr>
              <a:t>Įsteigta </a:t>
            </a:r>
            <a:r>
              <a:rPr lang="lt-LT" sz="1600" dirty="0" smtClean="0">
                <a:cs typeface="Poppins" panose="00000500000000000000" pitchFamily="50" charset="0"/>
              </a:rPr>
              <a:t>1</a:t>
            </a:r>
            <a:r>
              <a:rPr lang="en-US" sz="1600" dirty="0" smtClean="0">
                <a:cs typeface="Poppins" panose="00000500000000000000" pitchFamily="50" charset="0"/>
              </a:rPr>
              <a:t>5</a:t>
            </a:r>
            <a:r>
              <a:rPr lang="lt-LT" sz="1600" dirty="0" smtClean="0">
                <a:cs typeface="Poppins" panose="00000500000000000000" pitchFamily="50" charset="0"/>
              </a:rPr>
              <a:t> </a:t>
            </a:r>
            <a:r>
              <a:rPr lang="lt-LT" sz="1600" dirty="0">
                <a:cs typeface="Poppins" panose="00000500000000000000" pitchFamily="50" charset="0"/>
              </a:rPr>
              <a:t>RKC centrų</a:t>
            </a:r>
          </a:p>
          <a:p>
            <a:pPr marL="285750" indent="-285750" algn="just">
              <a:buFont typeface="Arial" panose="020B0604020202020204" pitchFamily="34" charset="0"/>
              <a:buChar char="•"/>
            </a:pPr>
            <a:r>
              <a:rPr lang="lt-LT" sz="1600" dirty="0">
                <a:cs typeface="Poppins" panose="00000500000000000000" pitchFamily="50" charset="0"/>
              </a:rPr>
              <a:t>Paslaugos teikiamos RKC centruose</a:t>
            </a:r>
            <a:endParaRPr lang="en-GB" sz="1600" dirty="0">
              <a:cs typeface="Poppins" panose="00000500000000000000" pitchFamily="50" charset="0"/>
            </a:endParaRPr>
          </a:p>
        </p:txBody>
      </p:sp>
      <p:pic>
        <p:nvPicPr>
          <p:cNvPr id="4" name="Graphic 3">
            <a:extLst>
              <a:ext uri="{FF2B5EF4-FFF2-40B4-BE49-F238E27FC236}">
                <a16:creationId xmlns:a16="http://schemas.microsoft.com/office/drawing/2014/main" id="{C737B64E-8C8F-B74E-9E6E-E3D321E8C7A0}"/>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rot="16200000">
            <a:off x="880240" y="2049515"/>
            <a:ext cx="393682" cy="393682"/>
          </a:xfrm>
          <a:prstGeom prst="rect">
            <a:avLst/>
          </a:prstGeom>
        </p:spPr>
      </p:pic>
      <p:pic>
        <p:nvPicPr>
          <p:cNvPr id="13" name="Graphic 12">
            <a:extLst>
              <a:ext uri="{FF2B5EF4-FFF2-40B4-BE49-F238E27FC236}">
                <a16:creationId xmlns:a16="http://schemas.microsoft.com/office/drawing/2014/main" id="{30619B8F-C5B0-BC4D-8237-4A6509351118}"/>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rot="5400000">
            <a:off x="6623915" y="2049515"/>
            <a:ext cx="393682" cy="393682"/>
          </a:xfrm>
          <a:prstGeom prst="rect">
            <a:avLst/>
          </a:prstGeom>
        </p:spPr>
      </p:pic>
    </p:spTree>
    <p:extLst>
      <p:ext uri="{BB962C8B-B14F-4D97-AF65-F5344CB8AC3E}">
        <p14:creationId xmlns:p14="http://schemas.microsoft.com/office/powerpoint/2010/main" val="95211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EEA4E23-7ADE-6E42-B347-0356C1646F94}"/>
              </a:ext>
            </a:extLst>
          </p:cNvPr>
          <p:cNvSpPr txBox="1"/>
          <p:nvPr/>
        </p:nvSpPr>
        <p:spPr>
          <a:xfrm>
            <a:off x="838200" y="2354400"/>
            <a:ext cx="4518511" cy="3877985"/>
          </a:xfrm>
          <a:prstGeom prst="rect">
            <a:avLst/>
          </a:prstGeom>
          <a:noFill/>
        </p:spPr>
        <p:txBody>
          <a:bodyPr wrap="square" rtlCol="0" anchor="t">
            <a:spAutoFit/>
          </a:bodyPr>
          <a:lstStyle/>
          <a:p>
            <a:r>
              <a:rPr lang="lt-LT" sz="1600" dirty="0" smtClean="0">
                <a:latin typeface="Calibri" panose="020F0502020204030204" pitchFamily="34" charset="0"/>
                <a:cs typeface="Calibri" panose="020F0502020204030204" pitchFamily="34" charset="0"/>
              </a:rPr>
              <a:t>Bendrojo </a:t>
            </a:r>
            <a:r>
              <a:rPr lang="lt-LT" sz="1600" dirty="0">
                <a:latin typeface="Calibri" panose="020F0502020204030204" pitchFamily="34" charset="0"/>
                <a:cs typeface="Calibri" panose="020F0502020204030204" pitchFamily="34" charset="0"/>
              </a:rPr>
              <a:t>ugdymo mokyklų 1-4 gimnazijos klasių </a:t>
            </a:r>
            <a:r>
              <a:rPr lang="lt-LT" sz="1600" dirty="0" smtClean="0">
                <a:latin typeface="Calibri" panose="020F0502020204030204" pitchFamily="34" charset="0"/>
                <a:cs typeface="Calibri" panose="020F0502020204030204" pitchFamily="34" charset="0"/>
              </a:rPr>
              <a:t>mokiniai</a:t>
            </a:r>
          </a:p>
          <a:p>
            <a:endParaRPr lang="lt-LT" sz="1600" dirty="0">
              <a:latin typeface="Calibri" panose="020F0502020204030204" pitchFamily="34" charset="0"/>
              <a:cs typeface="Calibri" panose="020F0502020204030204" pitchFamily="34" charset="0"/>
            </a:endParaRPr>
          </a:p>
          <a:p>
            <a:endParaRPr lang="lt-LT" sz="1600" dirty="0" smtClean="0">
              <a:latin typeface="Calibri" panose="020F0502020204030204" pitchFamily="34" charset="0"/>
              <a:cs typeface="Calibri" panose="020F0502020204030204" pitchFamily="34" charset="0"/>
            </a:endParaRPr>
          </a:p>
          <a:p>
            <a:r>
              <a:rPr lang="lt-LT" sz="1600" dirty="0">
                <a:latin typeface="Calibri" panose="020F0502020204030204" pitchFamily="34" charset="0"/>
                <a:cs typeface="Calibri" panose="020F0502020204030204" pitchFamily="34" charset="0"/>
              </a:rPr>
              <a:t>Profesinio mokymo įstaigų </a:t>
            </a:r>
            <a:r>
              <a:rPr lang="lt-LT" sz="1600" dirty="0" smtClean="0">
                <a:latin typeface="Calibri" panose="020F0502020204030204" pitchFamily="34" charset="0"/>
                <a:cs typeface="Calibri" panose="020F0502020204030204" pitchFamily="34" charset="0"/>
              </a:rPr>
              <a:t>mokiniai</a:t>
            </a:r>
          </a:p>
          <a:p>
            <a:endParaRPr lang="lt-LT" sz="1600" dirty="0">
              <a:latin typeface="Calibri" panose="020F0502020204030204" pitchFamily="34" charset="0"/>
              <a:cs typeface="Calibri" panose="020F0502020204030204" pitchFamily="34" charset="0"/>
            </a:endParaRPr>
          </a:p>
          <a:p>
            <a:r>
              <a:rPr lang="lt-LT" sz="1600" dirty="0">
                <a:latin typeface="Calibri" panose="020F0502020204030204" pitchFamily="34" charset="0"/>
                <a:cs typeface="Calibri" panose="020F0502020204030204" pitchFamily="34" charset="0"/>
              </a:rPr>
              <a:t>Nesimokantis, nestudijuojantis, nedirbantis pagal darbo sutartį ar savarankiškai, neturintis kitų darbo santykiams prilygintų teisinių santykių, nevykdantis neatlygintino užimtumo veiklos, neieškantis darbo jaunas žmogus (NEET</a:t>
            </a:r>
            <a:r>
              <a:rPr lang="lt-LT" sz="1600" dirty="0" smtClean="0">
                <a:latin typeface="Calibri" panose="020F0502020204030204" pitchFamily="34" charset="0"/>
                <a:cs typeface="Calibri" panose="020F0502020204030204" pitchFamily="34" charset="0"/>
              </a:rPr>
              <a:t>).</a:t>
            </a:r>
          </a:p>
          <a:p>
            <a:endParaRPr lang="lt-LT" sz="1600" dirty="0">
              <a:latin typeface="Calibri" panose="020F0502020204030204" pitchFamily="34" charset="0"/>
              <a:cs typeface="Calibri" panose="020F0502020204030204" pitchFamily="34" charset="0"/>
            </a:endParaRPr>
          </a:p>
          <a:p>
            <a:r>
              <a:rPr lang="lt-LT" sz="1600" dirty="0">
                <a:latin typeface="Calibri" panose="020F0502020204030204" pitchFamily="34" charset="0"/>
                <a:cs typeface="Calibri" panose="020F0502020204030204" pitchFamily="34" charset="0"/>
              </a:rPr>
              <a:t>Užimtumo tarnyboje registruoti bedarbiai iki 29 m.</a:t>
            </a:r>
            <a:endParaRPr lang="en-US" sz="1600" dirty="0">
              <a:latin typeface="Calibri" panose="020F0502020204030204" pitchFamily="34" charset="0"/>
              <a:cs typeface="Calibri" panose="020F0502020204030204" pitchFamily="34" charset="0"/>
            </a:endParaRPr>
          </a:p>
          <a:p>
            <a:endParaRPr lang="lt-LT" sz="1200" dirty="0"/>
          </a:p>
          <a:p>
            <a:endParaRPr lang="en-GB" sz="1200" dirty="0">
              <a:latin typeface="Montserrat" panose="00000500000000000000" pitchFamily="2" charset="0"/>
              <a:cs typeface="Poppins" panose="00000500000000000000" pitchFamily="50" charset="0"/>
            </a:endParaRPr>
          </a:p>
          <a:p>
            <a:endParaRPr lang="en-GB" sz="1400" dirty="0"/>
          </a:p>
        </p:txBody>
      </p:sp>
      <p:pic>
        <p:nvPicPr>
          <p:cNvPr id="4" name="Graphic 3">
            <a:extLst>
              <a:ext uri="{FF2B5EF4-FFF2-40B4-BE49-F238E27FC236}">
                <a16:creationId xmlns:a16="http://schemas.microsoft.com/office/drawing/2014/main" id="{14F329E1-641B-FB45-A986-2ABE8BB53FBA}"/>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77901" y="2410437"/>
            <a:ext cx="256152" cy="256152"/>
          </a:xfrm>
          <a:prstGeom prst="rect">
            <a:avLst/>
          </a:prstGeom>
        </p:spPr>
      </p:pic>
      <p:pic>
        <p:nvPicPr>
          <p:cNvPr id="18" name="Graphic 17">
            <a:extLst>
              <a:ext uri="{FF2B5EF4-FFF2-40B4-BE49-F238E27FC236}">
                <a16:creationId xmlns:a16="http://schemas.microsoft.com/office/drawing/2014/main" id="{927F021B-BE39-E747-8137-9F1002D14871}"/>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483514" y="5350477"/>
            <a:ext cx="256152" cy="256152"/>
          </a:xfrm>
          <a:prstGeom prst="rect">
            <a:avLst/>
          </a:prstGeom>
        </p:spPr>
      </p:pic>
      <p:sp>
        <p:nvSpPr>
          <p:cNvPr id="21" name="TextBox 20">
            <a:extLst>
              <a:ext uri="{FF2B5EF4-FFF2-40B4-BE49-F238E27FC236}">
                <a16:creationId xmlns:a16="http://schemas.microsoft.com/office/drawing/2014/main" id="{6667B143-810E-334F-A694-26D11D75A35D}"/>
              </a:ext>
            </a:extLst>
          </p:cNvPr>
          <p:cNvSpPr txBox="1"/>
          <p:nvPr/>
        </p:nvSpPr>
        <p:spPr>
          <a:xfrm>
            <a:off x="6573284" y="2364993"/>
            <a:ext cx="4780515" cy="2103140"/>
          </a:xfrm>
          <a:prstGeom prst="rect">
            <a:avLst/>
          </a:prstGeom>
          <a:noFill/>
        </p:spPr>
        <p:txBody>
          <a:bodyPr wrap="square" rtlCol="0" anchor="t">
            <a:spAutoFit/>
          </a:bodyPr>
          <a:lstStyle/>
          <a:p>
            <a:pPr>
              <a:lnSpc>
                <a:spcPts val="2000"/>
              </a:lnSpc>
            </a:pPr>
            <a:r>
              <a:rPr lang="lt-LT" b="1" dirty="0" smtClean="0">
                <a:latin typeface="Calibri" panose="020F0502020204030204" pitchFamily="34" charset="0"/>
                <a:cs typeface="Calibri" panose="020F0502020204030204" pitchFamily="34" charset="0"/>
              </a:rPr>
              <a:t>Teikiamos su PO susijusios </a:t>
            </a:r>
            <a:r>
              <a:rPr lang="lt-LT" b="1" dirty="0">
                <a:latin typeface="Calibri" panose="020F0502020204030204" pitchFamily="34" charset="0"/>
                <a:cs typeface="Calibri" panose="020F0502020204030204" pitchFamily="34" charset="0"/>
              </a:rPr>
              <a:t>paslaugos</a:t>
            </a:r>
            <a:endParaRPr lang="en-GB" dirty="0">
              <a:latin typeface="Calibri" panose="020F0502020204030204" pitchFamily="34" charset="0"/>
              <a:cs typeface="Calibri" panose="020F0502020204030204" pitchFamily="34" charset="0"/>
            </a:endParaRPr>
          </a:p>
          <a:p>
            <a:endParaRPr lang="en-GB" sz="1400" dirty="0"/>
          </a:p>
          <a:p>
            <a:pPr>
              <a:lnSpc>
                <a:spcPts val="2000"/>
              </a:lnSpc>
            </a:pPr>
            <a:r>
              <a:rPr lang="lt-LT" sz="1400" dirty="0">
                <a:cs typeface="Poppins" panose="00000500000000000000" pitchFamily="50" charset="0"/>
              </a:rPr>
              <a:t>Profesinis informavimas</a:t>
            </a:r>
          </a:p>
          <a:p>
            <a:pPr>
              <a:lnSpc>
                <a:spcPts val="2000"/>
              </a:lnSpc>
            </a:pPr>
            <a:r>
              <a:rPr lang="lt-LT" sz="1400" dirty="0">
                <a:cs typeface="Poppins" panose="00000500000000000000" pitchFamily="50" charset="0"/>
              </a:rPr>
              <a:t>Profesinis konsultavimas</a:t>
            </a:r>
          </a:p>
          <a:p>
            <a:pPr>
              <a:lnSpc>
                <a:spcPts val="2000"/>
              </a:lnSpc>
            </a:pPr>
            <a:r>
              <a:rPr lang="lt-LT" sz="1400" dirty="0">
                <a:cs typeface="Poppins" panose="00000500000000000000" pitchFamily="50" charset="0"/>
              </a:rPr>
              <a:t>Profesinis </a:t>
            </a:r>
            <a:r>
              <a:rPr lang="lt-LT" sz="1400" dirty="0" err="1" smtClean="0">
                <a:cs typeface="Poppins" panose="00000500000000000000" pitchFamily="50" charset="0"/>
              </a:rPr>
              <a:t>veiklinimas</a:t>
            </a:r>
            <a:r>
              <a:rPr lang="lt-LT" sz="1400" dirty="0" smtClean="0">
                <a:cs typeface="Poppins" panose="00000500000000000000" pitchFamily="50" charset="0"/>
              </a:rPr>
              <a:t> </a:t>
            </a:r>
          </a:p>
          <a:p>
            <a:pPr>
              <a:lnSpc>
                <a:spcPts val="2000"/>
              </a:lnSpc>
            </a:pPr>
            <a:endParaRPr lang="lt-LT" sz="1400" dirty="0">
              <a:cs typeface="Poppins" panose="00000500000000000000" pitchFamily="50" charset="0"/>
            </a:endParaRPr>
          </a:p>
          <a:p>
            <a:pPr>
              <a:lnSpc>
                <a:spcPts val="2000"/>
              </a:lnSpc>
            </a:pPr>
            <a:r>
              <a:rPr lang="lt-LT" sz="1600" b="1" dirty="0" smtClean="0">
                <a:latin typeface="Calibri" panose="020F0502020204030204" pitchFamily="34" charset="0"/>
                <a:cs typeface="Calibri" panose="020F0502020204030204" pitchFamily="34" charset="0"/>
              </a:rPr>
              <a:t>RKC bus teikiamos ir kitos </a:t>
            </a:r>
            <a:r>
              <a:rPr lang="lt-LT" sz="1600" b="1" dirty="0">
                <a:latin typeface="Calibri" panose="020F0502020204030204" pitchFamily="34" charset="0"/>
                <a:cs typeface="Calibri" panose="020F0502020204030204" pitchFamily="34" charset="0"/>
              </a:rPr>
              <a:t>paslaugos</a:t>
            </a:r>
            <a:endParaRPr lang="en-GB" sz="1600" dirty="0">
              <a:latin typeface="Calibri" panose="020F0502020204030204" pitchFamily="34" charset="0"/>
              <a:cs typeface="Calibri" panose="020F0502020204030204" pitchFamily="34" charset="0"/>
            </a:endParaRPr>
          </a:p>
          <a:p>
            <a:pPr>
              <a:lnSpc>
                <a:spcPts val="2000"/>
              </a:lnSpc>
            </a:pPr>
            <a:endParaRPr lang="en-GB" sz="1200" dirty="0">
              <a:cs typeface="Poppins" panose="00000500000000000000" pitchFamily="50" charset="0"/>
            </a:endParaRPr>
          </a:p>
        </p:txBody>
      </p:sp>
      <p:pic>
        <p:nvPicPr>
          <p:cNvPr id="22" name="Graphic 21">
            <a:extLst>
              <a:ext uri="{FF2B5EF4-FFF2-40B4-BE49-F238E27FC236}">
                <a16:creationId xmlns:a16="http://schemas.microsoft.com/office/drawing/2014/main" id="{240B4C09-97E4-A649-9D13-13A4FC4782A0}"/>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6213127" y="2441967"/>
            <a:ext cx="256152" cy="256152"/>
          </a:xfrm>
          <a:prstGeom prst="rect">
            <a:avLst/>
          </a:prstGeom>
        </p:spPr>
      </p:pic>
      <p:sp>
        <p:nvSpPr>
          <p:cNvPr id="23" name="Title 1">
            <a:extLst>
              <a:ext uri="{FF2B5EF4-FFF2-40B4-BE49-F238E27FC236}">
                <a16:creationId xmlns:a16="http://schemas.microsoft.com/office/drawing/2014/main" id="{9A55FB72-FB21-BD4D-B6D3-FD0FC52B72C2}"/>
              </a:ext>
            </a:extLst>
          </p:cNvPr>
          <p:cNvSpPr>
            <a:spLocks noGrp="1"/>
          </p:cNvSpPr>
          <p:nvPr>
            <p:ph type="title"/>
          </p:nvPr>
        </p:nvSpPr>
        <p:spPr>
          <a:xfrm>
            <a:off x="483514" y="364394"/>
            <a:ext cx="8176491" cy="1325563"/>
          </a:xfrm>
        </p:spPr>
        <p:txBody>
          <a:bodyPr>
            <a:normAutofit/>
          </a:bodyPr>
          <a:lstStyle/>
          <a:p>
            <a:r>
              <a:rPr lang="lt-LT" dirty="0"/>
              <a:t>RKC TINKLO TEIKIAMOS PROFESINIO ORIENTAVIMO </a:t>
            </a:r>
            <a:r>
              <a:rPr lang="lt-LT" dirty="0" smtClean="0"/>
              <a:t>PASLAUGOS IR PAGRINDINĖS </a:t>
            </a:r>
            <a:r>
              <a:rPr lang="lt-LT" dirty="0"/>
              <a:t>TIKSLINĖS </a:t>
            </a:r>
            <a:r>
              <a:rPr lang="lt-LT" dirty="0" smtClean="0"/>
              <a:t>GRUPĖS</a:t>
            </a:r>
            <a:endParaRPr lang="en-GB" dirty="0"/>
          </a:p>
        </p:txBody>
      </p:sp>
      <p:pic>
        <p:nvPicPr>
          <p:cNvPr id="12" name="Graphic 17">
            <a:extLst>
              <a:ext uri="{FF2B5EF4-FFF2-40B4-BE49-F238E27FC236}">
                <a16:creationId xmlns:a16="http://schemas.microsoft.com/office/drawing/2014/main" id="{927F021B-BE39-E747-8137-9F1002D14871}"/>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477901" y="3379151"/>
            <a:ext cx="256152" cy="256152"/>
          </a:xfrm>
          <a:prstGeom prst="rect">
            <a:avLst/>
          </a:prstGeom>
        </p:spPr>
      </p:pic>
      <p:pic>
        <p:nvPicPr>
          <p:cNvPr id="13" name="Graphic 3">
            <a:extLst>
              <a:ext uri="{FF2B5EF4-FFF2-40B4-BE49-F238E27FC236}">
                <a16:creationId xmlns:a16="http://schemas.microsoft.com/office/drawing/2014/main" id="{14F329E1-641B-FB45-A986-2ABE8BB53FBA}"/>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83514" y="3875535"/>
            <a:ext cx="256152" cy="256152"/>
          </a:xfrm>
          <a:prstGeom prst="rect">
            <a:avLst/>
          </a:prstGeom>
        </p:spPr>
      </p:pic>
      <p:pic>
        <p:nvPicPr>
          <p:cNvPr id="15" name="Graphic 14">
            <a:extLst>
              <a:ext uri="{FF2B5EF4-FFF2-40B4-BE49-F238E27FC236}">
                <a16:creationId xmlns:a16="http://schemas.microsoft.com/office/drawing/2014/main" id="{99B3F72E-8178-EB43-99C6-C80DAC47B758}"/>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xmlns="" r:embed="rId13"/>
              </a:ext>
            </a:extLst>
          </a:blip>
          <a:stretch>
            <a:fillRect/>
          </a:stretch>
        </p:blipFill>
        <p:spPr>
          <a:xfrm>
            <a:off x="6217390" y="3818560"/>
            <a:ext cx="303891" cy="303891"/>
          </a:xfrm>
          <a:prstGeom prst="rect">
            <a:avLst/>
          </a:prstGeom>
        </p:spPr>
      </p:pic>
    </p:spTree>
    <p:extLst>
      <p:ext uri="{BB962C8B-B14F-4D97-AF65-F5344CB8AC3E}">
        <p14:creationId xmlns:p14="http://schemas.microsoft.com/office/powerpoint/2010/main" val="14562322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9A55FB72-FB21-BD4D-B6D3-FD0FC52B72C2}"/>
              </a:ext>
            </a:extLst>
          </p:cNvPr>
          <p:cNvSpPr>
            <a:spLocks noGrp="1"/>
          </p:cNvSpPr>
          <p:nvPr>
            <p:ph type="title"/>
          </p:nvPr>
        </p:nvSpPr>
        <p:spPr>
          <a:xfrm>
            <a:off x="496455" y="81043"/>
            <a:ext cx="9414164" cy="1325563"/>
          </a:xfrm>
        </p:spPr>
        <p:txBody>
          <a:bodyPr>
            <a:noAutofit/>
          </a:bodyPr>
          <a:lstStyle/>
          <a:p>
            <a:r>
              <a:rPr lang="lt-LT" sz="2400" dirty="0">
                <a:latin typeface="Calibri" panose="020F0502020204030204" pitchFamily="34" charset="0"/>
                <a:cs typeface="Calibri" panose="020F0502020204030204" pitchFamily="34" charset="0"/>
              </a:rPr>
              <a:t>APSKRIČIŲ RKC TINKLO PLĖTRA |  UŽTIKRINANT TVARŲ AUGIMĄ IR RIZIKŲ VALDYMĄ, RKC TINKLO PLĖTRA</a:t>
            </a:r>
            <a:r>
              <a:rPr lang="en-US" sz="2400" dirty="0">
                <a:latin typeface="Calibri" panose="020F0502020204030204" pitchFamily="34" charset="0"/>
                <a:cs typeface="Calibri" panose="020F0502020204030204" pitchFamily="34" charset="0"/>
              </a:rPr>
              <a:t> </a:t>
            </a:r>
            <a:r>
              <a:rPr lang="lt-LT" sz="2400" dirty="0">
                <a:latin typeface="Calibri" panose="020F0502020204030204" pitchFamily="34" charset="0"/>
                <a:cs typeface="Calibri" panose="020F0502020204030204" pitchFamily="34" charset="0"/>
              </a:rPr>
              <a:t>GALI BŪTI ĮGYVENDINAMA 3 ETAPAIS (BANGOMIS)</a:t>
            </a:r>
          </a:p>
        </p:txBody>
      </p:sp>
      <p:graphicFrame>
        <p:nvGraphicFramePr>
          <p:cNvPr id="5" name="Table 18">
            <a:extLst>
              <a:ext uri="{FF2B5EF4-FFF2-40B4-BE49-F238E27FC236}">
                <a16:creationId xmlns:a16="http://schemas.microsoft.com/office/drawing/2014/main" id="{2FB65748-AD85-4DC5-9D22-DF18AA269E7F}"/>
              </a:ext>
            </a:extLst>
          </p:cNvPr>
          <p:cNvGraphicFramePr>
            <a:graphicFrameLocks noGrp="1"/>
          </p:cNvGraphicFramePr>
          <p:nvPr>
            <p:extLst>
              <p:ext uri="{D42A27DB-BD31-4B8C-83A1-F6EECF244321}">
                <p14:modId xmlns:p14="http://schemas.microsoft.com/office/powerpoint/2010/main" val="488026497"/>
              </p:ext>
            </p:extLst>
          </p:nvPr>
        </p:nvGraphicFramePr>
        <p:xfrm>
          <a:off x="1085580" y="1533057"/>
          <a:ext cx="10387421" cy="4598000"/>
        </p:xfrm>
        <a:graphic>
          <a:graphicData uri="http://schemas.openxmlformats.org/drawingml/2006/table">
            <a:tbl>
              <a:tblPr firstRow="1" bandRow="1">
                <a:tableStyleId>{5C22544A-7EE6-4342-B048-85BDC9FD1C3A}</a:tableStyleId>
              </a:tblPr>
              <a:tblGrid>
                <a:gridCol w="974226">
                  <a:extLst>
                    <a:ext uri="{9D8B030D-6E8A-4147-A177-3AD203B41FA5}">
                      <a16:colId xmlns:a16="http://schemas.microsoft.com/office/drawing/2014/main" val="110149709"/>
                    </a:ext>
                  </a:extLst>
                </a:gridCol>
                <a:gridCol w="1725185">
                  <a:extLst>
                    <a:ext uri="{9D8B030D-6E8A-4147-A177-3AD203B41FA5}">
                      <a16:colId xmlns:a16="http://schemas.microsoft.com/office/drawing/2014/main" val="548791787"/>
                    </a:ext>
                  </a:extLst>
                </a:gridCol>
                <a:gridCol w="292165">
                  <a:extLst>
                    <a:ext uri="{9D8B030D-6E8A-4147-A177-3AD203B41FA5}">
                      <a16:colId xmlns:a16="http://schemas.microsoft.com/office/drawing/2014/main" val="2521917023"/>
                    </a:ext>
                  </a:extLst>
                </a:gridCol>
                <a:gridCol w="7395845">
                  <a:extLst>
                    <a:ext uri="{9D8B030D-6E8A-4147-A177-3AD203B41FA5}">
                      <a16:colId xmlns:a16="http://schemas.microsoft.com/office/drawing/2014/main" val="2492262308"/>
                    </a:ext>
                  </a:extLst>
                </a:gridCol>
              </a:tblGrid>
              <a:tr h="242503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4000" b="1" dirty="0">
                          <a:solidFill>
                            <a:srgbClr val="36AA65"/>
                          </a:solidFill>
                          <a:latin typeface="Calibri" panose="020F0502020204030204" pitchFamily="34" charset="0"/>
                        </a:rPr>
                        <a:t>1.</a:t>
                      </a:r>
                    </a:p>
                  </a:txBody>
                  <a:tcPr marL="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b="1" dirty="0">
                          <a:solidFill>
                            <a:schemeClr val="tx1"/>
                          </a:solidFill>
                          <a:latin typeface="Calibri" panose="020F0502020204030204" pitchFamily="34" charset="0"/>
                        </a:rPr>
                        <a:t>STEIGIAMOJI BANGA</a:t>
                      </a:r>
                    </a:p>
                  </a:txBody>
                  <a:tcPr marL="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lt-LT" sz="1200" b="0" dirty="0">
                        <a:solidFill>
                          <a:srgbClr val="000000"/>
                        </a:solidFill>
                        <a:latin typeface="Calibri" panose="020F0502020204030204" pitchFamily="34" charset="0"/>
                      </a:endParaRPr>
                    </a:p>
                  </a:txBody>
                  <a:tcPr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rtl="0">
                        <a:spcBef>
                          <a:spcPts val="300"/>
                        </a:spcBef>
                        <a:spcAft>
                          <a:spcPts val="300"/>
                        </a:spcAft>
                        <a:buClr>
                          <a:srgbClr val="ABCD3A"/>
                        </a:buClr>
                        <a:buSzPts val="1080"/>
                        <a:buFont typeface="Arial"/>
                        <a:buChar char="•"/>
                      </a:pPr>
                      <a:r>
                        <a:rPr lang="lt-LT" sz="1200" b="0" dirty="0">
                          <a:solidFill>
                            <a:srgbClr val="000000"/>
                          </a:solidFill>
                          <a:latin typeface="+mn-lt"/>
                          <a:ea typeface="Calibri"/>
                          <a:cs typeface="Calibri"/>
                          <a:sym typeface="Calibri"/>
                        </a:rPr>
                        <a:t>I plėtros banga vykdoma atsižvelgiant į LMNŠC parengtą projektą „Kokybiškų karjeros paslaugų teikimas realioje ir virtualioje aplinkoje“;</a:t>
                      </a:r>
                    </a:p>
                    <a:p>
                      <a:pPr marL="171450" indent="-171450" algn="just" rtl="0">
                        <a:spcBef>
                          <a:spcPts val="300"/>
                        </a:spcBef>
                        <a:spcAft>
                          <a:spcPts val="300"/>
                        </a:spcAft>
                        <a:buClr>
                          <a:srgbClr val="ABCD3A"/>
                        </a:buClr>
                        <a:buSzPts val="1080"/>
                        <a:buFont typeface="Arial"/>
                        <a:buChar char="•"/>
                      </a:pPr>
                      <a:r>
                        <a:rPr lang="lt-LT" sz="1200" b="0" dirty="0">
                          <a:solidFill>
                            <a:srgbClr val="000000"/>
                          </a:solidFill>
                          <a:latin typeface="+mn-lt"/>
                          <a:ea typeface="Calibri"/>
                          <a:cs typeface="Calibri"/>
                          <a:sym typeface="Calibri"/>
                        </a:rPr>
                        <a:t>11 RKC (7 ARKC ir 3 SRKC) įsteigiami Projekte, </a:t>
                      </a:r>
                      <a:r>
                        <a:rPr lang="en-US" sz="1200" b="0" dirty="0" smtClean="0">
                          <a:solidFill>
                            <a:srgbClr val="000000"/>
                          </a:solidFill>
                          <a:latin typeface="+mn-lt"/>
                          <a:ea typeface="Calibri"/>
                          <a:cs typeface="Calibri"/>
                          <a:sym typeface="Calibri"/>
                        </a:rPr>
                        <a:t>+ </a:t>
                      </a:r>
                      <a:r>
                        <a:rPr lang="lt-LT" sz="1200" b="0" dirty="0" smtClean="0">
                          <a:solidFill>
                            <a:srgbClr val="000000"/>
                          </a:solidFill>
                          <a:latin typeface="+mn-lt"/>
                          <a:ea typeface="Calibri"/>
                          <a:cs typeface="Calibri"/>
                          <a:sym typeface="Calibri"/>
                        </a:rPr>
                        <a:t>3 </a:t>
                      </a:r>
                      <a:r>
                        <a:rPr lang="lt-LT" sz="1200" b="0" dirty="0">
                          <a:solidFill>
                            <a:srgbClr val="000000"/>
                          </a:solidFill>
                          <a:latin typeface="+mn-lt"/>
                          <a:ea typeface="Calibri"/>
                          <a:cs typeface="Calibri"/>
                          <a:sym typeface="Calibri"/>
                        </a:rPr>
                        <a:t>papildomi RKC steigiami, kaip koordinaciniai ARKC apskrityse, kuriuose RKC nebuvo numatytas Projekte, tokiu būdu RKC tinklo paslaugomis padengiant kiekvieną Lietuvos </a:t>
                      </a:r>
                      <a:r>
                        <a:rPr lang="lt-LT" sz="1200" b="0" dirty="0" smtClean="0">
                          <a:solidFill>
                            <a:srgbClr val="000000"/>
                          </a:solidFill>
                          <a:latin typeface="+mn-lt"/>
                          <a:ea typeface="Calibri"/>
                          <a:cs typeface="Calibri"/>
                          <a:sym typeface="Calibri"/>
                        </a:rPr>
                        <a:t>apskritį</a:t>
                      </a:r>
                      <a:r>
                        <a:rPr lang="en-US" sz="1200" b="0" baseline="0" dirty="0" smtClean="0">
                          <a:solidFill>
                            <a:srgbClr val="000000"/>
                          </a:solidFill>
                          <a:latin typeface="+mn-lt"/>
                          <a:ea typeface="Calibri"/>
                          <a:cs typeface="Calibri"/>
                          <a:sym typeface="Calibri"/>
                        </a:rPr>
                        <a:t>, + 1 </a:t>
                      </a:r>
                      <a:r>
                        <a:rPr lang="en-US" sz="1200" b="0" baseline="0" dirty="0" err="1" smtClean="0">
                          <a:solidFill>
                            <a:srgbClr val="000000"/>
                          </a:solidFill>
                          <a:latin typeface="+mn-lt"/>
                          <a:ea typeface="Calibri"/>
                          <a:cs typeface="Calibri"/>
                          <a:sym typeface="Calibri"/>
                        </a:rPr>
                        <a:t>koordinuojantis</a:t>
                      </a:r>
                      <a:r>
                        <a:rPr lang="en-US" sz="1200" b="0" baseline="0" dirty="0" smtClean="0">
                          <a:solidFill>
                            <a:srgbClr val="000000"/>
                          </a:solidFill>
                          <a:latin typeface="+mn-lt"/>
                          <a:ea typeface="Calibri"/>
                          <a:cs typeface="Calibri"/>
                          <a:sym typeface="Calibri"/>
                        </a:rPr>
                        <a:t> </a:t>
                      </a:r>
                      <a:r>
                        <a:rPr lang="en-US" sz="1200" b="0" baseline="0" dirty="0" err="1" smtClean="0">
                          <a:solidFill>
                            <a:srgbClr val="000000"/>
                          </a:solidFill>
                          <a:latin typeface="+mn-lt"/>
                          <a:ea typeface="Calibri"/>
                          <a:cs typeface="Calibri"/>
                          <a:sym typeface="Calibri"/>
                        </a:rPr>
                        <a:t>centras</a:t>
                      </a:r>
                      <a:r>
                        <a:rPr lang="en-US" sz="1200" b="0" baseline="0" dirty="0" smtClean="0">
                          <a:solidFill>
                            <a:srgbClr val="000000"/>
                          </a:solidFill>
                          <a:latin typeface="+mn-lt"/>
                          <a:ea typeface="Calibri"/>
                          <a:cs typeface="Calibri"/>
                          <a:sym typeface="Calibri"/>
                        </a:rPr>
                        <a:t> </a:t>
                      </a:r>
                      <a:r>
                        <a:rPr lang="en-US" sz="1200" b="0" baseline="0" dirty="0" err="1" smtClean="0">
                          <a:solidFill>
                            <a:srgbClr val="000000"/>
                          </a:solidFill>
                          <a:latin typeface="+mn-lt"/>
                          <a:ea typeface="Calibri"/>
                          <a:cs typeface="Calibri"/>
                          <a:sym typeface="Calibri"/>
                        </a:rPr>
                        <a:t>Vilniuje</a:t>
                      </a:r>
                      <a:r>
                        <a:rPr lang="en-US" sz="1200" b="0" baseline="0" dirty="0" smtClean="0">
                          <a:solidFill>
                            <a:srgbClr val="000000"/>
                          </a:solidFill>
                          <a:latin typeface="+mn-lt"/>
                          <a:ea typeface="Calibri"/>
                          <a:cs typeface="Calibri"/>
                          <a:sym typeface="Calibri"/>
                        </a:rPr>
                        <a:t>.</a:t>
                      </a:r>
                      <a:endParaRPr lang="lt-LT" sz="1200" b="0" dirty="0">
                        <a:solidFill>
                          <a:srgbClr val="000000"/>
                        </a:solidFill>
                        <a:latin typeface="+mn-lt"/>
                        <a:ea typeface="Calibri"/>
                        <a:cs typeface="Calibri"/>
                        <a:sym typeface="Calibri"/>
                      </a:endParaRPr>
                    </a:p>
                    <a:p>
                      <a:pPr marL="171450" indent="-171450" algn="just" rtl="0">
                        <a:spcBef>
                          <a:spcPts val="300"/>
                        </a:spcBef>
                        <a:spcAft>
                          <a:spcPts val="300"/>
                        </a:spcAft>
                        <a:buClr>
                          <a:srgbClr val="ABCD3A"/>
                        </a:buClr>
                        <a:buSzPts val="1080"/>
                        <a:buFont typeface="Arial"/>
                        <a:buChar char="•"/>
                      </a:pPr>
                      <a:r>
                        <a:rPr lang="lt-LT" sz="1200" b="0" dirty="0" smtClean="0">
                          <a:solidFill>
                            <a:srgbClr val="000000"/>
                          </a:solidFill>
                          <a:latin typeface="+mn-lt"/>
                          <a:ea typeface="Calibri"/>
                          <a:cs typeface="Calibri"/>
                          <a:sym typeface="Calibri"/>
                        </a:rPr>
                        <a:t>Siekiant </a:t>
                      </a:r>
                      <a:r>
                        <a:rPr lang="lt-LT" sz="1200" b="0" dirty="0">
                          <a:solidFill>
                            <a:srgbClr val="000000"/>
                          </a:solidFill>
                          <a:latin typeface="+mn-lt"/>
                          <a:ea typeface="Calibri"/>
                          <a:cs typeface="Calibri"/>
                          <a:sym typeface="Calibri"/>
                        </a:rPr>
                        <a:t>sumažinti perteklinių etatų sukūrimo riziką, steigiamojoje bangoje yra limituojamas karjeros specialistų kiekis galintis dirbti viename RKC (iki 5 karjeros specialistų ir (ar) karjeros specialistų – psichologų etatų, išskyrus Vilniaus ARKC ir Kauno ARKC (iki 8 karjeros specialistų ar karjeros specialistų – psichologų etatų)).</a:t>
                      </a:r>
                    </a:p>
                  </a:txBody>
                  <a:tcPr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3898405"/>
                  </a:ext>
                </a:extLst>
              </a:tr>
              <a:tr h="10147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4000" b="1" dirty="0">
                          <a:solidFill>
                            <a:srgbClr val="36AA65"/>
                          </a:solidFill>
                          <a:latin typeface="Calibri" panose="020F0502020204030204" pitchFamily="34" charset="0"/>
                        </a:rPr>
                        <a:t>2.</a:t>
                      </a:r>
                    </a:p>
                  </a:txBody>
                  <a:tcPr marL="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b="1" dirty="0">
                          <a:solidFill>
                            <a:schemeClr val="tx1"/>
                          </a:solidFill>
                          <a:latin typeface="Calibri" panose="020F0502020204030204" pitchFamily="34" charset="0"/>
                        </a:rPr>
                        <a:t>VEIKLOS GEOGRAFINIO </a:t>
                      </a:r>
                      <a:br>
                        <a:rPr lang="lt-LT" sz="1200" b="1" dirty="0">
                          <a:solidFill>
                            <a:schemeClr val="tx1"/>
                          </a:solidFill>
                          <a:latin typeface="Calibri" panose="020F0502020204030204" pitchFamily="34" charset="0"/>
                        </a:rPr>
                      </a:br>
                      <a:r>
                        <a:rPr lang="lt-LT" sz="1200" b="1" dirty="0">
                          <a:solidFill>
                            <a:schemeClr val="tx1"/>
                          </a:solidFill>
                          <a:latin typeface="Calibri" panose="020F0502020204030204" pitchFamily="34" charset="0"/>
                        </a:rPr>
                        <a:t>PADENGIAMUMO DIDINIMO BANGA</a:t>
                      </a:r>
                    </a:p>
                  </a:txBody>
                  <a:tcPr marL="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lt-LT" sz="1200" b="0" dirty="0">
                        <a:solidFill>
                          <a:srgbClr val="000000"/>
                        </a:solidFill>
                        <a:latin typeface="Calibri" panose="020F0502020204030204" pitchFamily="34" charset="0"/>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rtl="0">
                        <a:spcBef>
                          <a:spcPts val="300"/>
                        </a:spcBef>
                        <a:spcAft>
                          <a:spcPts val="300"/>
                        </a:spcAft>
                        <a:buClr>
                          <a:srgbClr val="ABCD3A"/>
                        </a:buClr>
                        <a:buSzPts val="1080"/>
                        <a:buFont typeface="Arial"/>
                        <a:buChar char="•"/>
                      </a:pPr>
                      <a:r>
                        <a:rPr lang="lt-LT" sz="1200" dirty="0">
                          <a:solidFill>
                            <a:srgbClr val="000000"/>
                          </a:solidFill>
                          <a:latin typeface="+mn-lt"/>
                          <a:ea typeface="Calibri"/>
                          <a:cs typeface="Calibri"/>
                          <a:sym typeface="Calibri"/>
                        </a:rPr>
                        <a:t>SRKC įkuriami likusiose numatytose savivaldybėse. RKC išdėstomi taip, jog geografiškai padengtų visą Lietuvą (kiekvienas klientas turėtų galimybę gauti RKC teikiamas paslaugas);</a:t>
                      </a:r>
                    </a:p>
                    <a:p>
                      <a:pPr marL="171450" indent="-171450" algn="just" rtl="0">
                        <a:spcBef>
                          <a:spcPts val="300"/>
                        </a:spcBef>
                        <a:spcAft>
                          <a:spcPts val="300"/>
                        </a:spcAft>
                        <a:buClr>
                          <a:srgbClr val="ABCD3A"/>
                        </a:buClr>
                        <a:buSzPts val="1080"/>
                        <a:buFont typeface="Arial"/>
                        <a:buChar char="•"/>
                      </a:pPr>
                      <a:r>
                        <a:rPr lang="lt-LT" sz="1200" dirty="0">
                          <a:solidFill>
                            <a:srgbClr val="000000"/>
                          </a:solidFill>
                          <a:latin typeface="+mn-lt"/>
                          <a:ea typeface="Calibri"/>
                          <a:cs typeface="Calibri"/>
                          <a:sym typeface="Calibri"/>
                        </a:rPr>
                        <a:t>SRKC steigimas yra orientuotas į geografiškai dideles, bet rečiau apgyvendintas apskritis, taip užtikrinant didesnį RKC paslaugų prieinamumą kaimo ir mažųjų miestų segmentui.</a:t>
                      </a: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9442308"/>
                  </a:ext>
                </a:extLst>
              </a:tr>
              <a:tr h="11007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4000" b="1" dirty="0">
                          <a:solidFill>
                            <a:srgbClr val="36AA65"/>
                          </a:solidFill>
                          <a:latin typeface="Calibri" panose="020F0502020204030204" pitchFamily="34" charset="0"/>
                        </a:rPr>
                        <a:t>3.</a:t>
                      </a:r>
                    </a:p>
                  </a:txBody>
                  <a:tcPr marL="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b="1" dirty="0">
                          <a:solidFill>
                            <a:schemeClr val="tx1"/>
                          </a:solidFill>
                          <a:latin typeface="Calibri" panose="020F0502020204030204" pitchFamily="34" charset="0"/>
                        </a:rPr>
                        <a:t>VEIKLOS INTENSYVUMO </a:t>
                      </a:r>
                      <a:br>
                        <a:rPr lang="lt-LT" sz="1200" b="1" dirty="0">
                          <a:solidFill>
                            <a:schemeClr val="tx1"/>
                          </a:solidFill>
                          <a:latin typeface="Calibri" panose="020F0502020204030204" pitchFamily="34" charset="0"/>
                        </a:rPr>
                      </a:br>
                      <a:r>
                        <a:rPr lang="lt-LT" sz="1200" b="1" dirty="0">
                          <a:solidFill>
                            <a:schemeClr val="tx1"/>
                          </a:solidFill>
                          <a:latin typeface="Calibri" panose="020F0502020204030204" pitchFamily="34" charset="0"/>
                        </a:rPr>
                        <a:t>DIDINIMO BANGA</a:t>
                      </a:r>
                    </a:p>
                  </a:txBody>
                  <a:tcPr marL="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lt-LT" sz="1200" b="0" dirty="0">
                        <a:solidFill>
                          <a:srgbClr val="000000"/>
                        </a:solidFill>
                        <a:latin typeface="Calibri" panose="020F0502020204030204" pitchFamily="34" charset="0"/>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rtl="0">
                        <a:spcBef>
                          <a:spcPts val="300"/>
                        </a:spcBef>
                        <a:spcAft>
                          <a:spcPts val="300"/>
                        </a:spcAft>
                        <a:buClr>
                          <a:srgbClr val="ABCD3A"/>
                        </a:buClr>
                        <a:buSzPts val="1080"/>
                        <a:buFont typeface="Arial"/>
                        <a:buChar char="•"/>
                      </a:pPr>
                      <a:r>
                        <a:rPr lang="lt-LT" sz="1200" dirty="0">
                          <a:solidFill>
                            <a:srgbClr val="000000"/>
                          </a:solidFill>
                          <a:latin typeface="+mn-lt"/>
                          <a:ea typeface="Calibri"/>
                          <a:cs typeface="Calibri"/>
                          <a:sym typeface="Calibri"/>
                        </a:rPr>
                        <a:t>Geografinė plėtra nebevykdoma, esant poreikiui stiprinami jau veikiantys RKC;</a:t>
                      </a:r>
                    </a:p>
                    <a:p>
                      <a:pPr marL="171450" indent="-171450" algn="just" rtl="0">
                        <a:spcBef>
                          <a:spcPts val="300"/>
                        </a:spcBef>
                        <a:spcAft>
                          <a:spcPts val="300"/>
                        </a:spcAft>
                        <a:buClr>
                          <a:srgbClr val="ABCD3A"/>
                        </a:buClr>
                        <a:buSzPts val="1080"/>
                        <a:buFont typeface="Arial"/>
                        <a:buChar char="•"/>
                      </a:pPr>
                      <a:r>
                        <a:rPr lang="lt-LT" sz="1200" dirty="0">
                          <a:solidFill>
                            <a:srgbClr val="000000"/>
                          </a:solidFill>
                          <a:latin typeface="+mn-lt"/>
                          <a:ea typeface="Calibri"/>
                          <a:cs typeface="Calibri"/>
                          <a:sym typeface="Calibri"/>
                        </a:rPr>
                        <a:t>Etatų didinimas (veiklos intensyvinimas) numatytas Lietuvos didžiausiuose 5 miestuose, kuriuose steigiamosios bangos metu nepasiektas 100 proc. numatytų etatų skaičius (rizikos ribojimas);</a:t>
                      </a:r>
                    </a:p>
                    <a:p>
                      <a:pPr marL="171450" marR="0" lvl="0" indent="-171450" algn="just" defTabSz="914400" rtl="0" eaLnBrk="1" fontAlgn="auto" latinLnBrk="0" hangingPunct="1">
                        <a:lnSpc>
                          <a:spcPct val="100000"/>
                        </a:lnSpc>
                        <a:spcBef>
                          <a:spcPts val="300"/>
                        </a:spcBef>
                        <a:spcAft>
                          <a:spcPts val="300"/>
                        </a:spcAft>
                        <a:buClr>
                          <a:srgbClr val="ABCD3A"/>
                        </a:buClr>
                        <a:buSzPts val="1080"/>
                        <a:buFont typeface="Arial"/>
                        <a:buChar char="•"/>
                        <a:tabLst/>
                        <a:defRPr/>
                      </a:pPr>
                      <a:r>
                        <a:rPr lang="lt-LT" sz="1200" kern="1200" dirty="0">
                          <a:solidFill>
                            <a:srgbClr val="000000"/>
                          </a:solidFill>
                          <a:latin typeface="+mn-lt"/>
                          <a:ea typeface="Calibri"/>
                          <a:cs typeface="Calibri"/>
                          <a:sym typeface="Calibri"/>
                        </a:rPr>
                        <a:t>III bangos plėtra </a:t>
                      </a:r>
                      <a:r>
                        <a:rPr lang="lt-LT" sz="1200" b="0" kern="1200" dirty="0">
                          <a:solidFill>
                            <a:srgbClr val="000000"/>
                          </a:solidFill>
                          <a:latin typeface="+mn-lt"/>
                          <a:ea typeface="Calibri"/>
                          <a:cs typeface="Calibri"/>
                          <a:sym typeface="Calibri"/>
                        </a:rPr>
                        <a:t>vykdoma tik tuo atveju, jei identifikuojamas plėtros poreikis ir gali turėti smulkesnius etapus</a:t>
                      </a: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4278840"/>
                  </a:ext>
                </a:extLst>
              </a:tr>
            </a:tbl>
          </a:graphicData>
        </a:graphic>
      </p:graphicFrame>
      <p:sp>
        <p:nvSpPr>
          <p:cNvPr id="2" name="Stačiakampis 1"/>
          <p:cNvSpPr/>
          <p:nvPr/>
        </p:nvSpPr>
        <p:spPr>
          <a:xfrm>
            <a:off x="1256996" y="1252718"/>
            <a:ext cx="3656749" cy="307777"/>
          </a:xfrm>
          <a:prstGeom prst="rect">
            <a:avLst/>
          </a:prstGeom>
        </p:spPr>
        <p:txBody>
          <a:bodyPr wrap="square">
            <a:spAutoFit/>
          </a:bodyPr>
          <a:lstStyle/>
          <a:p>
            <a:pPr>
              <a:buClr>
                <a:schemeClr val="accent5"/>
              </a:buClr>
              <a:buSzPct val="90000"/>
            </a:pPr>
            <a:r>
              <a:rPr lang="lt-LT" sz="1400" dirty="0"/>
              <a:t>RKC TINKLO PLĖTROS ETAPAI</a:t>
            </a:r>
          </a:p>
        </p:txBody>
      </p:sp>
      <p:sp>
        <p:nvSpPr>
          <p:cNvPr id="3" name="Stačiakampis 2"/>
          <p:cNvSpPr/>
          <p:nvPr/>
        </p:nvSpPr>
        <p:spPr>
          <a:xfrm>
            <a:off x="4222576" y="1221941"/>
            <a:ext cx="1305165" cy="307777"/>
          </a:xfrm>
          <a:prstGeom prst="rect">
            <a:avLst/>
          </a:prstGeom>
        </p:spPr>
        <p:txBody>
          <a:bodyPr wrap="none">
            <a:spAutoFit/>
          </a:bodyPr>
          <a:lstStyle/>
          <a:p>
            <a:pPr>
              <a:buClr>
                <a:schemeClr val="accent5"/>
              </a:buClr>
              <a:buSzPct val="90000"/>
            </a:pPr>
            <a:r>
              <a:rPr lang="lt-LT" sz="1400" dirty="0">
                <a:latin typeface="+mj-lt"/>
                <a:cs typeface="Calibri" panose="020F0502020204030204" pitchFamily="34" charset="0"/>
              </a:rPr>
              <a:t>APRAŠYMAS</a:t>
            </a:r>
          </a:p>
        </p:txBody>
      </p:sp>
    </p:spTree>
    <p:extLst>
      <p:ext uri="{BB962C8B-B14F-4D97-AF65-F5344CB8AC3E}">
        <p14:creationId xmlns:p14="http://schemas.microsoft.com/office/powerpoint/2010/main" val="14206661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9A55FB72-FB21-BD4D-B6D3-FD0FC52B72C2}"/>
              </a:ext>
            </a:extLst>
          </p:cNvPr>
          <p:cNvSpPr>
            <a:spLocks noGrp="1"/>
          </p:cNvSpPr>
          <p:nvPr>
            <p:ph type="title"/>
          </p:nvPr>
        </p:nvSpPr>
        <p:spPr>
          <a:xfrm>
            <a:off x="496455" y="1"/>
            <a:ext cx="9414164" cy="711200"/>
          </a:xfrm>
        </p:spPr>
        <p:txBody>
          <a:bodyPr>
            <a:noAutofit/>
          </a:bodyPr>
          <a:lstStyle/>
          <a:p>
            <a:r>
              <a:rPr lang="lt-LT" sz="1800" dirty="0"/>
              <a:t>PLĖTROS MODELIO APŽVALGA | RKC TINKLO ŽEMĖLAPIS</a:t>
            </a:r>
            <a:endParaRPr lang="lt-LT" sz="1800" dirty="0">
              <a:latin typeface="Calibri" panose="020F0502020204030204" pitchFamily="34" charset="0"/>
              <a:cs typeface="Calibri" panose="020F0502020204030204" pitchFamily="34" charset="0"/>
            </a:endParaRPr>
          </a:p>
        </p:txBody>
      </p:sp>
      <p:grpSp>
        <p:nvGrpSpPr>
          <p:cNvPr id="6" name="Group 64">
            <a:extLst>
              <a:ext uri="{FF2B5EF4-FFF2-40B4-BE49-F238E27FC236}">
                <a16:creationId xmlns:a16="http://schemas.microsoft.com/office/drawing/2014/main" id="{BC768659-C4C5-4C7D-9245-714CF814E728}"/>
              </a:ext>
            </a:extLst>
          </p:cNvPr>
          <p:cNvGrpSpPr/>
          <p:nvPr/>
        </p:nvGrpSpPr>
        <p:grpSpPr>
          <a:xfrm>
            <a:off x="998956" y="753251"/>
            <a:ext cx="8001000" cy="5661817"/>
            <a:chOff x="174625" y="182880"/>
            <a:chExt cx="9086850" cy="6641783"/>
          </a:xfrm>
          <a:solidFill>
            <a:schemeClr val="bg1">
              <a:lumMod val="85000"/>
            </a:schemeClr>
          </a:solidFill>
        </p:grpSpPr>
        <p:sp>
          <p:nvSpPr>
            <p:cNvPr id="7" name="Freeform 4">
              <a:extLst>
                <a:ext uri="{FF2B5EF4-FFF2-40B4-BE49-F238E27FC236}">
                  <a16:creationId xmlns:a16="http://schemas.microsoft.com/office/drawing/2014/main" id="{7DD97505-4605-432C-8E8C-78F3C0861D4A}"/>
                </a:ext>
              </a:extLst>
            </p:cNvPr>
            <p:cNvSpPr/>
            <p:nvPr/>
          </p:nvSpPr>
          <p:spPr>
            <a:xfrm>
              <a:off x="5593080" y="182880"/>
              <a:ext cx="1127760" cy="1402080"/>
            </a:xfrm>
            <a:custGeom>
              <a:avLst/>
              <a:gdLst>
                <a:gd name="connsiteX0" fmla="*/ 693420 w 1127760"/>
                <a:gd name="connsiteY0" fmla="*/ 175260 h 1402080"/>
                <a:gd name="connsiteX1" fmla="*/ 739140 w 1127760"/>
                <a:gd name="connsiteY1" fmla="*/ 266700 h 1402080"/>
                <a:gd name="connsiteX2" fmla="*/ 746760 w 1127760"/>
                <a:gd name="connsiteY2" fmla="*/ 350520 h 1402080"/>
                <a:gd name="connsiteX3" fmla="*/ 876300 w 1127760"/>
                <a:gd name="connsiteY3" fmla="*/ 472440 h 1402080"/>
                <a:gd name="connsiteX4" fmla="*/ 914400 w 1127760"/>
                <a:gd name="connsiteY4" fmla="*/ 662940 h 1402080"/>
                <a:gd name="connsiteX5" fmla="*/ 1051560 w 1127760"/>
                <a:gd name="connsiteY5" fmla="*/ 716280 h 1402080"/>
                <a:gd name="connsiteX6" fmla="*/ 1074420 w 1127760"/>
                <a:gd name="connsiteY6" fmla="*/ 769620 h 1402080"/>
                <a:gd name="connsiteX7" fmla="*/ 1127760 w 1127760"/>
                <a:gd name="connsiteY7" fmla="*/ 853440 h 1402080"/>
                <a:gd name="connsiteX8" fmla="*/ 1097280 w 1127760"/>
                <a:gd name="connsiteY8" fmla="*/ 883920 h 1402080"/>
                <a:gd name="connsiteX9" fmla="*/ 1021080 w 1127760"/>
                <a:gd name="connsiteY9" fmla="*/ 883920 h 1402080"/>
                <a:gd name="connsiteX10" fmla="*/ 982980 w 1127760"/>
                <a:gd name="connsiteY10" fmla="*/ 899160 h 1402080"/>
                <a:gd name="connsiteX11" fmla="*/ 982980 w 1127760"/>
                <a:gd name="connsiteY11" fmla="*/ 967740 h 1402080"/>
                <a:gd name="connsiteX12" fmla="*/ 937260 w 1127760"/>
                <a:gd name="connsiteY12" fmla="*/ 1013460 h 1402080"/>
                <a:gd name="connsiteX13" fmla="*/ 967740 w 1127760"/>
                <a:gd name="connsiteY13" fmla="*/ 1066800 h 1402080"/>
                <a:gd name="connsiteX14" fmla="*/ 929640 w 1127760"/>
                <a:gd name="connsiteY14" fmla="*/ 1127760 h 1402080"/>
                <a:gd name="connsiteX15" fmla="*/ 845820 w 1127760"/>
                <a:gd name="connsiteY15" fmla="*/ 1127760 h 1402080"/>
                <a:gd name="connsiteX16" fmla="*/ 868680 w 1127760"/>
                <a:gd name="connsiteY16" fmla="*/ 1074420 h 1402080"/>
                <a:gd name="connsiteX17" fmla="*/ 830580 w 1127760"/>
                <a:gd name="connsiteY17" fmla="*/ 1028700 h 1402080"/>
                <a:gd name="connsiteX18" fmla="*/ 762000 w 1127760"/>
                <a:gd name="connsiteY18" fmla="*/ 1097280 h 1402080"/>
                <a:gd name="connsiteX19" fmla="*/ 685800 w 1127760"/>
                <a:gd name="connsiteY19" fmla="*/ 1104900 h 1402080"/>
                <a:gd name="connsiteX20" fmla="*/ 640080 w 1127760"/>
                <a:gd name="connsiteY20" fmla="*/ 1165860 h 1402080"/>
                <a:gd name="connsiteX21" fmla="*/ 624840 w 1127760"/>
                <a:gd name="connsiteY21" fmla="*/ 1287780 h 1402080"/>
                <a:gd name="connsiteX22" fmla="*/ 388620 w 1127760"/>
                <a:gd name="connsiteY22" fmla="*/ 1363980 h 1402080"/>
                <a:gd name="connsiteX23" fmla="*/ 335280 w 1127760"/>
                <a:gd name="connsiteY23" fmla="*/ 1341120 h 1402080"/>
                <a:gd name="connsiteX24" fmla="*/ 259080 w 1127760"/>
                <a:gd name="connsiteY24" fmla="*/ 1402080 h 1402080"/>
                <a:gd name="connsiteX25" fmla="*/ 190500 w 1127760"/>
                <a:gd name="connsiteY25" fmla="*/ 1333500 h 1402080"/>
                <a:gd name="connsiteX26" fmla="*/ 213360 w 1127760"/>
                <a:gd name="connsiteY26" fmla="*/ 1234440 h 1402080"/>
                <a:gd name="connsiteX27" fmla="*/ 251460 w 1127760"/>
                <a:gd name="connsiteY27" fmla="*/ 1181100 h 1402080"/>
                <a:gd name="connsiteX28" fmla="*/ 198120 w 1127760"/>
                <a:gd name="connsiteY28" fmla="*/ 1158240 h 1402080"/>
                <a:gd name="connsiteX29" fmla="*/ 236220 w 1127760"/>
                <a:gd name="connsiteY29" fmla="*/ 1059180 h 1402080"/>
                <a:gd name="connsiteX30" fmla="*/ 320040 w 1127760"/>
                <a:gd name="connsiteY30" fmla="*/ 1028700 h 1402080"/>
                <a:gd name="connsiteX31" fmla="*/ 327660 w 1127760"/>
                <a:gd name="connsiteY31" fmla="*/ 944880 h 1402080"/>
                <a:gd name="connsiteX32" fmla="*/ 266700 w 1127760"/>
                <a:gd name="connsiteY32" fmla="*/ 899160 h 1402080"/>
                <a:gd name="connsiteX33" fmla="*/ 251460 w 1127760"/>
                <a:gd name="connsiteY33" fmla="*/ 822960 h 1402080"/>
                <a:gd name="connsiteX34" fmla="*/ 182880 w 1127760"/>
                <a:gd name="connsiteY34" fmla="*/ 876300 h 1402080"/>
                <a:gd name="connsiteX35" fmla="*/ 114300 w 1127760"/>
                <a:gd name="connsiteY35" fmla="*/ 845820 h 1402080"/>
                <a:gd name="connsiteX36" fmla="*/ 121920 w 1127760"/>
                <a:gd name="connsiteY36" fmla="*/ 754380 h 1402080"/>
                <a:gd name="connsiteX37" fmla="*/ 137160 w 1127760"/>
                <a:gd name="connsiteY37" fmla="*/ 716280 h 1402080"/>
                <a:gd name="connsiteX38" fmla="*/ 137160 w 1127760"/>
                <a:gd name="connsiteY38" fmla="*/ 716280 h 1402080"/>
                <a:gd name="connsiteX39" fmla="*/ 60960 w 1127760"/>
                <a:gd name="connsiteY39" fmla="*/ 716280 h 1402080"/>
                <a:gd name="connsiteX40" fmla="*/ 45720 w 1127760"/>
                <a:gd name="connsiteY40" fmla="*/ 678180 h 1402080"/>
                <a:gd name="connsiteX41" fmla="*/ 0 w 1127760"/>
                <a:gd name="connsiteY41" fmla="*/ 601980 h 1402080"/>
                <a:gd name="connsiteX42" fmla="*/ 45720 w 1127760"/>
                <a:gd name="connsiteY42" fmla="*/ 533400 h 1402080"/>
                <a:gd name="connsiteX43" fmla="*/ 53340 w 1127760"/>
                <a:gd name="connsiteY43" fmla="*/ 449580 h 1402080"/>
                <a:gd name="connsiteX44" fmla="*/ 144780 w 1127760"/>
                <a:gd name="connsiteY44" fmla="*/ 419100 h 1402080"/>
                <a:gd name="connsiteX45" fmla="*/ 160020 w 1127760"/>
                <a:gd name="connsiteY45" fmla="*/ 327660 h 1402080"/>
                <a:gd name="connsiteX46" fmla="*/ 205740 w 1127760"/>
                <a:gd name="connsiteY46" fmla="*/ 259080 h 1402080"/>
                <a:gd name="connsiteX47" fmla="*/ 251460 w 1127760"/>
                <a:gd name="connsiteY47" fmla="*/ 190500 h 1402080"/>
                <a:gd name="connsiteX48" fmla="*/ 320040 w 1127760"/>
                <a:gd name="connsiteY48" fmla="*/ 182880 h 1402080"/>
                <a:gd name="connsiteX49" fmla="*/ 350520 w 1127760"/>
                <a:gd name="connsiteY49" fmla="*/ 121920 h 1402080"/>
                <a:gd name="connsiteX50" fmla="*/ 457200 w 1127760"/>
                <a:gd name="connsiteY50" fmla="*/ 121920 h 1402080"/>
                <a:gd name="connsiteX51" fmla="*/ 487680 w 1127760"/>
                <a:gd name="connsiteY51" fmla="*/ 68580 h 1402080"/>
                <a:gd name="connsiteX52" fmla="*/ 541020 w 1127760"/>
                <a:gd name="connsiteY52" fmla="*/ 91440 h 1402080"/>
                <a:gd name="connsiteX53" fmla="*/ 579120 w 1127760"/>
                <a:gd name="connsiteY53" fmla="*/ 60960 h 1402080"/>
                <a:gd name="connsiteX54" fmla="*/ 586740 w 1127760"/>
                <a:gd name="connsiteY54" fmla="*/ 7620 h 1402080"/>
                <a:gd name="connsiteX55" fmla="*/ 624840 w 1127760"/>
                <a:gd name="connsiteY55" fmla="*/ 0 h 1402080"/>
                <a:gd name="connsiteX56" fmla="*/ 662940 w 1127760"/>
                <a:gd name="connsiteY56" fmla="*/ 22860 h 1402080"/>
                <a:gd name="connsiteX57" fmla="*/ 640080 w 1127760"/>
                <a:gd name="connsiteY57" fmla="*/ 76200 h 1402080"/>
                <a:gd name="connsiteX58" fmla="*/ 693420 w 1127760"/>
                <a:gd name="connsiteY58" fmla="*/ 175260 h 140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27760" h="1402080">
                  <a:moveTo>
                    <a:pt x="693420" y="175260"/>
                  </a:moveTo>
                  <a:lnTo>
                    <a:pt x="739140" y="266700"/>
                  </a:lnTo>
                  <a:lnTo>
                    <a:pt x="746760" y="350520"/>
                  </a:lnTo>
                  <a:lnTo>
                    <a:pt x="876300" y="472440"/>
                  </a:lnTo>
                  <a:lnTo>
                    <a:pt x="914400" y="662940"/>
                  </a:lnTo>
                  <a:lnTo>
                    <a:pt x="1051560" y="716280"/>
                  </a:lnTo>
                  <a:lnTo>
                    <a:pt x="1074420" y="769620"/>
                  </a:lnTo>
                  <a:lnTo>
                    <a:pt x="1127760" y="853440"/>
                  </a:lnTo>
                  <a:lnTo>
                    <a:pt x="1097280" y="883920"/>
                  </a:lnTo>
                  <a:lnTo>
                    <a:pt x="1021080" y="883920"/>
                  </a:lnTo>
                  <a:lnTo>
                    <a:pt x="982980" y="899160"/>
                  </a:lnTo>
                  <a:lnTo>
                    <a:pt x="982980" y="967740"/>
                  </a:lnTo>
                  <a:lnTo>
                    <a:pt x="937260" y="1013460"/>
                  </a:lnTo>
                  <a:lnTo>
                    <a:pt x="967740" y="1066800"/>
                  </a:lnTo>
                  <a:lnTo>
                    <a:pt x="929640" y="1127760"/>
                  </a:lnTo>
                  <a:lnTo>
                    <a:pt x="845820" y="1127760"/>
                  </a:lnTo>
                  <a:lnTo>
                    <a:pt x="868680" y="1074420"/>
                  </a:lnTo>
                  <a:lnTo>
                    <a:pt x="830580" y="1028700"/>
                  </a:lnTo>
                  <a:lnTo>
                    <a:pt x="762000" y="1097280"/>
                  </a:lnTo>
                  <a:lnTo>
                    <a:pt x="685800" y="1104900"/>
                  </a:lnTo>
                  <a:lnTo>
                    <a:pt x="640080" y="1165860"/>
                  </a:lnTo>
                  <a:lnTo>
                    <a:pt x="624840" y="1287780"/>
                  </a:lnTo>
                  <a:lnTo>
                    <a:pt x="388620" y="1363980"/>
                  </a:lnTo>
                  <a:lnTo>
                    <a:pt x="335280" y="1341120"/>
                  </a:lnTo>
                  <a:lnTo>
                    <a:pt x="259080" y="1402080"/>
                  </a:lnTo>
                  <a:lnTo>
                    <a:pt x="190500" y="1333500"/>
                  </a:lnTo>
                  <a:lnTo>
                    <a:pt x="213360" y="1234440"/>
                  </a:lnTo>
                  <a:lnTo>
                    <a:pt x="251460" y="1181100"/>
                  </a:lnTo>
                  <a:lnTo>
                    <a:pt x="198120" y="1158240"/>
                  </a:lnTo>
                  <a:lnTo>
                    <a:pt x="236220" y="1059180"/>
                  </a:lnTo>
                  <a:lnTo>
                    <a:pt x="320040" y="1028700"/>
                  </a:lnTo>
                  <a:lnTo>
                    <a:pt x="327660" y="944880"/>
                  </a:lnTo>
                  <a:lnTo>
                    <a:pt x="266700" y="899160"/>
                  </a:lnTo>
                  <a:lnTo>
                    <a:pt x="251460" y="822960"/>
                  </a:lnTo>
                  <a:lnTo>
                    <a:pt x="182880" y="876300"/>
                  </a:lnTo>
                  <a:lnTo>
                    <a:pt x="114300" y="845820"/>
                  </a:lnTo>
                  <a:lnTo>
                    <a:pt x="121920" y="754380"/>
                  </a:lnTo>
                  <a:lnTo>
                    <a:pt x="137160" y="716280"/>
                  </a:lnTo>
                  <a:lnTo>
                    <a:pt x="137160" y="716280"/>
                  </a:lnTo>
                  <a:lnTo>
                    <a:pt x="60960" y="716280"/>
                  </a:lnTo>
                  <a:lnTo>
                    <a:pt x="45720" y="678180"/>
                  </a:lnTo>
                  <a:lnTo>
                    <a:pt x="0" y="601980"/>
                  </a:lnTo>
                  <a:lnTo>
                    <a:pt x="45720" y="533400"/>
                  </a:lnTo>
                  <a:lnTo>
                    <a:pt x="53340" y="449580"/>
                  </a:lnTo>
                  <a:lnTo>
                    <a:pt x="144780" y="419100"/>
                  </a:lnTo>
                  <a:lnTo>
                    <a:pt x="160020" y="327660"/>
                  </a:lnTo>
                  <a:lnTo>
                    <a:pt x="205740" y="259080"/>
                  </a:lnTo>
                  <a:lnTo>
                    <a:pt x="251460" y="190500"/>
                  </a:lnTo>
                  <a:lnTo>
                    <a:pt x="320040" y="182880"/>
                  </a:lnTo>
                  <a:lnTo>
                    <a:pt x="350520" y="121920"/>
                  </a:lnTo>
                  <a:lnTo>
                    <a:pt x="457200" y="121920"/>
                  </a:lnTo>
                  <a:lnTo>
                    <a:pt x="487680" y="68580"/>
                  </a:lnTo>
                  <a:lnTo>
                    <a:pt x="541020" y="91440"/>
                  </a:lnTo>
                  <a:lnTo>
                    <a:pt x="579120" y="60960"/>
                  </a:lnTo>
                  <a:lnTo>
                    <a:pt x="586740" y="7620"/>
                  </a:lnTo>
                  <a:lnTo>
                    <a:pt x="624840" y="0"/>
                  </a:lnTo>
                  <a:lnTo>
                    <a:pt x="662940" y="22860"/>
                  </a:lnTo>
                  <a:lnTo>
                    <a:pt x="640080" y="76200"/>
                  </a:lnTo>
                  <a:lnTo>
                    <a:pt x="693420" y="175260"/>
                  </a:lnTo>
                  <a:close/>
                </a:path>
              </a:pathLst>
            </a:custGeom>
            <a:solidFill>
              <a:schemeClr val="bg2">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t-LT" sz="1000" dirty="0">
                  <a:solidFill>
                    <a:srgbClr val="000000"/>
                  </a:solidFill>
                  <a:latin typeface="Calibri" panose="020F0502020204030204" pitchFamily="34" charset="0"/>
                </a:rPr>
                <a:t>Biržai</a:t>
              </a:r>
              <a:endParaRPr lang="lt-LT" sz="1000"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latin typeface="Calibri" panose="020F0502020204030204" pitchFamily="34" charset="0"/>
              </a:endParaRPr>
            </a:p>
          </p:txBody>
        </p:sp>
        <p:sp>
          <p:nvSpPr>
            <p:cNvPr id="8" name="Freeform 5">
              <a:extLst>
                <a:ext uri="{FF2B5EF4-FFF2-40B4-BE49-F238E27FC236}">
                  <a16:creationId xmlns:a16="http://schemas.microsoft.com/office/drawing/2014/main" id="{1DB5F076-B5ED-446C-B8DD-C6190B6122AB}"/>
                </a:ext>
              </a:extLst>
            </p:cNvPr>
            <p:cNvSpPr/>
            <p:nvPr/>
          </p:nvSpPr>
          <p:spPr>
            <a:xfrm>
              <a:off x="6499860" y="838200"/>
              <a:ext cx="1463040" cy="1211580"/>
            </a:xfrm>
            <a:custGeom>
              <a:avLst/>
              <a:gdLst>
                <a:gd name="connsiteX0" fmla="*/ 160020 w 1463040"/>
                <a:gd name="connsiteY0" fmla="*/ 60960 h 1211580"/>
                <a:gd name="connsiteX1" fmla="*/ 220980 w 1463040"/>
                <a:gd name="connsiteY1" fmla="*/ 198120 h 1211580"/>
                <a:gd name="connsiteX2" fmla="*/ 213360 w 1463040"/>
                <a:gd name="connsiteY2" fmla="*/ 220980 h 1211580"/>
                <a:gd name="connsiteX3" fmla="*/ 152400 w 1463040"/>
                <a:gd name="connsiteY3" fmla="*/ 243840 h 1211580"/>
                <a:gd name="connsiteX4" fmla="*/ 99060 w 1463040"/>
                <a:gd name="connsiteY4" fmla="*/ 236220 h 1211580"/>
                <a:gd name="connsiteX5" fmla="*/ 91440 w 1463040"/>
                <a:gd name="connsiteY5" fmla="*/ 304800 h 1211580"/>
                <a:gd name="connsiteX6" fmla="*/ 53340 w 1463040"/>
                <a:gd name="connsiteY6" fmla="*/ 335280 h 1211580"/>
                <a:gd name="connsiteX7" fmla="*/ 76200 w 1463040"/>
                <a:gd name="connsiteY7" fmla="*/ 411480 h 1211580"/>
                <a:gd name="connsiteX8" fmla="*/ 15240 w 1463040"/>
                <a:gd name="connsiteY8" fmla="*/ 487680 h 1211580"/>
                <a:gd name="connsiteX9" fmla="*/ 0 w 1463040"/>
                <a:gd name="connsiteY9" fmla="*/ 533400 h 1211580"/>
                <a:gd name="connsiteX10" fmla="*/ 0 w 1463040"/>
                <a:gd name="connsiteY10" fmla="*/ 579120 h 1211580"/>
                <a:gd name="connsiteX11" fmla="*/ 38100 w 1463040"/>
                <a:gd name="connsiteY11" fmla="*/ 586740 h 1211580"/>
                <a:gd name="connsiteX12" fmla="*/ 83820 w 1463040"/>
                <a:gd name="connsiteY12" fmla="*/ 647700 h 1211580"/>
                <a:gd name="connsiteX13" fmla="*/ 175260 w 1463040"/>
                <a:gd name="connsiteY13" fmla="*/ 617220 h 1211580"/>
                <a:gd name="connsiteX14" fmla="*/ 198120 w 1463040"/>
                <a:gd name="connsiteY14" fmla="*/ 655320 h 1211580"/>
                <a:gd name="connsiteX15" fmla="*/ 266700 w 1463040"/>
                <a:gd name="connsiteY15" fmla="*/ 662940 h 1211580"/>
                <a:gd name="connsiteX16" fmla="*/ 320040 w 1463040"/>
                <a:gd name="connsiteY16" fmla="*/ 655320 h 1211580"/>
                <a:gd name="connsiteX17" fmla="*/ 320040 w 1463040"/>
                <a:gd name="connsiteY17" fmla="*/ 655320 h 1211580"/>
                <a:gd name="connsiteX18" fmla="*/ 373380 w 1463040"/>
                <a:gd name="connsiteY18" fmla="*/ 548640 h 1211580"/>
                <a:gd name="connsiteX19" fmla="*/ 373380 w 1463040"/>
                <a:gd name="connsiteY19" fmla="*/ 640080 h 1211580"/>
                <a:gd name="connsiteX20" fmla="*/ 411480 w 1463040"/>
                <a:gd name="connsiteY20" fmla="*/ 762000 h 1211580"/>
                <a:gd name="connsiteX21" fmla="*/ 381000 w 1463040"/>
                <a:gd name="connsiteY21" fmla="*/ 830580 h 1211580"/>
                <a:gd name="connsiteX22" fmla="*/ 350520 w 1463040"/>
                <a:gd name="connsiteY22" fmla="*/ 891540 h 1211580"/>
                <a:gd name="connsiteX23" fmla="*/ 350520 w 1463040"/>
                <a:gd name="connsiteY23" fmla="*/ 937260 h 1211580"/>
                <a:gd name="connsiteX24" fmla="*/ 449580 w 1463040"/>
                <a:gd name="connsiteY24" fmla="*/ 1120140 h 1211580"/>
                <a:gd name="connsiteX25" fmla="*/ 518160 w 1463040"/>
                <a:gd name="connsiteY25" fmla="*/ 1112520 h 1211580"/>
                <a:gd name="connsiteX26" fmla="*/ 601980 w 1463040"/>
                <a:gd name="connsiteY26" fmla="*/ 1188720 h 1211580"/>
                <a:gd name="connsiteX27" fmla="*/ 632460 w 1463040"/>
                <a:gd name="connsiteY27" fmla="*/ 1165860 h 1211580"/>
                <a:gd name="connsiteX28" fmla="*/ 655320 w 1463040"/>
                <a:gd name="connsiteY28" fmla="*/ 1165860 h 1211580"/>
                <a:gd name="connsiteX29" fmla="*/ 655320 w 1463040"/>
                <a:gd name="connsiteY29" fmla="*/ 1165860 h 1211580"/>
                <a:gd name="connsiteX30" fmla="*/ 723900 w 1463040"/>
                <a:gd name="connsiteY30" fmla="*/ 1211580 h 1211580"/>
                <a:gd name="connsiteX31" fmla="*/ 784860 w 1463040"/>
                <a:gd name="connsiteY31" fmla="*/ 1196340 h 1211580"/>
                <a:gd name="connsiteX32" fmla="*/ 830580 w 1463040"/>
                <a:gd name="connsiteY32" fmla="*/ 1150620 h 1211580"/>
                <a:gd name="connsiteX33" fmla="*/ 883920 w 1463040"/>
                <a:gd name="connsiteY33" fmla="*/ 1181100 h 1211580"/>
                <a:gd name="connsiteX34" fmla="*/ 929640 w 1463040"/>
                <a:gd name="connsiteY34" fmla="*/ 1158240 h 1211580"/>
                <a:gd name="connsiteX35" fmla="*/ 952500 w 1463040"/>
                <a:gd name="connsiteY35" fmla="*/ 1203960 h 1211580"/>
                <a:gd name="connsiteX36" fmla="*/ 1013460 w 1463040"/>
                <a:gd name="connsiteY36" fmla="*/ 1143000 h 1211580"/>
                <a:gd name="connsiteX37" fmla="*/ 1028700 w 1463040"/>
                <a:gd name="connsiteY37" fmla="*/ 1043940 h 1211580"/>
                <a:gd name="connsiteX38" fmla="*/ 1150620 w 1463040"/>
                <a:gd name="connsiteY38" fmla="*/ 1082040 h 1211580"/>
                <a:gd name="connsiteX39" fmla="*/ 1165860 w 1463040"/>
                <a:gd name="connsiteY39" fmla="*/ 990600 h 1211580"/>
                <a:gd name="connsiteX40" fmla="*/ 1188720 w 1463040"/>
                <a:gd name="connsiteY40" fmla="*/ 906780 h 1211580"/>
                <a:gd name="connsiteX41" fmla="*/ 1219200 w 1463040"/>
                <a:gd name="connsiteY41" fmla="*/ 952500 h 1211580"/>
                <a:gd name="connsiteX42" fmla="*/ 1280160 w 1463040"/>
                <a:gd name="connsiteY42" fmla="*/ 937260 h 1211580"/>
                <a:gd name="connsiteX43" fmla="*/ 1272540 w 1463040"/>
                <a:gd name="connsiteY43" fmla="*/ 845820 h 1211580"/>
                <a:gd name="connsiteX44" fmla="*/ 1363980 w 1463040"/>
                <a:gd name="connsiteY44" fmla="*/ 822960 h 1211580"/>
                <a:gd name="connsiteX45" fmla="*/ 1386840 w 1463040"/>
                <a:gd name="connsiteY45" fmla="*/ 754380 h 1211580"/>
                <a:gd name="connsiteX46" fmla="*/ 1386840 w 1463040"/>
                <a:gd name="connsiteY46" fmla="*/ 655320 h 1211580"/>
                <a:gd name="connsiteX47" fmla="*/ 1463040 w 1463040"/>
                <a:gd name="connsiteY47" fmla="*/ 609600 h 1211580"/>
                <a:gd name="connsiteX48" fmla="*/ 1447800 w 1463040"/>
                <a:gd name="connsiteY48" fmla="*/ 571500 h 1211580"/>
                <a:gd name="connsiteX49" fmla="*/ 1402080 w 1463040"/>
                <a:gd name="connsiteY49" fmla="*/ 556260 h 1211580"/>
                <a:gd name="connsiteX50" fmla="*/ 1196340 w 1463040"/>
                <a:gd name="connsiteY50" fmla="*/ 464820 h 1211580"/>
                <a:gd name="connsiteX51" fmla="*/ 1181100 w 1463040"/>
                <a:gd name="connsiteY51" fmla="*/ 411480 h 1211580"/>
                <a:gd name="connsiteX52" fmla="*/ 1112520 w 1463040"/>
                <a:gd name="connsiteY52" fmla="*/ 327660 h 1211580"/>
                <a:gd name="connsiteX53" fmla="*/ 929640 w 1463040"/>
                <a:gd name="connsiteY53" fmla="*/ 243840 h 1211580"/>
                <a:gd name="connsiteX54" fmla="*/ 937260 w 1463040"/>
                <a:gd name="connsiteY54" fmla="*/ 175260 h 1211580"/>
                <a:gd name="connsiteX55" fmla="*/ 906780 w 1463040"/>
                <a:gd name="connsiteY55" fmla="*/ 121920 h 1211580"/>
                <a:gd name="connsiteX56" fmla="*/ 853440 w 1463040"/>
                <a:gd name="connsiteY56" fmla="*/ 144780 h 1211580"/>
                <a:gd name="connsiteX57" fmla="*/ 739140 w 1463040"/>
                <a:gd name="connsiteY57" fmla="*/ 129540 h 1211580"/>
                <a:gd name="connsiteX58" fmla="*/ 693420 w 1463040"/>
                <a:gd name="connsiteY58" fmla="*/ 60960 h 1211580"/>
                <a:gd name="connsiteX59" fmla="*/ 624840 w 1463040"/>
                <a:gd name="connsiteY59" fmla="*/ 106680 h 1211580"/>
                <a:gd name="connsiteX60" fmla="*/ 556260 w 1463040"/>
                <a:gd name="connsiteY60" fmla="*/ 114300 h 1211580"/>
                <a:gd name="connsiteX61" fmla="*/ 495300 w 1463040"/>
                <a:gd name="connsiteY61" fmla="*/ 114300 h 1211580"/>
                <a:gd name="connsiteX62" fmla="*/ 487680 w 1463040"/>
                <a:gd name="connsiteY62" fmla="*/ 91440 h 1211580"/>
                <a:gd name="connsiteX63" fmla="*/ 403860 w 1463040"/>
                <a:gd name="connsiteY63" fmla="*/ 114300 h 1211580"/>
                <a:gd name="connsiteX64" fmla="*/ 335280 w 1463040"/>
                <a:gd name="connsiteY64" fmla="*/ 114300 h 1211580"/>
                <a:gd name="connsiteX65" fmla="*/ 220980 w 1463040"/>
                <a:gd name="connsiteY65" fmla="*/ 0 h 1211580"/>
                <a:gd name="connsiteX66" fmla="*/ 160020 w 1463040"/>
                <a:gd name="connsiteY66" fmla="*/ 60960 h 1211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463040" h="1211580">
                  <a:moveTo>
                    <a:pt x="160020" y="60960"/>
                  </a:moveTo>
                  <a:lnTo>
                    <a:pt x="220980" y="198120"/>
                  </a:lnTo>
                  <a:lnTo>
                    <a:pt x="213360" y="220980"/>
                  </a:lnTo>
                  <a:lnTo>
                    <a:pt x="152400" y="243840"/>
                  </a:lnTo>
                  <a:lnTo>
                    <a:pt x="99060" y="236220"/>
                  </a:lnTo>
                  <a:lnTo>
                    <a:pt x="91440" y="304800"/>
                  </a:lnTo>
                  <a:lnTo>
                    <a:pt x="53340" y="335280"/>
                  </a:lnTo>
                  <a:lnTo>
                    <a:pt x="76200" y="411480"/>
                  </a:lnTo>
                  <a:lnTo>
                    <a:pt x="15240" y="487680"/>
                  </a:lnTo>
                  <a:lnTo>
                    <a:pt x="0" y="533400"/>
                  </a:lnTo>
                  <a:lnTo>
                    <a:pt x="0" y="579120"/>
                  </a:lnTo>
                  <a:lnTo>
                    <a:pt x="38100" y="586740"/>
                  </a:lnTo>
                  <a:lnTo>
                    <a:pt x="83820" y="647700"/>
                  </a:lnTo>
                  <a:lnTo>
                    <a:pt x="175260" y="617220"/>
                  </a:lnTo>
                  <a:lnTo>
                    <a:pt x="198120" y="655320"/>
                  </a:lnTo>
                  <a:lnTo>
                    <a:pt x="266700" y="662940"/>
                  </a:lnTo>
                  <a:lnTo>
                    <a:pt x="320040" y="655320"/>
                  </a:lnTo>
                  <a:lnTo>
                    <a:pt x="320040" y="655320"/>
                  </a:lnTo>
                  <a:lnTo>
                    <a:pt x="373380" y="548640"/>
                  </a:lnTo>
                  <a:lnTo>
                    <a:pt x="373380" y="640080"/>
                  </a:lnTo>
                  <a:lnTo>
                    <a:pt x="411480" y="762000"/>
                  </a:lnTo>
                  <a:lnTo>
                    <a:pt x="381000" y="830580"/>
                  </a:lnTo>
                  <a:lnTo>
                    <a:pt x="350520" y="891540"/>
                  </a:lnTo>
                  <a:lnTo>
                    <a:pt x="350520" y="937260"/>
                  </a:lnTo>
                  <a:lnTo>
                    <a:pt x="449580" y="1120140"/>
                  </a:lnTo>
                  <a:lnTo>
                    <a:pt x="518160" y="1112520"/>
                  </a:lnTo>
                  <a:lnTo>
                    <a:pt x="601980" y="1188720"/>
                  </a:lnTo>
                  <a:lnTo>
                    <a:pt x="632460" y="1165860"/>
                  </a:lnTo>
                  <a:lnTo>
                    <a:pt x="655320" y="1165860"/>
                  </a:lnTo>
                  <a:lnTo>
                    <a:pt x="655320" y="1165860"/>
                  </a:lnTo>
                  <a:lnTo>
                    <a:pt x="723900" y="1211580"/>
                  </a:lnTo>
                  <a:lnTo>
                    <a:pt x="784860" y="1196340"/>
                  </a:lnTo>
                  <a:lnTo>
                    <a:pt x="830580" y="1150620"/>
                  </a:lnTo>
                  <a:lnTo>
                    <a:pt x="883920" y="1181100"/>
                  </a:lnTo>
                  <a:lnTo>
                    <a:pt x="929640" y="1158240"/>
                  </a:lnTo>
                  <a:lnTo>
                    <a:pt x="952500" y="1203960"/>
                  </a:lnTo>
                  <a:lnTo>
                    <a:pt x="1013460" y="1143000"/>
                  </a:lnTo>
                  <a:lnTo>
                    <a:pt x="1028700" y="1043940"/>
                  </a:lnTo>
                  <a:lnTo>
                    <a:pt x="1150620" y="1082040"/>
                  </a:lnTo>
                  <a:lnTo>
                    <a:pt x="1165860" y="990600"/>
                  </a:lnTo>
                  <a:lnTo>
                    <a:pt x="1188720" y="906780"/>
                  </a:lnTo>
                  <a:lnTo>
                    <a:pt x="1219200" y="952500"/>
                  </a:lnTo>
                  <a:lnTo>
                    <a:pt x="1280160" y="937260"/>
                  </a:lnTo>
                  <a:lnTo>
                    <a:pt x="1272540" y="845820"/>
                  </a:lnTo>
                  <a:lnTo>
                    <a:pt x="1363980" y="822960"/>
                  </a:lnTo>
                  <a:lnTo>
                    <a:pt x="1386840" y="754380"/>
                  </a:lnTo>
                  <a:lnTo>
                    <a:pt x="1386840" y="655320"/>
                  </a:lnTo>
                  <a:lnTo>
                    <a:pt x="1463040" y="609600"/>
                  </a:lnTo>
                  <a:lnTo>
                    <a:pt x="1447800" y="571500"/>
                  </a:lnTo>
                  <a:lnTo>
                    <a:pt x="1402080" y="556260"/>
                  </a:lnTo>
                  <a:lnTo>
                    <a:pt x="1196340" y="464820"/>
                  </a:lnTo>
                  <a:lnTo>
                    <a:pt x="1181100" y="411480"/>
                  </a:lnTo>
                  <a:lnTo>
                    <a:pt x="1112520" y="327660"/>
                  </a:lnTo>
                  <a:lnTo>
                    <a:pt x="929640" y="243840"/>
                  </a:lnTo>
                  <a:lnTo>
                    <a:pt x="937260" y="175260"/>
                  </a:lnTo>
                  <a:lnTo>
                    <a:pt x="906780" y="121920"/>
                  </a:lnTo>
                  <a:lnTo>
                    <a:pt x="853440" y="144780"/>
                  </a:lnTo>
                  <a:lnTo>
                    <a:pt x="739140" y="129540"/>
                  </a:lnTo>
                  <a:lnTo>
                    <a:pt x="693420" y="60960"/>
                  </a:lnTo>
                  <a:lnTo>
                    <a:pt x="624840" y="106680"/>
                  </a:lnTo>
                  <a:lnTo>
                    <a:pt x="556260" y="114300"/>
                  </a:lnTo>
                  <a:lnTo>
                    <a:pt x="495300" y="114300"/>
                  </a:lnTo>
                  <a:lnTo>
                    <a:pt x="487680" y="91440"/>
                  </a:lnTo>
                  <a:lnTo>
                    <a:pt x="403860" y="114300"/>
                  </a:lnTo>
                  <a:lnTo>
                    <a:pt x="335280" y="114300"/>
                  </a:lnTo>
                  <a:lnTo>
                    <a:pt x="220980" y="0"/>
                  </a:lnTo>
                  <a:lnTo>
                    <a:pt x="160020" y="60960"/>
                  </a:lnTo>
                  <a:close/>
                </a:path>
              </a:pathLst>
            </a:custGeom>
            <a:solidFill>
              <a:srgbClr val="C2E8F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t-LT" sz="1000" b="1" u="sng" dirty="0">
                  <a:solidFill>
                    <a:srgbClr val="000000"/>
                  </a:solidFill>
                  <a:latin typeface="Calibri" panose="020F0502020204030204" pitchFamily="34" charset="0"/>
                </a:rPr>
                <a:t>ROKIŠKIS</a:t>
              </a:r>
            </a:p>
          </p:txBody>
        </p:sp>
        <p:sp>
          <p:nvSpPr>
            <p:cNvPr id="9" name="Freeform 6">
              <a:extLst>
                <a:ext uri="{FF2B5EF4-FFF2-40B4-BE49-F238E27FC236}">
                  <a16:creationId xmlns:a16="http://schemas.microsoft.com/office/drawing/2014/main" id="{6C88B033-4676-45B7-9EAD-494C509F776C}"/>
                </a:ext>
              </a:extLst>
            </p:cNvPr>
            <p:cNvSpPr/>
            <p:nvPr/>
          </p:nvSpPr>
          <p:spPr>
            <a:xfrm>
              <a:off x="4171950" y="2508250"/>
              <a:ext cx="1384300" cy="1158875"/>
            </a:xfrm>
            <a:custGeom>
              <a:avLst/>
              <a:gdLst>
                <a:gd name="connsiteX0" fmla="*/ 574675 w 1384300"/>
                <a:gd name="connsiteY0" fmla="*/ 0 h 1158875"/>
                <a:gd name="connsiteX1" fmla="*/ 631825 w 1384300"/>
                <a:gd name="connsiteY1" fmla="*/ 133350 h 1158875"/>
                <a:gd name="connsiteX2" fmla="*/ 723900 w 1384300"/>
                <a:gd name="connsiteY2" fmla="*/ 107950 h 1158875"/>
                <a:gd name="connsiteX3" fmla="*/ 800100 w 1384300"/>
                <a:gd name="connsiteY3" fmla="*/ 215900 h 1158875"/>
                <a:gd name="connsiteX4" fmla="*/ 768350 w 1384300"/>
                <a:gd name="connsiteY4" fmla="*/ 298450 h 1158875"/>
                <a:gd name="connsiteX5" fmla="*/ 838200 w 1384300"/>
                <a:gd name="connsiteY5" fmla="*/ 307975 h 1158875"/>
                <a:gd name="connsiteX6" fmla="*/ 876300 w 1384300"/>
                <a:gd name="connsiteY6" fmla="*/ 266700 h 1158875"/>
                <a:gd name="connsiteX7" fmla="*/ 911225 w 1384300"/>
                <a:gd name="connsiteY7" fmla="*/ 314325 h 1158875"/>
                <a:gd name="connsiteX8" fmla="*/ 946150 w 1384300"/>
                <a:gd name="connsiteY8" fmla="*/ 311150 h 1158875"/>
                <a:gd name="connsiteX9" fmla="*/ 965200 w 1384300"/>
                <a:gd name="connsiteY9" fmla="*/ 273050 h 1158875"/>
                <a:gd name="connsiteX10" fmla="*/ 1006475 w 1384300"/>
                <a:gd name="connsiteY10" fmla="*/ 288925 h 1158875"/>
                <a:gd name="connsiteX11" fmla="*/ 1025525 w 1384300"/>
                <a:gd name="connsiteY11" fmla="*/ 206375 h 1158875"/>
                <a:gd name="connsiteX12" fmla="*/ 1092200 w 1384300"/>
                <a:gd name="connsiteY12" fmla="*/ 238125 h 1158875"/>
                <a:gd name="connsiteX13" fmla="*/ 1101725 w 1384300"/>
                <a:gd name="connsiteY13" fmla="*/ 285750 h 1158875"/>
                <a:gd name="connsiteX14" fmla="*/ 1171575 w 1384300"/>
                <a:gd name="connsiteY14" fmla="*/ 301625 h 1158875"/>
                <a:gd name="connsiteX15" fmla="*/ 1196975 w 1384300"/>
                <a:gd name="connsiteY15" fmla="*/ 292100 h 1158875"/>
                <a:gd name="connsiteX16" fmla="*/ 1304925 w 1384300"/>
                <a:gd name="connsiteY16" fmla="*/ 311150 h 1158875"/>
                <a:gd name="connsiteX17" fmla="*/ 1311275 w 1384300"/>
                <a:gd name="connsiteY17" fmla="*/ 371475 h 1158875"/>
                <a:gd name="connsiteX18" fmla="*/ 1333500 w 1384300"/>
                <a:gd name="connsiteY18" fmla="*/ 431800 h 1158875"/>
                <a:gd name="connsiteX19" fmla="*/ 1384300 w 1384300"/>
                <a:gd name="connsiteY19" fmla="*/ 441325 h 1158875"/>
                <a:gd name="connsiteX20" fmla="*/ 1304925 w 1384300"/>
                <a:gd name="connsiteY20" fmla="*/ 593725 h 1158875"/>
                <a:gd name="connsiteX21" fmla="*/ 1311275 w 1384300"/>
                <a:gd name="connsiteY21" fmla="*/ 673100 h 1158875"/>
                <a:gd name="connsiteX22" fmla="*/ 1196975 w 1384300"/>
                <a:gd name="connsiteY22" fmla="*/ 742950 h 1158875"/>
                <a:gd name="connsiteX23" fmla="*/ 1054100 w 1384300"/>
                <a:gd name="connsiteY23" fmla="*/ 739775 h 1158875"/>
                <a:gd name="connsiteX24" fmla="*/ 949325 w 1384300"/>
                <a:gd name="connsiteY24" fmla="*/ 847725 h 1158875"/>
                <a:gd name="connsiteX25" fmla="*/ 942975 w 1384300"/>
                <a:gd name="connsiteY25" fmla="*/ 895350 h 1158875"/>
                <a:gd name="connsiteX26" fmla="*/ 901700 w 1384300"/>
                <a:gd name="connsiteY26" fmla="*/ 927100 h 1158875"/>
                <a:gd name="connsiteX27" fmla="*/ 866775 w 1384300"/>
                <a:gd name="connsiteY27" fmla="*/ 920750 h 1158875"/>
                <a:gd name="connsiteX28" fmla="*/ 790575 w 1384300"/>
                <a:gd name="connsiteY28" fmla="*/ 990600 h 1158875"/>
                <a:gd name="connsiteX29" fmla="*/ 793750 w 1384300"/>
                <a:gd name="connsiteY29" fmla="*/ 1057275 h 1158875"/>
                <a:gd name="connsiteX30" fmla="*/ 752475 w 1384300"/>
                <a:gd name="connsiteY30" fmla="*/ 1079500 h 1158875"/>
                <a:gd name="connsiteX31" fmla="*/ 746125 w 1384300"/>
                <a:gd name="connsiteY31" fmla="*/ 1143000 h 1158875"/>
                <a:gd name="connsiteX32" fmla="*/ 733425 w 1384300"/>
                <a:gd name="connsiteY32" fmla="*/ 1158875 h 1158875"/>
                <a:gd name="connsiteX33" fmla="*/ 701675 w 1384300"/>
                <a:gd name="connsiteY33" fmla="*/ 1149350 h 1158875"/>
                <a:gd name="connsiteX34" fmla="*/ 688975 w 1384300"/>
                <a:gd name="connsiteY34" fmla="*/ 1101725 h 1158875"/>
                <a:gd name="connsiteX35" fmla="*/ 555625 w 1384300"/>
                <a:gd name="connsiteY35" fmla="*/ 1057275 h 1158875"/>
                <a:gd name="connsiteX36" fmla="*/ 498475 w 1384300"/>
                <a:gd name="connsiteY36" fmla="*/ 965200 h 1158875"/>
                <a:gd name="connsiteX37" fmla="*/ 466725 w 1384300"/>
                <a:gd name="connsiteY37" fmla="*/ 962025 h 1158875"/>
                <a:gd name="connsiteX38" fmla="*/ 406400 w 1384300"/>
                <a:gd name="connsiteY38" fmla="*/ 1044575 h 1158875"/>
                <a:gd name="connsiteX39" fmla="*/ 358775 w 1384300"/>
                <a:gd name="connsiteY39" fmla="*/ 1038225 h 1158875"/>
                <a:gd name="connsiteX40" fmla="*/ 317500 w 1384300"/>
                <a:gd name="connsiteY40" fmla="*/ 1066800 h 1158875"/>
                <a:gd name="connsiteX41" fmla="*/ 273050 w 1384300"/>
                <a:gd name="connsiteY41" fmla="*/ 1038225 h 1158875"/>
                <a:gd name="connsiteX42" fmla="*/ 250825 w 1384300"/>
                <a:gd name="connsiteY42" fmla="*/ 1028700 h 1158875"/>
                <a:gd name="connsiteX43" fmla="*/ 228600 w 1384300"/>
                <a:gd name="connsiteY43" fmla="*/ 1054100 h 1158875"/>
                <a:gd name="connsiteX44" fmla="*/ 101600 w 1384300"/>
                <a:gd name="connsiteY44" fmla="*/ 1054100 h 1158875"/>
                <a:gd name="connsiteX45" fmla="*/ 66675 w 1384300"/>
                <a:gd name="connsiteY45" fmla="*/ 1076325 h 1158875"/>
                <a:gd name="connsiteX46" fmla="*/ 15875 w 1384300"/>
                <a:gd name="connsiteY46" fmla="*/ 1028700 h 1158875"/>
                <a:gd name="connsiteX47" fmla="*/ 0 w 1384300"/>
                <a:gd name="connsiteY47" fmla="*/ 993775 h 1158875"/>
                <a:gd name="connsiteX48" fmla="*/ 53975 w 1384300"/>
                <a:gd name="connsiteY48" fmla="*/ 930275 h 1158875"/>
                <a:gd name="connsiteX49" fmla="*/ 41275 w 1384300"/>
                <a:gd name="connsiteY49" fmla="*/ 879475 h 1158875"/>
                <a:gd name="connsiteX50" fmla="*/ 69850 w 1384300"/>
                <a:gd name="connsiteY50" fmla="*/ 863600 h 1158875"/>
                <a:gd name="connsiteX51" fmla="*/ 82550 w 1384300"/>
                <a:gd name="connsiteY51" fmla="*/ 825500 h 1158875"/>
                <a:gd name="connsiteX52" fmla="*/ 38100 w 1384300"/>
                <a:gd name="connsiteY52" fmla="*/ 784225 h 1158875"/>
                <a:gd name="connsiteX53" fmla="*/ 63500 w 1384300"/>
                <a:gd name="connsiteY53" fmla="*/ 717550 h 1158875"/>
                <a:gd name="connsiteX54" fmla="*/ 114300 w 1384300"/>
                <a:gd name="connsiteY54" fmla="*/ 717550 h 1158875"/>
                <a:gd name="connsiteX55" fmla="*/ 104775 w 1384300"/>
                <a:gd name="connsiteY55" fmla="*/ 615950 h 1158875"/>
                <a:gd name="connsiteX56" fmla="*/ 130175 w 1384300"/>
                <a:gd name="connsiteY56" fmla="*/ 603250 h 1158875"/>
                <a:gd name="connsiteX57" fmla="*/ 123825 w 1384300"/>
                <a:gd name="connsiteY57" fmla="*/ 546100 h 1158875"/>
                <a:gd name="connsiteX58" fmla="*/ 92075 w 1384300"/>
                <a:gd name="connsiteY58" fmla="*/ 520700 h 1158875"/>
                <a:gd name="connsiteX59" fmla="*/ 63500 w 1384300"/>
                <a:gd name="connsiteY59" fmla="*/ 415925 h 1158875"/>
                <a:gd name="connsiteX60" fmla="*/ 19050 w 1384300"/>
                <a:gd name="connsiteY60" fmla="*/ 412750 h 1158875"/>
                <a:gd name="connsiteX61" fmla="*/ 19050 w 1384300"/>
                <a:gd name="connsiteY61" fmla="*/ 412750 h 1158875"/>
                <a:gd name="connsiteX62" fmla="*/ 3175 w 1384300"/>
                <a:gd name="connsiteY62" fmla="*/ 330200 h 1158875"/>
                <a:gd name="connsiteX63" fmla="*/ 44450 w 1384300"/>
                <a:gd name="connsiteY63" fmla="*/ 304800 h 1158875"/>
                <a:gd name="connsiteX64" fmla="*/ 53975 w 1384300"/>
                <a:gd name="connsiteY64" fmla="*/ 273050 h 1158875"/>
                <a:gd name="connsiteX65" fmla="*/ 73025 w 1384300"/>
                <a:gd name="connsiteY65" fmla="*/ 247650 h 1158875"/>
                <a:gd name="connsiteX66" fmla="*/ 85725 w 1384300"/>
                <a:gd name="connsiteY66" fmla="*/ 209550 h 1158875"/>
                <a:gd name="connsiteX67" fmla="*/ 171450 w 1384300"/>
                <a:gd name="connsiteY67" fmla="*/ 222250 h 1158875"/>
                <a:gd name="connsiteX68" fmla="*/ 184150 w 1384300"/>
                <a:gd name="connsiteY68" fmla="*/ 200025 h 1158875"/>
                <a:gd name="connsiteX69" fmla="*/ 180975 w 1384300"/>
                <a:gd name="connsiteY69" fmla="*/ 174625 h 1158875"/>
                <a:gd name="connsiteX70" fmla="*/ 269875 w 1384300"/>
                <a:gd name="connsiteY70" fmla="*/ 117475 h 1158875"/>
                <a:gd name="connsiteX71" fmla="*/ 285750 w 1384300"/>
                <a:gd name="connsiteY71" fmla="*/ 123825 h 1158875"/>
                <a:gd name="connsiteX72" fmla="*/ 301625 w 1384300"/>
                <a:gd name="connsiteY72" fmla="*/ 79375 h 1158875"/>
                <a:gd name="connsiteX73" fmla="*/ 422275 w 1384300"/>
                <a:gd name="connsiteY73" fmla="*/ 41275 h 1158875"/>
                <a:gd name="connsiteX74" fmla="*/ 508000 w 1384300"/>
                <a:gd name="connsiteY74" fmla="*/ 0 h 1158875"/>
                <a:gd name="connsiteX75" fmla="*/ 574675 w 1384300"/>
                <a:gd name="connsiteY75" fmla="*/ 0 h 115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384300" h="1158875">
                  <a:moveTo>
                    <a:pt x="574675" y="0"/>
                  </a:moveTo>
                  <a:lnTo>
                    <a:pt x="631825" y="133350"/>
                  </a:lnTo>
                  <a:lnTo>
                    <a:pt x="723900" y="107950"/>
                  </a:lnTo>
                  <a:lnTo>
                    <a:pt x="800100" y="215900"/>
                  </a:lnTo>
                  <a:lnTo>
                    <a:pt x="768350" y="298450"/>
                  </a:lnTo>
                  <a:lnTo>
                    <a:pt x="838200" y="307975"/>
                  </a:lnTo>
                  <a:lnTo>
                    <a:pt x="876300" y="266700"/>
                  </a:lnTo>
                  <a:lnTo>
                    <a:pt x="911225" y="314325"/>
                  </a:lnTo>
                  <a:lnTo>
                    <a:pt x="946150" y="311150"/>
                  </a:lnTo>
                  <a:lnTo>
                    <a:pt x="965200" y="273050"/>
                  </a:lnTo>
                  <a:lnTo>
                    <a:pt x="1006475" y="288925"/>
                  </a:lnTo>
                  <a:lnTo>
                    <a:pt x="1025525" y="206375"/>
                  </a:lnTo>
                  <a:lnTo>
                    <a:pt x="1092200" y="238125"/>
                  </a:lnTo>
                  <a:lnTo>
                    <a:pt x="1101725" y="285750"/>
                  </a:lnTo>
                  <a:lnTo>
                    <a:pt x="1171575" y="301625"/>
                  </a:lnTo>
                  <a:lnTo>
                    <a:pt x="1196975" y="292100"/>
                  </a:lnTo>
                  <a:lnTo>
                    <a:pt x="1304925" y="311150"/>
                  </a:lnTo>
                  <a:lnTo>
                    <a:pt x="1311275" y="371475"/>
                  </a:lnTo>
                  <a:lnTo>
                    <a:pt x="1333500" y="431800"/>
                  </a:lnTo>
                  <a:lnTo>
                    <a:pt x="1384300" y="441325"/>
                  </a:lnTo>
                  <a:lnTo>
                    <a:pt x="1304925" y="593725"/>
                  </a:lnTo>
                  <a:lnTo>
                    <a:pt x="1311275" y="673100"/>
                  </a:lnTo>
                  <a:lnTo>
                    <a:pt x="1196975" y="742950"/>
                  </a:lnTo>
                  <a:lnTo>
                    <a:pt x="1054100" y="739775"/>
                  </a:lnTo>
                  <a:lnTo>
                    <a:pt x="949325" y="847725"/>
                  </a:lnTo>
                  <a:lnTo>
                    <a:pt x="942975" y="895350"/>
                  </a:lnTo>
                  <a:lnTo>
                    <a:pt x="901700" y="927100"/>
                  </a:lnTo>
                  <a:lnTo>
                    <a:pt x="866775" y="920750"/>
                  </a:lnTo>
                  <a:lnTo>
                    <a:pt x="790575" y="990600"/>
                  </a:lnTo>
                  <a:lnTo>
                    <a:pt x="793750" y="1057275"/>
                  </a:lnTo>
                  <a:lnTo>
                    <a:pt x="752475" y="1079500"/>
                  </a:lnTo>
                  <a:lnTo>
                    <a:pt x="746125" y="1143000"/>
                  </a:lnTo>
                  <a:lnTo>
                    <a:pt x="733425" y="1158875"/>
                  </a:lnTo>
                  <a:lnTo>
                    <a:pt x="701675" y="1149350"/>
                  </a:lnTo>
                  <a:lnTo>
                    <a:pt x="688975" y="1101725"/>
                  </a:lnTo>
                  <a:lnTo>
                    <a:pt x="555625" y="1057275"/>
                  </a:lnTo>
                  <a:lnTo>
                    <a:pt x="498475" y="965200"/>
                  </a:lnTo>
                  <a:lnTo>
                    <a:pt x="466725" y="962025"/>
                  </a:lnTo>
                  <a:lnTo>
                    <a:pt x="406400" y="1044575"/>
                  </a:lnTo>
                  <a:lnTo>
                    <a:pt x="358775" y="1038225"/>
                  </a:lnTo>
                  <a:lnTo>
                    <a:pt x="317500" y="1066800"/>
                  </a:lnTo>
                  <a:lnTo>
                    <a:pt x="273050" y="1038225"/>
                  </a:lnTo>
                  <a:lnTo>
                    <a:pt x="250825" y="1028700"/>
                  </a:lnTo>
                  <a:lnTo>
                    <a:pt x="228600" y="1054100"/>
                  </a:lnTo>
                  <a:lnTo>
                    <a:pt x="101600" y="1054100"/>
                  </a:lnTo>
                  <a:lnTo>
                    <a:pt x="66675" y="1076325"/>
                  </a:lnTo>
                  <a:lnTo>
                    <a:pt x="15875" y="1028700"/>
                  </a:lnTo>
                  <a:lnTo>
                    <a:pt x="0" y="993775"/>
                  </a:lnTo>
                  <a:lnTo>
                    <a:pt x="53975" y="930275"/>
                  </a:lnTo>
                  <a:lnTo>
                    <a:pt x="41275" y="879475"/>
                  </a:lnTo>
                  <a:lnTo>
                    <a:pt x="69850" y="863600"/>
                  </a:lnTo>
                  <a:lnTo>
                    <a:pt x="82550" y="825500"/>
                  </a:lnTo>
                  <a:lnTo>
                    <a:pt x="38100" y="784225"/>
                  </a:lnTo>
                  <a:lnTo>
                    <a:pt x="63500" y="717550"/>
                  </a:lnTo>
                  <a:lnTo>
                    <a:pt x="114300" y="717550"/>
                  </a:lnTo>
                  <a:lnTo>
                    <a:pt x="104775" y="615950"/>
                  </a:lnTo>
                  <a:lnTo>
                    <a:pt x="130175" y="603250"/>
                  </a:lnTo>
                  <a:lnTo>
                    <a:pt x="123825" y="546100"/>
                  </a:lnTo>
                  <a:lnTo>
                    <a:pt x="92075" y="520700"/>
                  </a:lnTo>
                  <a:lnTo>
                    <a:pt x="63500" y="415925"/>
                  </a:lnTo>
                  <a:lnTo>
                    <a:pt x="19050" y="412750"/>
                  </a:lnTo>
                  <a:lnTo>
                    <a:pt x="19050" y="412750"/>
                  </a:lnTo>
                  <a:lnTo>
                    <a:pt x="3175" y="330200"/>
                  </a:lnTo>
                  <a:lnTo>
                    <a:pt x="44450" y="304800"/>
                  </a:lnTo>
                  <a:lnTo>
                    <a:pt x="53975" y="273050"/>
                  </a:lnTo>
                  <a:lnTo>
                    <a:pt x="73025" y="247650"/>
                  </a:lnTo>
                  <a:lnTo>
                    <a:pt x="85725" y="209550"/>
                  </a:lnTo>
                  <a:lnTo>
                    <a:pt x="171450" y="222250"/>
                  </a:lnTo>
                  <a:lnTo>
                    <a:pt x="184150" y="200025"/>
                  </a:lnTo>
                  <a:lnTo>
                    <a:pt x="180975" y="174625"/>
                  </a:lnTo>
                  <a:lnTo>
                    <a:pt x="269875" y="117475"/>
                  </a:lnTo>
                  <a:lnTo>
                    <a:pt x="285750" y="123825"/>
                  </a:lnTo>
                  <a:lnTo>
                    <a:pt x="301625" y="79375"/>
                  </a:lnTo>
                  <a:lnTo>
                    <a:pt x="422275" y="41275"/>
                  </a:lnTo>
                  <a:lnTo>
                    <a:pt x="508000" y="0"/>
                  </a:lnTo>
                  <a:lnTo>
                    <a:pt x="574675" y="0"/>
                  </a:lnTo>
                  <a:close/>
                </a:path>
              </a:pathLst>
            </a:custGeom>
            <a:solidFill>
              <a:schemeClr val="bg2">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t-LT" sz="1000" b="1" u="sng" dirty="0">
                  <a:solidFill>
                    <a:srgbClr val="000000"/>
                  </a:solidFill>
                  <a:latin typeface="Calibri" panose="020F0502020204030204" pitchFamily="34" charset="0"/>
                </a:rPr>
                <a:t>KĖDAINIAI</a:t>
              </a:r>
            </a:p>
          </p:txBody>
        </p:sp>
        <p:sp>
          <p:nvSpPr>
            <p:cNvPr id="10" name="Freeform 7">
              <a:extLst>
                <a:ext uri="{FF2B5EF4-FFF2-40B4-BE49-F238E27FC236}">
                  <a16:creationId xmlns:a16="http://schemas.microsoft.com/office/drawing/2014/main" id="{97F3DC79-3324-4623-AB3F-DBC6E46DFE86}"/>
                </a:ext>
              </a:extLst>
            </p:cNvPr>
            <p:cNvSpPr/>
            <p:nvPr/>
          </p:nvSpPr>
          <p:spPr>
            <a:xfrm>
              <a:off x="3670300" y="1568450"/>
              <a:ext cx="1317625" cy="1155700"/>
            </a:xfrm>
            <a:custGeom>
              <a:avLst/>
              <a:gdLst>
                <a:gd name="connsiteX0" fmla="*/ 1016000 w 1317625"/>
                <a:gd name="connsiteY0" fmla="*/ 923925 h 1155700"/>
                <a:gd name="connsiteX1" fmla="*/ 1082675 w 1317625"/>
                <a:gd name="connsiteY1" fmla="*/ 825500 h 1155700"/>
                <a:gd name="connsiteX2" fmla="*/ 1092200 w 1317625"/>
                <a:gd name="connsiteY2" fmla="*/ 762000 h 1155700"/>
                <a:gd name="connsiteX3" fmla="*/ 1168400 w 1317625"/>
                <a:gd name="connsiteY3" fmla="*/ 784225 h 1155700"/>
                <a:gd name="connsiteX4" fmla="*/ 1193800 w 1317625"/>
                <a:gd name="connsiteY4" fmla="*/ 749300 h 1155700"/>
                <a:gd name="connsiteX5" fmla="*/ 1222375 w 1317625"/>
                <a:gd name="connsiteY5" fmla="*/ 765175 h 1155700"/>
                <a:gd name="connsiteX6" fmla="*/ 1266825 w 1317625"/>
                <a:gd name="connsiteY6" fmla="*/ 739775 h 1155700"/>
                <a:gd name="connsiteX7" fmla="*/ 1235075 w 1317625"/>
                <a:gd name="connsiteY7" fmla="*/ 628650 h 1155700"/>
                <a:gd name="connsiteX8" fmla="*/ 1263650 w 1317625"/>
                <a:gd name="connsiteY8" fmla="*/ 581025 h 1155700"/>
                <a:gd name="connsiteX9" fmla="*/ 1304925 w 1317625"/>
                <a:gd name="connsiteY9" fmla="*/ 590550 h 1155700"/>
                <a:gd name="connsiteX10" fmla="*/ 1317625 w 1317625"/>
                <a:gd name="connsiteY10" fmla="*/ 561975 h 1155700"/>
                <a:gd name="connsiteX11" fmla="*/ 1263650 w 1317625"/>
                <a:gd name="connsiteY11" fmla="*/ 527050 h 1155700"/>
                <a:gd name="connsiteX12" fmla="*/ 1273175 w 1317625"/>
                <a:gd name="connsiteY12" fmla="*/ 444500 h 1155700"/>
                <a:gd name="connsiteX13" fmla="*/ 1228725 w 1317625"/>
                <a:gd name="connsiteY13" fmla="*/ 412750 h 1155700"/>
                <a:gd name="connsiteX14" fmla="*/ 1254125 w 1317625"/>
                <a:gd name="connsiteY14" fmla="*/ 387350 h 1155700"/>
                <a:gd name="connsiteX15" fmla="*/ 1244600 w 1317625"/>
                <a:gd name="connsiteY15" fmla="*/ 349250 h 1155700"/>
                <a:gd name="connsiteX16" fmla="*/ 1196975 w 1317625"/>
                <a:gd name="connsiteY16" fmla="*/ 339725 h 1155700"/>
                <a:gd name="connsiteX17" fmla="*/ 1165225 w 1317625"/>
                <a:gd name="connsiteY17" fmla="*/ 298450 h 1155700"/>
                <a:gd name="connsiteX18" fmla="*/ 1155700 w 1317625"/>
                <a:gd name="connsiteY18" fmla="*/ 206375 h 1155700"/>
                <a:gd name="connsiteX19" fmla="*/ 1044575 w 1317625"/>
                <a:gd name="connsiteY19" fmla="*/ 257175 h 1155700"/>
                <a:gd name="connsiteX20" fmla="*/ 1016000 w 1317625"/>
                <a:gd name="connsiteY20" fmla="*/ 234950 h 1155700"/>
                <a:gd name="connsiteX21" fmla="*/ 968375 w 1317625"/>
                <a:gd name="connsiteY21" fmla="*/ 263525 h 1155700"/>
                <a:gd name="connsiteX22" fmla="*/ 939800 w 1317625"/>
                <a:gd name="connsiteY22" fmla="*/ 234950 h 1155700"/>
                <a:gd name="connsiteX23" fmla="*/ 946150 w 1317625"/>
                <a:gd name="connsiteY23" fmla="*/ 142875 h 1155700"/>
                <a:gd name="connsiteX24" fmla="*/ 933450 w 1317625"/>
                <a:gd name="connsiteY24" fmla="*/ 107950 h 1155700"/>
                <a:gd name="connsiteX25" fmla="*/ 866775 w 1317625"/>
                <a:gd name="connsiteY25" fmla="*/ 133350 h 1155700"/>
                <a:gd name="connsiteX26" fmla="*/ 869950 w 1317625"/>
                <a:gd name="connsiteY26" fmla="*/ 168275 h 1155700"/>
                <a:gd name="connsiteX27" fmla="*/ 790575 w 1317625"/>
                <a:gd name="connsiteY27" fmla="*/ 133350 h 1155700"/>
                <a:gd name="connsiteX28" fmla="*/ 784225 w 1317625"/>
                <a:gd name="connsiteY28" fmla="*/ 92075 h 1155700"/>
                <a:gd name="connsiteX29" fmla="*/ 723900 w 1317625"/>
                <a:gd name="connsiteY29" fmla="*/ 127000 h 1155700"/>
                <a:gd name="connsiteX30" fmla="*/ 679450 w 1317625"/>
                <a:gd name="connsiteY30" fmla="*/ 111125 h 1155700"/>
                <a:gd name="connsiteX31" fmla="*/ 676275 w 1317625"/>
                <a:gd name="connsiteY31" fmla="*/ 76200 h 1155700"/>
                <a:gd name="connsiteX32" fmla="*/ 660400 w 1317625"/>
                <a:gd name="connsiteY32" fmla="*/ 50800 h 1155700"/>
                <a:gd name="connsiteX33" fmla="*/ 577850 w 1317625"/>
                <a:gd name="connsiteY33" fmla="*/ 53975 h 1155700"/>
                <a:gd name="connsiteX34" fmla="*/ 533400 w 1317625"/>
                <a:gd name="connsiteY34" fmla="*/ 28575 h 1155700"/>
                <a:gd name="connsiteX35" fmla="*/ 504825 w 1317625"/>
                <a:gd name="connsiteY35" fmla="*/ 0 h 1155700"/>
                <a:gd name="connsiteX36" fmla="*/ 409575 w 1317625"/>
                <a:gd name="connsiteY36" fmla="*/ 95250 h 1155700"/>
                <a:gd name="connsiteX37" fmla="*/ 355600 w 1317625"/>
                <a:gd name="connsiteY37" fmla="*/ 98425 h 1155700"/>
                <a:gd name="connsiteX38" fmla="*/ 311150 w 1317625"/>
                <a:gd name="connsiteY38" fmla="*/ 187325 h 1155700"/>
                <a:gd name="connsiteX39" fmla="*/ 279400 w 1317625"/>
                <a:gd name="connsiteY39" fmla="*/ 177800 h 1155700"/>
                <a:gd name="connsiteX40" fmla="*/ 250825 w 1317625"/>
                <a:gd name="connsiteY40" fmla="*/ 206375 h 1155700"/>
                <a:gd name="connsiteX41" fmla="*/ 276225 w 1317625"/>
                <a:gd name="connsiteY41" fmla="*/ 241300 h 1155700"/>
                <a:gd name="connsiteX42" fmla="*/ 247650 w 1317625"/>
                <a:gd name="connsiteY42" fmla="*/ 304800 h 1155700"/>
                <a:gd name="connsiteX43" fmla="*/ 184150 w 1317625"/>
                <a:gd name="connsiteY43" fmla="*/ 269875 h 1155700"/>
                <a:gd name="connsiteX44" fmla="*/ 31750 w 1317625"/>
                <a:gd name="connsiteY44" fmla="*/ 469900 h 1155700"/>
                <a:gd name="connsiteX45" fmla="*/ 0 w 1317625"/>
                <a:gd name="connsiteY45" fmla="*/ 536575 h 1155700"/>
                <a:gd name="connsiteX46" fmla="*/ 28575 w 1317625"/>
                <a:gd name="connsiteY46" fmla="*/ 568325 h 1155700"/>
                <a:gd name="connsiteX47" fmla="*/ 41275 w 1317625"/>
                <a:gd name="connsiteY47" fmla="*/ 603250 h 1155700"/>
                <a:gd name="connsiteX48" fmla="*/ 92075 w 1317625"/>
                <a:gd name="connsiteY48" fmla="*/ 600075 h 1155700"/>
                <a:gd name="connsiteX49" fmla="*/ 146050 w 1317625"/>
                <a:gd name="connsiteY49" fmla="*/ 603250 h 1155700"/>
                <a:gd name="connsiteX50" fmla="*/ 152400 w 1317625"/>
                <a:gd name="connsiteY50" fmla="*/ 701675 h 1155700"/>
                <a:gd name="connsiteX51" fmla="*/ 196850 w 1317625"/>
                <a:gd name="connsiteY51" fmla="*/ 774700 h 1155700"/>
                <a:gd name="connsiteX52" fmla="*/ 165100 w 1317625"/>
                <a:gd name="connsiteY52" fmla="*/ 828675 h 1155700"/>
                <a:gd name="connsiteX53" fmla="*/ 161925 w 1317625"/>
                <a:gd name="connsiteY53" fmla="*/ 876300 h 1155700"/>
                <a:gd name="connsiteX54" fmla="*/ 222250 w 1317625"/>
                <a:gd name="connsiteY54" fmla="*/ 933450 h 1155700"/>
                <a:gd name="connsiteX55" fmla="*/ 184150 w 1317625"/>
                <a:gd name="connsiteY55" fmla="*/ 942975 h 1155700"/>
                <a:gd name="connsiteX56" fmla="*/ 196850 w 1317625"/>
                <a:gd name="connsiteY56" fmla="*/ 971550 h 1155700"/>
                <a:gd name="connsiteX57" fmla="*/ 276225 w 1317625"/>
                <a:gd name="connsiteY57" fmla="*/ 1016000 h 1155700"/>
                <a:gd name="connsiteX58" fmla="*/ 282575 w 1317625"/>
                <a:gd name="connsiteY58" fmla="*/ 1057275 h 1155700"/>
                <a:gd name="connsiteX59" fmla="*/ 377825 w 1317625"/>
                <a:gd name="connsiteY59" fmla="*/ 1108075 h 1155700"/>
                <a:gd name="connsiteX60" fmla="*/ 415925 w 1317625"/>
                <a:gd name="connsiteY60" fmla="*/ 1082675 h 1155700"/>
                <a:gd name="connsiteX61" fmla="*/ 403225 w 1317625"/>
                <a:gd name="connsiteY61" fmla="*/ 1031875 h 1155700"/>
                <a:gd name="connsiteX62" fmla="*/ 479425 w 1317625"/>
                <a:gd name="connsiteY62" fmla="*/ 1016000 h 1155700"/>
                <a:gd name="connsiteX63" fmla="*/ 498475 w 1317625"/>
                <a:gd name="connsiteY63" fmla="*/ 1044575 h 1155700"/>
                <a:gd name="connsiteX64" fmla="*/ 539750 w 1317625"/>
                <a:gd name="connsiteY64" fmla="*/ 1060450 h 1155700"/>
                <a:gd name="connsiteX65" fmla="*/ 533400 w 1317625"/>
                <a:gd name="connsiteY65" fmla="*/ 1127125 h 1155700"/>
                <a:gd name="connsiteX66" fmla="*/ 561975 w 1317625"/>
                <a:gd name="connsiteY66" fmla="*/ 1155700 h 1155700"/>
                <a:gd name="connsiteX67" fmla="*/ 596900 w 1317625"/>
                <a:gd name="connsiteY67" fmla="*/ 1136650 h 1155700"/>
                <a:gd name="connsiteX68" fmla="*/ 669925 w 1317625"/>
                <a:gd name="connsiteY68" fmla="*/ 1146175 h 1155700"/>
                <a:gd name="connsiteX69" fmla="*/ 676275 w 1317625"/>
                <a:gd name="connsiteY69" fmla="*/ 1123950 h 1155700"/>
                <a:gd name="connsiteX70" fmla="*/ 774700 w 1317625"/>
                <a:gd name="connsiteY70" fmla="*/ 1047750 h 1155700"/>
                <a:gd name="connsiteX71" fmla="*/ 803275 w 1317625"/>
                <a:gd name="connsiteY71" fmla="*/ 1009650 h 1155700"/>
                <a:gd name="connsiteX72" fmla="*/ 1016000 w 1317625"/>
                <a:gd name="connsiteY72" fmla="*/ 923925 h 115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17625" h="1155700">
                  <a:moveTo>
                    <a:pt x="1016000" y="923925"/>
                  </a:moveTo>
                  <a:lnTo>
                    <a:pt x="1082675" y="825500"/>
                  </a:lnTo>
                  <a:lnTo>
                    <a:pt x="1092200" y="762000"/>
                  </a:lnTo>
                  <a:lnTo>
                    <a:pt x="1168400" y="784225"/>
                  </a:lnTo>
                  <a:lnTo>
                    <a:pt x="1193800" y="749300"/>
                  </a:lnTo>
                  <a:lnTo>
                    <a:pt x="1222375" y="765175"/>
                  </a:lnTo>
                  <a:lnTo>
                    <a:pt x="1266825" y="739775"/>
                  </a:lnTo>
                  <a:lnTo>
                    <a:pt x="1235075" y="628650"/>
                  </a:lnTo>
                  <a:lnTo>
                    <a:pt x="1263650" y="581025"/>
                  </a:lnTo>
                  <a:lnTo>
                    <a:pt x="1304925" y="590550"/>
                  </a:lnTo>
                  <a:lnTo>
                    <a:pt x="1317625" y="561975"/>
                  </a:lnTo>
                  <a:lnTo>
                    <a:pt x="1263650" y="527050"/>
                  </a:lnTo>
                  <a:lnTo>
                    <a:pt x="1273175" y="444500"/>
                  </a:lnTo>
                  <a:lnTo>
                    <a:pt x="1228725" y="412750"/>
                  </a:lnTo>
                  <a:lnTo>
                    <a:pt x="1254125" y="387350"/>
                  </a:lnTo>
                  <a:lnTo>
                    <a:pt x="1244600" y="349250"/>
                  </a:lnTo>
                  <a:lnTo>
                    <a:pt x="1196975" y="339725"/>
                  </a:lnTo>
                  <a:lnTo>
                    <a:pt x="1165225" y="298450"/>
                  </a:lnTo>
                  <a:lnTo>
                    <a:pt x="1155700" y="206375"/>
                  </a:lnTo>
                  <a:lnTo>
                    <a:pt x="1044575" y="257175"/>
                  </a:lnTo>
                  <a:lnTo>
                    <a:pt x="1016000" y="234950"/>
                  </a:lnTo>
                  <a:lnTo>
                    <a:pt x="968375" y="263525"/>
                  </a:lnTo>
                  <a:lnTo>
                    <a:pt x="939800" y="234950"/>
                  </a:lnTo>
                  <a:lnTo>
                    <a:pt x="946150" y="142875"/>
                  </a:lnTo>
                  <a:lnTo>
                    <a:pt x="933450" y="107950"/>
                  </a:lnTo>
                  <a:lnTo>
                    <a:pt x="866775" y="133350"/>
                  </a:lnTo>
                  <a:lnTo>
                    <a:pt x="869950" y="168275"/>
                  </a:lnTo>
                  <a:lnTo>
                    <a:pt x="790575" y="133350"/>
                  </a:lnTo>
                  <a:lnTo>
                    <a:pt x="784225" y="92075"/>
                  </a:lnTo>
                  <a:lnTo>
                    <a:pt x="723900" y="127000"/>
                  </a:lnTo>
                  <a:lnTo>
                    <a:pt x="679450" y="111125"/>
                  </a:lnTo>
                  <a:lnTo>
                    <a:pt x="676275" y="76200"/>
                  </a:lnTo>
                  <a:lnTo>
                    <a:pt x="660400" y="50800"/>
                  </a:lnTo>
                  <a:lnTo>
                    <a:pt x="577850" y="53975"/>
                  </a:lnTo>
                  <a:lnTo>
                    <a:pt x="533400" y="28575"/>
                  </a:lnTo>
                  <a:lnTo>
                    <a:pt x="504825" y="0"/>
                  </a:lnTo>
                  <a:lnTo>
                    <a:pt x="409575" y="95250"/>
                  </a:lnTo>
                  <a:lnTo>
                    <a:pt x="355600" y="98425"/>
                  </a:lnTo>
                  <a:lnTo>
                    <a:pt x="311150" y="187325"/>
                  </a:lnTo>
                  <a:lnTo>
                    <a:pt x="279400" y="177800"/>
                  </a:lnTo>
                  <a:lnTo>
                    <a:pt x="250825" y="206375"/>
                  </a:lnTo>
                  <a:lnTo>
                    <a:pt x="276225" y="241300"/>
                  </a:lnTo>
                  <a:lnTo>
                    <a:pt x="247650" y="304800"/>
                  </a:lnTo>
                  <a:lnTo>
                    <a:pt x="184150" y="269875"/>
                  </a:lnTo>
                  <a:lnTo>
                    <a:pt x="31750" y="469900"/>
                  </a:lnTo>
                  <a:lnTo>
                    <a:pt x="0" y="536575"/>
                  </a:lnTo>
                  <a:lnTo>
                    <a:pt x="28575" y="568325"/>
                  </a:lnTo>
                  <a:lnTo>
                    <a:pt x="41275" y="603250"/>
                  </a:lnTo>
                  <a:lnTo>
                    <a:pt x="92075" y="600075"/>
                  </a:lnTo>
                  <a:lnTo>
                    <a:pt x="146050" y="603250"/>
                  </a:lnTo>
                  <a:lnTo>
                    <a:pt x="152400" y="701675"/>
                  </a:lnTo>
                  <a:lnTo>
                    <a:pt x="196850" y="774700"/>
                  </a:lnTo>
                  <a:lnTo>
                    <a:pt x="165100" y="828675"/>
                  </a:lnTo>
                  <a:lnTo>
                    <a:pt x="161925" y="876300"/>
                  </a:lnTo>
                  <a:lnTo>
                    <a:pt x="222250" y="933450"/>
                  </a:lnTo>
                  <a:lnTo>
                    <a:pt x="184150" y="942975"/>
                  </a:lnTo>
                  <a:lnTo>
                    <a:pt x="196850" y="971550"/>
                  </a:lnTo>
                  <a:lnTo>
                    <a:pt x="276225" y="1016000"/>
                  </a:lnTo>
                  <a:lnTo>
                    <a:pt x="282575" y="1057275"/>
                  </a:lnTo>
                  <a:lnTo>
                    <a:pt x="377825" y="1108075"/>
                  </a:lnTo>
                  <a:lnTo>
                    <a:pt x="415925" y="1082675"/>
                  </a:lnTo>
                  <a:lnTo>
                    <a:pt x="403225" y="1031875"/>
                  </a:lnTo>
                  <a:lnTo>
                    <a:pt x="479425" y="1016000"/>
                  </a:lnTo>
                  <a:lnTo>
                    <a:pt x="498475" y="1044575"/>
                  </a:lnTo>
                  <a:lnTo>
                    <a:pt x="539750" y="1060450"/>
                  </a:lnTo>
                  <a:lnTo>
                    <a:pt x="533400" y="1127125"/>
                  </a:lnTo>
                  <a:lnTo>
                    <a:pt x="561975" y="1155700"/>
                  </a:lnTo>
                  <a:lnTo>
                    <a:pt x="596900" y="1136650"/>
                  </a:lnTo>
                  <a:lnTo>
                    <a:pt x="669925" y="1146175"/>
                  </a:lnTo>
                  <a:lnTo>
                    <a:pt x="676275" y="1123950"/>
                  </a:lnTo>
                  <a:lnTo>
                    <a:pt x="774700" y="1047750"/>
                  </a:lnTo>
                  <a:lnTo>
                    <a:pt x="803275" y="1009650"/>
                  </a:lnTo>
                  <a:lnTo>
                    <a:pt x="1016000" y="923925"/>
                  </a:lnTo>
                  <a:close/>
                </a:path>
              </a:pathLst>
            </a:cu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t-LT" sz="1000" b="1" u="sng" dirty="0">
                  <a:solidFill>
                    <a:srgbClr val="000000"/>
                  </a:solidFill>
                  <a:latin typeface="Calibri" panose="020F0502020204030204" pitchFamily="34" charset="0"/>
                </a:rPr>
                <a:t>RADVILIŠKIS</a:t>
              </a:r>
            </a:p>
          </p:txBody>
        </p:sp>
        <p:sp>
          <p:nvSpPr>
            <p:cNvPr id="11" name="Freeform 8">
              <a:extLst>
                <a:ext uri="{FF2B5EF4-FFF2-40B4-BE49-F238E27FC236}">
                  <a16:creationId xmlns:a16="http://schemas.microsoft.com/office/drawing/2014/main" id="{9DD81E99-605D-442B-BD56-1344AC5198BC}"/>
                </a:ext>
              </a:extLst>
            </p:cNvPr>
            <p:cNvSpPr/>
            <p:nvPr/>
          </p:nvSpPr>
          <p:spPr>
            <a:xfrm>
              <a:off x="4156075" y="488950"/>
              <a:ext cx="1006475" cy="1343025"/>
            </a:xfrm>
            <a:custGeom>
              <a:avLst/>
              <a:gdLst>
                <a:gd name="connsiteX0" fmla="*/ 698500 w 1006475"/>
                <a:gd name="connsiteY0" fmla="*/ 0 h 1343025"/>
                <a:gd name="connsiteX1" fmla="*/ 749300 w 1006475"/>
                <a:gd name="connsiteY1" fmla="*/ 6350 h 1343025"/>
                <a:gd name="connsiteX2" fmla="*/ 768350 w 1006475"/>
                <a:gd name="connsiteY2" fmla="*/ 34925 h 1343025"/>
                <a:gd name="connsiteX3" fmla="*/ 752475 w 1006475"/>
                <a:gd name="connsiteY3" fmla="*/ 63500 h 1343025"/>
                <a:gd name="connsiteX4" fmla="*/ 787400 w 1006475"/>
                <a:gd name="connsiteY4" fmla="*/ 101600 h 1343025"/>
                <a:gd name="connsiteX5" fmla="*/ 787400 w 1006475"/>
                <a:gd name="connsiteY5" fmla="*/ 146050 h 1343025"/>
                <a:gd name="connsiteX6" fmla="*/ 854075 w 1006475"/>
                <a:gd name="connsiteY6" fmla="*/ 142875 h 1343025"/>
                <a:gd name="connsiteX7" fmla="*/ 885825 w 1006475"/>
                <a:gd name="connsiteY7" fmla="*/ 184150 h 1343025"/>
                <a:gd name="connsiteX8" fmla="*/ 908050 w 1006475"/>
                <a:gd name="connsiteY8" fmla="*/ 231775 h 1343025"/>
                <a:gd name="connsiteX9" fmla="*/ 955675 w 1006475"/>
                <a:gd name="connsiteY9" fmla="*/ 298450 h 1343025"/>
                <a:gd name="connsiteX10" fmla="*/ 920750 w 1006475"/>
                <a:gd name="connsiteY10" fmla="*/ 336550 h 1343025"/>
                <a:gd name="connsiteX11" fmla="*/ 974725 w 1006475"/>
                <a:gd name="connsiteY11" fmla="*/ 358775 h 1343025"/>
                <a:gd name="connsiteX12" fmla="*/ 949325 w 1006475"/>
                <a:gd name="connsiteY12" fmla="*/ 431800 h 1343025"/>
                <a:gd name="connsiteX13" fmla="*/ 1006475 w 1006475"/>
                <a:gd name="connsiteY13" fmla="*/ 438150 h 1343025"/>
                <a:gd name="connsiteX14" fmla="*/ 984250 w 1006475"/>
                <a:gd name="connsiteY14" fmla="*/ 546100 h 1343025"/>
                <a:gd name="connsiteX15" fmla="*/ 923925 w 1006475"/>
                <a:gd name="connsiteY15" fmla="*/ 558800 h 1343025"/>
                <a:gd name="connsiteX16" fmla="*/ 895350 w 1006475"/>
                <a:gd name="connsiteY16" fmla="*/ 593725 h 1343025"/>
                <a:gd name="connsiteX17" fmla="*/ 904875 w 1006475"/>
                <a:gd name="connsiteY17" fmla="*/ 622300 h 1343025"/>
                <a:gd name="connsiteX18" fmla="*/ 869950 w 1006475"/>
                <a:gd name="connsiteY18" fmla="*/ 673100 h 1343025"/>
                <a:gd name="connsiteX19" fmla="*/ 838200 w 1006475"/>
                <a:gd name="connsiteY19" fmla="*/ 692150 h 1343025"/>
                <a:gd name="connsiteX20" fmla="*/ 822325 w 1006475"/>
                <a:gd name="connsiteY20" fmla="*/ 800100 h 1343025"/>
                <a:gd name="connsiteX21" fmla="*/ 796925 w 1006475"/>
                <a:gd name="connsiteY21" fmla="*/ 768350 h 1343025"/>
                <a:gd name="connsiteX22" fmla="*/ 774700 w 1006475"/>
                <a:gd name="connsiteY22" fmla="*/ 847725 h 1343025"/>
                <a:gd name="connsiteX23" fmla="*/ 746125 w 1006475"/>
                <a:gd name="connsiteY23" fmla="*/ 965200 h 1343025"/>
                <a:gd name="connsiteX24" fmla="*/ 758825 w 1006475"/>
                <a:gd name="connsiteY24" fmla="*/ 987425 h 1343025"/>
                <a:gd name="connsiteX25" fmla="*/ 812800 w 1006475"/>
                <a:gd name="connsiteY25" fmla="*/ 1016000 h 1343025"/>
                <a:gd name="connsiteX26" fmla="*/ 876300 w 1006475"/>
                <a:gd name="connsiteY26" fmla="*/ 1031875 h 1343025"/>
                <a:gd name="connsiteX27" fmla="*/ 860425 w 1006475"/>
                <a:gd name="connsiteY27" fmla="*/ 1098550 h 1343025"/>
                <a:gd name="connsiteX28" fmla="*/ 844550 w 1006475"/>
                <a:gd name="connsiteY28" fmla="*/ 1143000 h 1343025"/>
                <a:gd name="connsiteX29" fmla="*/ 866775 w 1006475"/>
                <a:gd name="connsiteY29" fmla="*/ 1187450 h 1343025"/>
                <a:gd name="connsiteX30" fmla="*/ 831850 w 1006475"/>
                <a:gd name="connsiteY30" fmla="*/ 1193800 h 1343025"/>
                <a:gd name="connsiteX31" fmla="*/ 800100 w 1006475"/>
                <a:gd name="connsiteY31" fmla="*/ 1219200 h 1343025"/>
                <a:gd name="connsiteX32" fmla="*/ 774700 w 1006475"/>
                <a:gd name="connsiteY32" fmla="*/ 1231900 h 1343025"/>
                <a:gd name="connsiteX33" fmla="*/ 771525 w 1006475"/>
                <a:gd name="connsiteY33" fmla="*/ 1263650 h 1343025"/>
                <a:gd name="connsiteX34" fmla="*/ 733425 w 1006475"/>
                <a:gd name="connsiteY34" fmla="*/ 1247775 h 1343025"/>
                <a:gd name="connsiteX35" fmla="*/ 736600 w 1006475"/>
                <a:gd name="connsiteY35" fmla="*/ 1292225 h 1343025"/>
                <a:gd name="connsiteX36" fmla="*/ 673100 w 1006475"/>
                <a:gd name="connsiteY36" fmla="*/ 1270000 h 1343025"/>
                <a:gd name="connsiteX37" fmla="*/ 571500 w 1006475"/>
                <a:gd name="connsiteY37" fmla="*/ 1323975 h 1343025"/>
                <a:gd name="connsiteX38" fmla="*/ 527050 w 1006475"/>
                <a:gd name="connsiteY38" fmla="*/ 1314450 h 1343025"/>
                <a:gd name="connsiteX39" fmla="*/ 479425 w 1006475"/>
                <a:gd name="connsiteY39" fmla="*/ 1343025 h 1343025"/>
                <a:gd name="connsiteX40" fmla="*/ 447675 w 1006475"/>
                <a:gd name="connsiteY40" fmla="*/ 1304925 h 1343025"/>
                <a:gd name="connsiteX41" fmla="*/ 463550 w 1006475"/>
                <a:gd name="connsiteY41" fmla="*/ 1222375 h 1343025"/>
                <a:gd name="connsiteX42" fmla="*/ 450850 w 1006475"/>
                <a:gd name="connsiteY42" fmla="*/ 1187450 h 1343025"/>
                <a:gd name="connsiteX43" fmla="*/ 384175 w 1006475"/>
                <a:gd name="connsiteY43" fmla="*/ 1206500 h 1343025"/>
                <a:gd name="connsiteX44" fmla="*/ 381000 w 1006475"/>
                <a:gd name="connsiteY44" fmla="*/ 1254125 h 1343025"/>
                <a:gd name="connsiteX45" fmla="*/ 314325 w 1006475"/>
                <a:gd name="connsiteY45" fmla="*/ 1209675 h 1343025"/>
                <a:gd name="connsiteX46" fmla="*/ 301625 w 1006475"/>
                <a:gd name="connsiteY46" fmla="*/ 1168400 h 1343025"/>
                <a:gd name="connsiteX47" fmla="*/ 241300 w 1006475"/>
                <a:gd name="connsiteY47" fmla="*/ 1200150 h 1343025"/>
                <a:gd name="connsiteX48" fmla="*/ 190500 w 1006475"/>
                <a:gd name="connsiteY48" fmla="*/ 1184275 h 1343025"/>
                <a:gd name="connsiteX49" fmla="*/ 193675 w 1006475"/>
                <a:gd name="connsiteY49" fmla="*/ 1149350 h 1343025"/>
                <a:gd name="connsiteX50" fmla="*/ 171450 w 1006475"/>
                <a:gd name="connsiteY50" fmla="*/ 1123950 h 1343025"/>
                <a:gd name="connsiteX51" fmla="*/ 79375 w 1006475"/>
                <a:gd name="connsiteY51" fmla="*/ 1123950 h 1343025"/>
                <a:gd name="connsiteX52" fmla="*/ 31750 w 1006475"/>
                <a:gd name="connsiteY52" fmla="*/ 1092200 h 1343025"/>
                <a:gd name="connsiteX53" fmla="*/ 60325 w 1006475"/>
                <a:gd name="connsiteY53" fmla="*/ 1060450 h 1343025"/>
                <a:gd name="connsiteX54" fmla="*/ 60325 w 1006475"/>
                <a:gd name="connsiteY54" fmla="*/ 1019175 h 1343025"/>
                <a:gd name="connsiteX55" fmla="*/ 63500 w 1006475"/>
                <a:gd name="connsiteY55" fmla="*/ 981075 h 1343025"/>
                <a:gd name="connsiteX56" fmla="*/ 9525 w 1006475"/>
                <a:gd name="connsiteY56" fmla="*/ 908050 h 1343025"/>
                <a:gd name="connsiteX57" fmla="*/ 101600 w 1006475"/>
                <a:gd name="connsiteY57" fmla="*/ 828675 h 1343025"/>
                <a:gd name="connsiteX58" fmla="*/ 88900 w 1006475"/>
                <a:gd name="connsiteY58" fmla="*/ 793750 h 1343025"/>
                <a:gd name="connsiteX59" fmla="*/ 60325 w 1006475"/>
                <a:gd name="connsiteY59" fmla="*/ 803275 h 1343025"/>
                <a:gd name="connsiteX60" fmla="*/ 0 w 1006475"/>
                <a:gd name="connsiteY60" fmla="*/ 777875 h 1343025"/>
                <a:gd name="connsiteX61" fmla="*/ 22225 w 1006475"/>
                <a:gd name="connsiteY61" fmla="*/ 758825 h 1343025"/>
                <a:gd name="connsiteX62" fmla="*/ 53975 w 1006475"/>
                <a:gd name="connsiteY62" fmla="*/ 758825 h 1343025"/>
                <a:gd name="connsiteX63" fmla="*/ 76200 w 1006475"/>
                <a:gd name="connsiteY63" fmla="*/ 730250 h 1343025"/>
                <a:gd name="connsiteX64" fmla="*/ 34925 w 1006475"/>
                <a:gd name="connsiteY64" fmla="*/ 698500 h 1343025"/>
                <a:gd name="connsiteX65" fmla="*/ 73025 w 1006475"/>
                <a:gd name="connsiteY65" fmla="*/ 688975 h 1343025"/>
                <a:gd name="connsiteX66" fmla="*/ 66675 w 1006475"/>
                <a:gd name="connsiteY66" fmla="*/ 663575 h 1343025"/>
                <a:gd name="connsiteX67" fmla="*/ 82550 w 1006475"/>
                <a:gd name="connsiteY67" fmla="*/ 635000 h 1343025"/>
                <a:gd name="connsiteX68" fmla="*/ 127000 w 1006475"/>
                <a:gd name="connsiteY68" fmla="*/ 663575 h 1343025"/>
                <a:gd name="connsiteX69" fmla="*/ 238125 w 1006475"/>
                <a:gd name="connsiteY69" fmla="*/ 530225 h 1343025"/>
                <a:gd name="connsiteX70" fmla="*/ 209550 w 1006475"/>
                <a:gd name="connsiteY70" fmla="*/ 501650 h 1343025"/>
                <a:gd name="connsiteX71" fmla="*/ 269875 w 1006475"/>
                <a:gd name="connsiteY71" fmla="*/ 450850 h 1343025"/>
                <a:gd name="connsiteX72" fmla="*/ 260350 w 1006475"/>
                <a:gd name="connsiteY72" fmla="*/ 428625 h 1343025"/>
                <a:gd name="connsiteX73" fmla="*/ 336550 w 1006475"/>
                <a:gd name="connsiteY73" fmla="*/ 393700 h 1343025"/>
                <a:gd name="connsiteX74" fmla="*/ 431800 w 1006475"/>
                <a:gd name="connsiteY74" fmla="*/ 409575 h 1343025"/>
                <a:gd name="connsiteX75" fmla="*/ 450850 w 1006475"/>
                <a:gd name="connsiteY75" fmla="*/ 393700 h 1343025"/>
                <a:gd name="connsiteX76" fmla="*/ 469900 w 1006475"/>
                <a:gd name="connsiteY76" fmla="*/ 371475 h 1343025"/>
                <a:gd name="connsiteX77" fmla="*/ 447675 w 1006475"/>
                <a:gd name="connsiteY77" fmla="*/ 352425 h 1343025"/>
                <a:gd name="connsiteX78" fmla="*/ 476250 w 1006475"/>
                <a:gd name="connsiteY78" fmla="*/ 323850 h 1343025"/>
                <a:gd name="connsiteX79" fmla="*/ 520700 w 1006475"/>
                <a:gd name="connsiteY79" fmla="*/ 231775 h 1343025"/>
                <a:gd name="connsiteX80" fmla="*/ 561975 w 1006475"/>
                <a:gd name="connsiteY80" fmla="*/ 234950 h 1343025"/>
                <a:gd name="connsiteX81" fmla="*/ 590550 w 1006475"/>
                <a:gd name="connsiteY81" fmla="*/ 168275 h 1343025"/>
                <a:gd name="connsiteX82" fmla="*/ 619125 w 1006475"/>
                <a:gd name="connsiteY82" fmla="*/ 107950 h 1343025"/>
                <a:gd name="connsiteX83" fmla="*/ 628650 w 1006475"/>
                <a:gd name="connsiteY83" fmla="*/ 53975 h 1343025"/>
                <a:gd name="connsiteX84" fmla="*/ 657225 w 1006475"/>
                <a:gd name="connsiteY84" fmla="*/ 69850 h 1343025"/>
                <a:gd name="connsiteX85" fmla="*/ 698500 w 1006475"/>
                <a:gd name="connsiteY85" fmla="*/ 0 h 134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006475" h="1343025">
                  <a:moveTo>
                    <a:pt x="698500" y="0"/>
                  </a:moveTo>
                  <a:lnTo>
                    <a:pt x="749300" y="6350"/>
                  </a:lnTo>
                  <a:lnTo>
                    <a:pt x="768350" y="34925"/>
                  </a:lnTo>
                  <a:lnTo>
                    <a:pt x="752475" y="63500"/>
                  </a:lnTo>
                  <a:lnTo>
                    <a:pt x="787400" y="101600"/>
                  </a:lnTo>
                  <a:lnTo>
                    <a:pt x="787400" y="146050"/>
                  </a:lnTo>
                  <a:lnTo>
                    <a:pt x="854075" y="142875"/>
                  </a:lnTo>
                  <a:lnTo>
                    <a:pt x="885825" y="184150"/>
                  </a:lnTo>
                  <a:lnTo>
                    <a:pt x="908050" y="231775"/>
                  </a:lnTo>
                  <a:lnTo>
                    <a:pt x="955675" y="298450"/>
                  </a:lnTo>
                  <a:lnTo>
                    <a:pt x="920750" y="336550"/>
                  </a:lnTo>
                  <a:lnTo>
                    <a:pt x="974725" y="358775"/>
                  </a:lnTo>
                  <a:lnTo>
                    <a:pt x="949325" y="431800"/>
                  </a:lnTo>
                  <a:lnTo>
                    <a:pt x="1006475" y="438150"/>
                  </a:lnTo>
                  <a:lnTo>
                    <a:pt x="984250" y="546100"/>
                  </a:lnTo>
                  <a:lnTo>
                    <a:pt x="923925" y="558800"/>
                  </a:lnTo>
                  <a:lnTo>
                    <a:pt x="895350" y="593725"/>
                  </a:lnTo>
                  <a:lnTo>
                    <a:pt x="904875" y="622300"/>
                  </a:lnTo>
                  <a:lnTo>
                    <a:pt x="869950" y="673100"/>
                  </a:lnTo>
                  <a:lnTo>
                    <a:pt x="838200" y="692150"/>
                  </a:lnTo>
                  <a:lnTo>
                    <a:pt x="822325" y="800100"/>
                  </a:lnTo>
                  <a:lnTo>
                    <a:pt x="796925" y="768350"/>
                  </a:lnTo>
                  <a:lnTo>
                    <a:pt x="774700" y="847725"/>
                  </a:lnTo>
                  <a:lnTo>
                    <a:pt x="746125" y="965200"/>
                  </a:lnTo>
                  <a:lnTo>
                    <a:pt x="758825" y="987425"/>
                  </a:lnTo>
                  <a:lnTo>
                    <a:pt x="812800" y="1016000"/>
                  </a:lnTo>
                  <a:lnTo>
                    <a:pt x="876300" y="1031875"/>
                  </a:lnTo>
                  <a:lnTo>
                    <a:pt x="860425" y="1098550"/>
                  </a:lnTo>
                  <a:lnTo>
                    <a:pt x="844550" y="1143000"/>
                  </a:lnTo>
                  <a:lnTo>
                    <a:pt x="866775" y="1187450"/>
                  </a:lnTo>
                  <a:lnTo>
                    <a:pt x="831850" y="1193800"/>
                  </a:lnTo>
                  <a:lnTo>
                    <a:pt x="800100" y="1219200"/>
                  </a:lnTo>
                  <a:lnTo>
                    <a:pt x="774700" y="1231900"/>
                  </a:lnTo>
                  <a:lnTo>
                    <a:pt x="771525" y="1263650"/>
                  </a:lnTo>
                  <a:lnTo>
                    <a:pt x="733425" y="1247775"/>
                  </a:lnTo>
                  <a:lnTo>
                    <a:pt x="736600" y="1292225"/>
                  </a:lnTo>
                  <a:lnTo>
                    <a:pt x="673100" y="1270000"/>
                  </a:lnTo>
                  <a:lnTo>
                    <a:pt x="571500" y="1323975"/>
                  </a:lnTo>
                  <a:lnTo>
                    <a:pt x="527050" y="1314450"/>
                  </a:lnTo>
                  <a:lnTo>
                    <a:pt x="479425" y="1343025"/>
                  </a:lnTo>
                  <a:lnTo>
                    <a:pt x="447675" y="1304925"/>
                  </a:lnTo>
                  <a:lnTo>
                    <a:pt x="463550" y="1222375"/>
                  </a:lnTo>
                  <a:lnTo>
                    <a:pt x="450850" y="1187450"/>
                  </a:lnTo>
                  <a:lnTo>
                    <a:pt x="384175" y="1206500"/>
                  </a:lnTo>
                  <a:lnTo>
                    <a:pt x="381000" y="1254125"/>
                  </a:lnTo>
                  <a:lnTo>
                    <a:pt x="314325" y="1209675"/>
                  </a:lnTo>
                  <a:lnTo>
                    <a:pt x="301625" y="1168400"/>
                  </a:lnTo>
                  <a:lnTo>
                    <a:pt x="241300" y="1200150"/>
                  </a:lnTo>
                  <a:lnTo>
                    <a:pt x="190500" y="1184275"/>
                  </a:lnTo>
                  <a:lnTo>
                    <a:pt x="193675" y="1149350"/>
                  </a:lnTo>
                  <a:lnTo>
                    <a:pt x="171450" y="1123950"/>
                  </a:lnTo>
                  <a:lnTo>
                    <a:pt x="79375" y="1123950"/>
                  </a:lnTo>
                  <a:lnTo>
                    <a:pt x="31750" y="1092200"/>
                  </a:lnTo>
                  <a:lnTo>
                    <a:pt x="60325" y="1060450"/>
                  </a:lnTo>
                  <a:lnTo>
                    <a:pt x="60325" y="1019175"/>
                  </a:lnTo>
                  <a:lnTo>
                    <a:pt x="63500" y="981075"/>
                  </a:lnTo>
                  <a:lnTo>
                    <a:pt x="9525" y="908050"/>
                  </a:lnTo>
                  <a:lnTo>
                    <a:pt x="101600" y="828675"/>
                  </a:lnTo>
                  <a:lnTo>
                    <a:pt x="88900" y="793750"/>
                  </a:lnTo>
                  <a:lnTo>
                    <a:pt x="60325" y="803275"/>
                  </a:lnTo>
                  <a:lnTo>
                    <a:pt x="0" y="777875"/>
                  </a:lnTo>
                  <a:lnTo>
                    <a:pt x="22225" y="758825"/>
                  </a:lnTo>
                  <a:lnTo>
                    <a:pt x="53975" y="758825"/>
                  </a:lnTo>
                  <a:lnTo>
                    <a:pt x="76200" y="730250"/>
                  </a:lnTo>
                  <a:lnTo>
                    <a:pt x="34925" y="698500"/>
                  </a:lnTo>
                  <a:lnTo>
                    <a:pt x="73025" y="688975"/>
                  </a:lnTo>
                  <a:lnTo>
                    <a:pt x="66675" y="663575"/>
                  </a:lnTo>
                  <a:lnTo>
                    <a:pt x="82550" y="635000"/>
                  </a:lnTo>
                  <a:lnTo>
                    <a:pt x="127000" y="663575"/>
                  </a:lnTo>
                  <a:lnTo>
                    <a:pt x="238125" y="530225"/>
                  </a:lnTo>
                  <a:lnTo>
                    <a:pt x="209550" y="501650"/>
                  </a:lnTo>
                  <a:lnTo>
                    <a:pt x="269875" y="450850"/>
                  </a:lnTo>
                  <a:lnTo>
                    <a:pt x="260350" y="428625"/>
                  </a:lnTo>
                  <a:lnTo>
                    <a:pt x="336550" y="393700"/>
                  </a:lnTo>
                  <a:lnTo>
                    <a:pt x="431800" y="409575"/>
                  </a:lnTo>
                  <a:lnTo>
                    <a:pt x="450850" y="393700"/>
                  </a:lnTo>
                  <a:lnTo>
                    <a:pt x="469900" y="371475"/>
                  </a:lnTo>
                  <a:lnTo>
                    <a:pt x="447675" y="352425"/>
                  </a:lnTo>
                  <a:lnTo>
                    <a:pt x="476250" y="323850"/>
                  </a:lnTo>
                  <a:lnTo>
                    <a:pt x="520700" y="231775"/>
                  </a:lnTo>
                  <a:lnTo>
                    <a:pt x="561975" y="234950"/>
                  </a:lnTo>
                  <a:lnTo>
                    <a:pt x="590550" y="168275"/>
                  </a:lnTo>
                  <a:lnTo>
                    <a:pt x="619125" y="107950"/>
                  </a:lnTo>
                  <a:lnTo>
                    <a:pt x="628650" y="53975"/>
                  </a:lnTo>
                  <a:lnTo>
                    <a:pt x="657225" y="69850"/>
                  </a:lnTo>
                  <a:lnTo>
                    <a:pt x="698500" y="0"/>
                  </a:lnTo>
                  <a:close/>
                </a:path>
              </a:pathLst>
            </a:cu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t-LT" sz="1000" dirty="0">
                  <a:solidFill>
                    <a:srgbClr val="000000"/>
                  </a:solidFill>
                  <a:latin typeface="Calibri" panose="020F0502020204030204" pitchFamily="34" charset="0"/>
                </a:rPr>
                <a:t>Pakruojis</a:t>
              </a:r>
            </a:p>
          </p:txBody>
        </p:sp>
        <p:sp>
          <p:nvSpPr>
            <p:cNvPr id="12" name="Freeform 9">
              <a:extLst>
                <a:ext uri="{FF2B5EF4-FFF2-40B4-BE49-F238E27FC236}">
                  <a16:creationId xmlns:a16="http://schemas.microsoft.com/office/drawing/2014/main" id="{A3D8E23D-B949-46E4-8B50-CA359E578445}"/>
                </a:ext>
              </a:extLst>
            </p:cNvPr>
            <p:cNvSpPr/>
            <p:nvPr/>
          </p:nvSpPr>
          <p:spPr>
            <a:xfrm>
              <a:off x="4899025" y="581025"/>
              <a:ext cx="1012825" cy="1193800"/>
            </a:xfrm>
            <a:custGeom>
              <a:avLst/>
              <a:gdLst>
                <a:gd name="connsiteX0" fmla="*/ 190500 w 1012825"/>
                <a:gd name="connsiteY0" fmla="*/ 133350 h 1193800"/>
                <a:gd name="connsiteX1" fmla="*/ 273050 w 1012825"/>
                <a:gd name="connsiteY1" fmla="*/ 107950 h 1193800"/>
                <a:gd name="connsiteX2" fmla="*/ 301625 w 1012825"/>
                <a:gd name="connsiteY2" fmla="*/ 69850 h 1193800"/>
                <a:gd name="connsiteX3" fmla="*/ 415925 w 1012825"/>
                <a:gd name="connsiteY3" fmla="*/ 31750 h 1193800"/>
                <a:gd name="connsiteX4" fmla="*/ 428625 w 1012825"/>
                <a:gd name="connsiteY4" fmla="*/ 0 h 1193800"/>
                <a:gd name="connsiteX5" fmla="*/ 495300 w 1012825"/>
                <a:gd name="connsiteY5" fmla="*/ 9525 h 1193800"/>
                <a:gd name="connsiteX6" fmla="*/ 520700 w 1012825"/>
                <a:gd name="connsiteY6" fmla="*/ 82550 h 1193800"/>
                <a:gd name="connsiteX7" fmla="*/ 565150 w 1012825"/>
                <a:gd name="connsiteY7" fmla="*/ 53975 h 1193800"/>
                <a:gd name="connsiteX8" fmla="*/ 622300 w 1012825"/>
                <a:gd name="connsiteY8" fmla="*/ 98425 h 1193800"/>
                <a:gd name="connsiteX9" fmla="*/ 654050 w 1012825"/>
                <a:gd name="connsiteY9" fmla="*/ 111125 h 1193800"/>
                <a:gd name="connsiteX10" fmla="*/ 723900 w 1012825"/>
                <a:gd name="connsiteY10" fmla="*/ 57150 h 1193800"/>
                <a:gd name="connsiteX11" fmla="*/ 723900 w 1012825"/>
                <a:gd name="connsiteY11" fmla="*/ 133350 h 1193800"/>
                <a:gd name="connsiteX12" fmla="*/ 711200 w 1012825"/>
                <a:gd name="connsiteY12" fmla="*/ 184150 h 1193800"/>
                <a:gd name="connsiteX13" fmla="*/ 698500 w 1012825"/>
                <a:gd name="connsiteY13" fmla="*/ 209550 h 1193800"/>
                <a:gd name="connsiteX14" fmla="*/ 755650 w 1012825"/>
                <a:gd name="connsiteY14" fmla="*/ 314325 h 1193800"/>
                <a:gd name="connsiteX15" fmla="*/ 831850 w 1012825"/>
                <a:gd name="connsiteY15" fmla="*/ 320675 h 1193800"/>
                <a:gd name="connsiteX16" fmla="*/ 806450 w 1012825"/>
                <a:gd name="connsiteY16" fmla="*/ 447675 h 1193800"/>
                <a:gd name="connsiteX17" fmla="*/ 873125 w 1012825"/>
                <a:gd name="connsiteY17" fmla="*/ 482600 h 1193800"/>
                <a:gd name="connsiteX18" fmla="*/ 952500 w 1012825"/>
                <a:gd name="connsiteY18" fmla="*/ 425450 h 1193800"/>
                <a:gd name="connsiteX19" fmla="*/ 971550 w 1012825"/>
                <a:gd name="connsiteY19" fmla="*/ 511175 h 1193800"/>
                <a:gd name="connsiteX20" fmla="*/ 1012825 w 1012825"/>
                <a:gd name="connsiteY20" fmla="*/ 542925 h 1193800"/>
                <a:gd name="connsiteX21" fmla="*/ 1012825 w 1012825"/>
                <a:gd name="connsiteY21" fmla="*/ 631825 h 1193800"/>
                <a:gd name="connsiteX22" fmla="*/ 927100 w 1012825"/>
                <a:gd name="connsiteY22" fmla="*/ 666750 h 1193800"/>
                <a:gd name="connsiteX23" fmla="*/ 892175 w 1012825"/>
                <a:gd name="connsiteY23" fmla="*/ 755650 h 1193800"/>
                <a:gd name="connsiteX24" fmla="*/ 939800 w 1012825"/>
                <a:gd name="connsiteY24" fmla="*/ 781050 h 1193800"/>
                <a:gd name="connsiteX25" fmla="*/ 904875 w 1012825"/>
                <a:gd name="connsiteY25" fmla="*/ 857250 h 1193800"/>
                <a:gd name="connsiteX26" fmla="*/ 892175 w 1012825"/>
                <a:gd name="connsiteY26" fmla="*/ 930275 h 1193800"/>
                <a:gd name="connsiteX27" fmla="*/ 869950 w 1012825"/>
                <a:gd name="connsiteY27" fmla="*/ 958850 h 1193800"/>
                <a:gd name="connsiteX28" fmla="*/ 866775 w 1012825"/>
                <a:gd name="connsiteY28" fmla="*/ 987425 h 1193800"/>
                <a:gd name="connsiteX29" fmla="*/ 838200 w 1012825"/>
                <a:gd name="connsiteY29" fmla="*/ 1009650 h 1193800"/>
                <a:gd name="connsiteX30" fmla="*/ 796925 w 1012825"/>
                <a:gd name="connsiteY30" fmla="*/ 993775 h 1193800"/>
                <a:gd name="connsiteX31" fmla="*/ 774700 w 1012825"/>
                <a:gd name="connsiteY31" fmla="*/ 1044575 h 1193800"/>
                <a:gd name="connsiteX32" fmla="*/ 800100 w 1012825"/>
                <a:gd name="connsiteY32" fmla="*/ 1057275 h 1193800"/>
                <a:gd name="connsiteX33" fmla="*/ 828675 w 1012825"/>
                <a:gd name="connsiteY33" fmla="*/ 1047750 h 1193800"/>
                <a:gd name="connsiteX34" fmla="*/ 841375 w 1012825"/>
                <a:gd name="connsiteY34" fmla="*/ 1069975 h 1193800"/>
                <a:gd name="connsiteX35" fmla="*/ 815975 w 1012825"/>
                <a:gd name="connsiteY35" fmla="*/ 1101725 h 1193800"/>
                <a:gd name="connsiteX36" fmla="*/ 641350 w 1012825"/>
                <a:gd name="connsiteY36" fmla="*/ 1133475 h 1193800"/>
                <a:gd name="connsiteX37" fmla="*/ 615950 w 1012825"/>
                <a:gd name="connsiteY37" fmla="*/ 1114425 h 1193800"/>
                <a:gd name="connsiteX38" fmla="*/ 657225 w 1012825"/>
                <a:gd name="connsiteY38" fmla="*/ 1085850 h 1193800"/>
                <a:gd name="connsiteX39" fmla="*/ 657225 w 1012825"/>
                <a:gd name="connsiteY39" fmla="*/ 1085850 h 1193800"/>
                <a:gd name="connsiteX40" fmla="*/ 625475 w 1012825"/>
                <a:gd name="connsiteY40" fmla="*/ 1063625 h 1193800"/>
                <a:gd name="connsiteX41" fmla="*/ 615950 w 1012825"/>
                <a:gd name="connsiteY41" fmla="*/ 1028700 h 1193800"/>
                <a:gd name="connsiteX42" fmla="*/ 590550 w 1012825"/>
                <a:gd name="connsiteY42" fmla="*/ 1028700 h 1193800"/>
                <a:gd name="connsiteX43" fmla="*/ 571500 w 1012825"/>
                <a:gd name="connsiteY43" fmla="*/ 981075 h 1193800"/>
                <a:gd name="connsiteX44" fmla="*/ 536575 w 1012825"/>
                <a:gd name="connsiteY44" fmla="*/ 984250 h 1193800"/>
                <a:gd name="connsiteX45" fmla="*/ 520700 w 1012825"/>
                <a:gd name="connsiteY45" fmla="*/ 1050925 h 1193800"/>
                <a:gd name="connsiteX46" fmla="*/ 406400 w 1012825"/>
                <a:gd name="connsiteY46" fmla="*/ 1012825 h 1193800"/>
                <a:gd name="connsiteX47" fmla="*/ 384175 w 1012825"/>
                <a:gd name="connsiteY47" fmla="*/ 1025525 h 1193800"/>
                <a:gd name="connsiteX48" fmla="*/ 358775 w 1012825"/>
                <a:gd name="connsiteY48" fmla="*/ 1019175 h 1193800"/>
                <a:gd name="connsiteX49" fmla="*/ 346075 w 1012825"/>
                <a:gd name="connsiteY49" fmla="*/ 1063625 h 1193800"/>
                <a:gd name="connsiteX50" fmla="*/ 301625 w 1012825"/>
                <a:gd name="connsiteY50" fmla="*/ 1066800 h 1193800"/>
                <a:gd name="connsiteX51" fmla="*/ 298450 w 1012825"/>
                <a:gd name="connsiteY51" fmla="*/ 1114425 h 1193800"/>
                <a:gd name="connsiteX52" fmla="*/ 273050 w 1012825"/>
                <a:gd name="connsiteY52" fmla="*/ 1127125 h 1193800"/>
                <a:gd name="connsiteX53" fmla="*/ 276225 w 1012825"/>
                <a:gd name="connsiteY53" fmla="*/ 1165225 h 1193800"/>
                <a:gd name="connsiteX54" fmla="*/ 244475 w 1012825"/>
                <a:gd name="connsiteY54" fmla="*/ 1162050 h 1193800"/>
                <a:gd name="connsiteX55" fmla="*/ 228600 w 1012825"/>
                <a:gd name="connsiteY55" fmla="*/ 1193800 h 1193800"/>
                <a:gd name="connsiteX56" fmla="*/ 184150 w 1012825"/>
                <a:gd name="connsiteY56" fmla="*/ 1184275 h 1193800"/>
                <a:gd name="connsiteX57" fmla="*/ 152400 w 1012825"/>
                <a:gd name="connsiteY57" fmla="*/ 1187450 h 1193800"/>
                <a:gd name="connsiteX58" fmla="*/ 139700 w 1012825"/>
                <a:gd name="connsiteY58" fmla="*/ 1098550 h 1193800"/>
                <a:gd name="connsiteX59" fmla="*/ 107950 w 1012825"/>
                <a:gd name="connsiteY59" fmla="*/ 1063625 h 1193800"/>
                <a:gd name="connsiteX60" fmla="*/ 133350 w 1012825"/>
                <a:gd name="connsiteY60" fmla="*/ 930275 h 1193800"/>
                <a:gd name="connsiteX61" fmla="*/ 50800 w 1012825"/>
                <a:gd name="connsiteY61" fmla="*/ 927100 h 1193800"/>
                <a:gd name="connsiteX62" fmla="*/ 0 w 1012825"/>
                <a:gd name="connsiteY62" fmla="*/ 873125 h 1193800"/>
                <a:gd name="connsiteX63" fmla="*/ 47625 w 1012825"/>
                <a:gd name="connsiteY63" fmla="*/ 673100 h 1193800"/>
                <a:gd name="connsiteX64" fmla="*/ 85725 w 1012825"/>
                <a:gd name="connsiteY64" fmla="*/ 701675 h 1193800"/>
                <a:gd name="connsiteX65" fmla="*/ 92075 w 1012825"/>
                <a:gd name="connsiteY65" fmla="*/ 596900 h 1193800"/>
                <a:gd name="connsiteX66" fmla="*/ 155575 w 1012825"/>
                <a:gd name="connsiteY66" fmla="*/ 527050 h 1193800"/>
                <a:gd name="connsiteX67" fmla="*/ 155575 w 1012825"/>
                <a:gd name="connsiteY67" fmla="*/ 501650 h 1193800"/>
                <a:gd name="connsiteX68" fmla="*/ 174625 w 1012825"/>
                <a:gd name="connsiteY68" fmla="*/ 469900 h 1193800"/>
                <a:gd name="connsiteX69" fmla="*/ 241300 w 1012825"/>
                <a:gd name="connsiteY69" fmla="*/ 457200 h 1193800"/>
                <a:gd name="connsiteX70" fmla="*/ 273050 w 1012825"/>
                <a:gd name="connsiteY70" fmla="*/ 342900 h 1193800"/>
                <a:gd name="connsiteX71" fmla="*/ 209550 w 1012825"/>
                <a:gd name="connsiteY71" fmla="*/ 327025 h 1193800"/>
                <a:gd name="connsiteX72" fmla="*/ 231775 w 1012825"/>
                <a:gd name="connsiteY72" fmla="*/ 263525 h 1193800"/>
                <a:gd name="connsiteX73" fmla="*/ 184150 w 1012825"/>
                <a:gd name="connsiteY73" fmla="*/ 241300 h 1193800"/>
                <a:gd name="connsiteX74" fmla="*/ 209550 w 1012825"/>
                <a:gd name="connsiteY74" fmla="*/ 209550 h 1193800"/>
                <a:gd name="connsiteX75" fmla="*/ 190500 w 1012825"/>
                <a:gd name="connsiteY75" fmla="*/ 133350 h 119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12825" h="1193800">
                  <a:moveTo>
                    <a:pt x="190500" y="133350"/>
                  </a:moveTo>
                  <a:lnTo>
                    <a:pt x="273050" y="107950"/>
                  </a:lnTo>
                  <a:lnTo>
                    <a:pt x="301625" y="69850"/>
                  </a:lnTo>
                  <a:lnTo>
                    <a:pt x="415925" y="31750"/>
                  </a:lnTo>
                  <a:lnTo>
                    <a:pt x="428625" y="0"/>
                  </a:lnTo>
                  <a:lnTo>
                    <a:pt x="495300" y="9525"/>
                  </a:lnTo>
                  <a:lnTo>
                    <a:pt x="520700" y="82550"/>
                  </a:lnTo>
                  <a:lnTo>
                    <a:pt x="565150" y="53975"/>
                  </a:lnTo>
                  <a:lnTo>
                    <a:pt x="622300" y="98425"/>
                  </a:lnTo>
                  <a:lnTo>
                    <a:pt x="654050" y="111125"/>
                  </a:lnTo>
                  <a:lnTo>
                    <a:pt x="723900" y="57150"/>
                  </a:lnTo>
                  <a:lnTo>
                    <a:pt x="723900" y="133350"/>
                  </a:lnTo>
                  <a:lnTo>
                    <a:pt x="711200" y="184150"/>
                  </a:lnTo>
                  <a:lnTo>
                    <a:pt x="698500" y="209550"/>
                  </a:lnTo>
                  <a:lnTo>
                    <a:pt x="755650" y="314325"/>
                  </a:lnTo>
                  <a:lnTo>
                    <a:pt x="831850" y="320675"/>
                  </a:lnTo>
                  <a:lnTo>
                    <a:pt x="806450" y="447675"/>
                  </a:lnTo>
                  <a:lnTo>
                    <a:pt x="873125" y="482600"/>
                  </a:lnTo>
                  <a:lnTo>
                    <a:pt x="952500" y="425450"/>
                  </a:lnTo>
                  <a:lnTo>
                    <a:pt x="971550" y="511175"/>
                  </a:lnTo>
                  <a:lnTo>
                    <a:pt x="1012825" y="542925"/>
                  </a:lnTo>
                  <a:lnTo>
                    <a:pt x="1012825" y="631825"/>
                  </a:lnTo>
                  <a:lnTo>
                    <a:pt x="927100" y="666750"/>
                  </a:lnTo>
                  <a:lnTo>
                    <a:pt x="892175" y="755650"/>
                  </a:lnTo>
                  <a:lnTo>
                    <a:pt x="939800" y="781050"/>
                  </a:lnTo>
                  <a:lnTo>
                    <a:pt x="904875" y="857250"/>
                  </a:lnTo>
                  <a:lnTo>
                    <a:pt x="892175" y="930275"/>
                  </a:lnTo>
                  <a:lnTo>
                    <a:pt x="869950" y="958850"/>
                  </a:lnTo>
                  <a:lnTo>
                    <a:pt x="866775" y="987425"/>
                  </a:lnTo>
                  <a:lnTo>
                    <a:pt x="838200" y="1009650"/>
                  </a:lnTo>
                  <a:lnTo>
                    <a:pt x="796925" y="993775"/>
                  </a:lnTo>
                  <a:lnTo>
                    <a:pt x="774700" y="1044575"/>
                  </a:lnTo>
                  <a:lnTo>
                    <a:pt x="800100" y="1057275"/>
                  </a:lnTo>
                  <a:lnTo>
                    <a:pt x="828675" y="1047750"/>
                  </a:lnTo>
                  <a:lnTo>
                    <a:pt x="841375" y="1069975"/>
                  </a:lnTo>
                  <a:lnTo>
                    <a:pt x="815975" y="1101725"/>
                  </a:lnTo>
                  <a:lnTo>
                    <a:pt x="641350" y="1133475"/>
                  </a:lnTo>
                  <a:lnTo>
                    <a:pt x="615950" y="1114425"/>
                  </a:lnTo>
                  <a:lnTo>
                    <a:pt x="657225" y="1085850"/>
                  </a:lnTo>
                  <a:lnTo>
                    <a:pt x="657225" y="1085850"/>
                  </a:lnTo>
                  <a:lnTo>
                    <a:pt x="625475" y="1063625"/>
                  </a:lnTo>
                  <a:lnTo>
                    <a:pt x="615950" y="1028700"/>
                  </a:lnTo>
                  <a:lnTo>
                    <a:pt x="590550" y="1028700"/>
                  </a:lnTo>
                  <a:lnTo>
                    <a:pt x="571500" y="981075"/>
                  </a:lnTo>
                  <a:lnTo>
                    <a:pt x="536575" y="984250"/>
                  </a:lnTo>
                  <a:lnTo>
                    <a:pt x="520700" y="1050925"/>
                  </a:lnTo>
                  <a:lnTo>
                    <a:pt x="406400" y="1012825"/>
                  </a:lnTo>
                  <a:lnTo>
                    <a:pt x="384175" y="1025525"/>
                  </a:lnTo>
                  <a:lnTo>
                    <a:pt x="358775" y="1019175"/>
                  </a:lnTo>
                  <a:lnTo>
                    <a:pt x="346075" y="1063625"/>
                  </a:lnTo>
                  <a:lnTo>
                    <a:pt x="301625" y="1066800"/>
                  </a:lnTo>
                  <a:lnTo>
                    <a:pt x="298450" y="1114425"/>
                  </a:lnTo>
                  <a:lnTo>
                    <a:pt x="273050" y="1127125"/>
                  </a:lnTo>
                  <a:lnTo>
                    <a:pt x="276225" y="1165225"/>
                  </a:lnTo>
                  <a:lnTo>
                    <a:pt x="244475" y="1162050"/>
                  </a:lnTo>
                  <a:lnTo>
                    <a:pt x="228600" y="1193800"/>
                  </a:lnTo>
                  <a:lnTo>
                    <a:pt x="184150" y="1184275"/>
                  </a:lnTo>
                  <a:lnTo>
                    <a:pt x="152400" y="1187450"/>
                  </a:lnTo>
                  <a:lnTo>
                    <a:pt x="139700" y="1098550"/>
                  </a:lnTo>
                  <a:lnTo>
                    <a:pt x="107950" y="1063625"/>
                  </a:lnTo>
                  <a:lnTo>
                    <a:pt x="133350" y="930275"/>
                  </a:lnTo>
                  <a:lnTo>
                    <a:pt x="50800" y="927100"/>
                  </a:lnTo>
                  <a:lnTo>
                    <a:pt x="0" y="873125"/>
                  </a:lnTo>
                  <a:lnTo>
                    <a:pt x="47625" y="673100"/>
                  </a:lnTo>
                  <a:lnTo>
                    <a:pt x="85725" y="701675"/>
                  </a:lnTo>
                  <a:lnTo>
                    <a:pt x="92075" y="596900"/>
                  </a:lnTo>
                  <a:lnTo>
                    <a:pt x="155575" y="527050"/>
                  </a:lnTo>
                  <a:lnTo>
                    <a:pt x="155575" y="501650"/>
                  </a:lnTo>
                  <a:lnTo>
                    <a:pt x="174625" y="469900"/>
                  </a:lnTo>
                  <a:lnTo>
                    <a:pt x="241300" y="457200"/>
                  </a:lnTo>
                  <a:lnTo>
                    <a:pt x="273050" y="342900"/>
                  </a:lnTo>
                  <a:lnTo>
                    <a:pt x="209550" y="327025"/>
                  </a:lnTo>
                  <a:lnTo>
                    <a:pt x="231775" y="263525"/>
                  </a:lnTo>
                  <a:lnTo>
                    <a:pt x="184150" y="241300"/>
                  </a:lnTo>
                  <a:lnTo>
                    <a:pt x="209550" y="209550"/>
                  </a:lnTo>
                  <a:lnTo>
                    <a:pt x="190500" y="133350"/>
                  </a:lnTo>
                  <a:close/>
                </a:path>
              </a:pathLst>
            </a:custGeom>
            <a:pattFill prst="wdUpDiag">
              <a:fgClr>
                <a:srgbClr val="C2E8F1"/>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t-LT" sz="1000" dirty="0">
                  <a:solidFill>
                    <a:srgbClr val="000000"/>
                  </a:solidFill>
                  <a:latin typeface="Calibri" panose="020F0502020204030204" pitchFamily="34" charset="0"/>
                </a:rPr>
                <a:t>Pasvalys</a:t>
              </a:r>
            </a:p>
          </p:txBody>
        </p:sp>
        <p:sp>
          <p:nvSpPr>
            <p:cNvPr id="13" name="Freeform 10">
              <a:extLst>
                <a:ext uri="{FF2B5EF4-FFF2-40B4-BE49-F238E27FC236}">
                  <a16:creationId xmlns:a16="http://schemas.microsoft.com/office/drawing/2014/main" id="{341467E9-8A59-4C29-A667-D9C8F270F1E1}"/>
                </a:ext>
              </a:extLst>
            </p:cNvPr>
            <p:cNvSpPr/>
            <p:nvPr/>
          </p:nvSpPr>
          <p:spPr>
            <a:xfrm>
              <a:off x="5918200" y="1212850"/>
              <a:ext cx="1028700" cy="955675"/>
            </a:xfrm>
            <a:custGeom>
              <a:avLst/>
              <a:gdLst>
                <a:gd name="connsiteX0" fmla="*/ 47625 w 1028700"/>
                <a:gd name="connsiteY0" fmla="*/ 346075 h 955675"/>
                <a:gd name="connsiteX1" fmla="*/ 47625 w 1028700"/>
                <a:gd name="connsiteY1" fmla="*/ 346075 h 955675"/>
                <a:gd name="connsiteX2" fmla="*/ 57150 w 1028700"/>
                <a:gd name="connsiteY2" fmla="*/ 454025 h 955675"/>
                <a:gd name="connsiteX3" fmla="*/ 98425 w 1028700"/>
                <a:gd name="connsiteY3" fmla="*/ 479425 h 955675"/>
                <a:gd name="connsiteX4" fmla="*/ 82550 w 1028700"/>
                <a:gd name="connsiteY4" fmla="*/ 517525 h 955675"/>
                <a:gd name="connsiteX5" fmla="*/ 114300 w 1028700"/>
                <a:gd name="connsiteY5" fmla="*/ 552450 h 955675"/>
                <a:gd name="connsiteX6" fmla="*/ 123825 w 1028700"/>
                <a:gd name="connsiteY6" fmla="*/ 590550 h 955675"/>
                <a:gd name="connsiteX7" fmla="*/ 92075 w 1028700"/>
                <a:gd name="connsiteY7" fmla="*/ 638175 h 955675"/>
                <a:gd name="connsiteX8" fmla="*/ 95250 w 1028700"/>
                <a:gd name="connsiteY8" fmla="*/ 688975 h 955675"/>
                <a:gd name="connsiteX9" fmla="*/ 41275 w 1028700"/>
                <a:gd name="connsiteY9" fmla="*/ 704850 h 955675"/>
                <a:gd name="connsiteX10" fmla="*/ 0 w 1028700"/>
                <a:gd name="connsiteY10" fmla="*/ 746125 h 955675"/>
                <a:gd name="connsiteX11" fmla="*/ 19050 w 1028700"/>
                <a:gd name="connsiteY11" fmla="*/ 796925 h 955675"/>
                <a:gd name="connsiteX12" fmla="*/ 47625 w 1028700"/>
                <a:gd name="connsiteY12" fmla="*/ 812800 h 955675"/>
                <a:gd name="connsiteX13" fmla="*/ 34925 w 1028700"/>
                <a:gd name="connsiteY13" fmla="*/ 835025 h 955675"/>
                <a:gd name="connsiteX14" fmla="*/ 73025 w 1028700"/>
                <a:gd name="connsiteY14" fmla="*/ 873125 h 955675"/>
                <a:gd name="connsiteX15" fmla="*/ 117475 w 1028700"/>
                <a:gd name="connsiteY15" fmla="*/ 882650 h 955675"/>
                <a:gd name="connsiteX16" fmla="*/ 123825 w 1028700"/>
                <a:gd name="connsiteY16" fmla="*/ 869950 h 955675"/>
                <a:gd name="connsiteX17" fmla="*/ 171450 w 1028700"/>
                <a:gd name="connsiteY17" fmla="*/ 892175 h 955675"/>
                <a:gd name="connsiteX18" fmla="*/ 231775 w 1028700"/>
                <a:gd name="connsiteY18" fmla="*/ 850900 h 955675"/>
                <a:gd name="connsiteX19" fmla="*/ 257175 w 1028700"/>
                <a:gd name="connsiteY19" fmla="*/ 901700 h 955675"/>
                <a:gd name="connsiteX20" fmla="*/ 292100 w 1028700"/>
                <a:gd name="connsiteY20" fmla="*/ 895350 h 955675"/>
                <a:gd name="connsiteX21" fmla="*/ 295275 w 1028700"/>
                <a:gd name="connsiteY21" fmla="*/ 863600 h 955675"/>
                <a:gd name="connsiteX22" fmla="*/ 330200 w 1028700"/>
                <a:gd name="connsiteY22" fmla="*/ 844550 h 955675"/>
                <a:gd name="connsiteX23" fmla="*/ 371475 w 1028700"/>
                <a:gd name="connsiteY23" fmla="*/ 860425 h 955675"/>
                <a:gd name="connsiteX24" fmla="*/ 390525 w 1028700"/>
                <a:gd name="connsiteY24" fmla="*/ 863600 h 955675"/>
                <a:gd name="connsiteX25" fmla="*/ 447675 w 1028700"/>
                <a:gd name="connsiteY25" fmla="*/ 806450 h 955675"/>
                <a:gd name="connsiteX26" fmla="*/ 492125 w 1028700"/>
                <a:gd name="connsiteY26" fmla="*/ 841375 h 955675"/>
                <a:gd name="connsiteX27" fmla="*/ 517525 w 1028700"/>
                <a:gd name="connsiteY27" fmla="*/ 831850 h 955675"/>
                <a:gd name="connsiteX28" fmla="*/ 577850 w 1028700"/>
                <a:gd name="connsiteY28" fmla="*/ 866775 h 955675"/>
                <a:gd name="connsiteX29" fmla="*/ 609600 w 1028700"/>
                <a:gd name="connsiteY29" fmla="*/ 863600 h 955675"/>
                <a:gd name="connsiteX30" fmla="*/ 625475 w 1028700"/>
                <a:gd name="connsiteY30" fmla="*/ 873125 h 955675"/>
                <a:gd name="connsiteX31" fmla="*/ 619125 w 1028700"/>
                <a:gd name="connsiteY31" fmla="*/ 908050 h 955675"/>
                <a:gd name="connsiteX32" fmla="*/ 641350 w 1028700"/>
                <a:gd name="connsiteY32" fmla="*/ 955675 h 955675"/>
                <a:gd name="connsiteX33" fmla="*/ 701675 w 1028700"/>
                <a:gd name="connsiteY33" fmla="*/ 942975 h 955675"/>
                <a:gd name="connsiteX34" fmla="*/ 879475 w 1028700"/>
                <a:gd name="connsiteY34" fmla="*/ 863600 h 955675"/>
                <a:gd name="connsiteX35" fmla="*/ 933450 w 1028700"/>
                <a:gd name="connsiteY35" fmla="*/ 895350 h 955675"/>
                <a:gd name="connsiteX36" fmla="*/ 958850 w 1028700"/>
                <a:gd name="connsiteY36" fmla="*/ 876300 h 955675"/>
                <a:gd name="connsiteX37" fmla="*/ 939800 w 1028700"/>
                <a:gd name="connsiteY37" fmla="*/ 812800 h 955675"/>
                <a:gd name="connsiteX38" fmla="*/ 984250 w 1028700"/>
                <a:gd name="connsiteY38" fmla="*/ 815975 h 955675"/>
                <a:gd name="connsiteX39" fmla="*/ 1028700 w 1028700"/>
                <a:gd name="connsiteY39" fmla="*/ 765175 h 955675"/>
                <a:gd name="connsiteX40" fmla="*/ 933450 w 1028700"/>
                <a:gd name="connsiteY40" fmla="*/ 571500 h 955675"/>
                <a:gd name="connsiteX41" fmla="*/ 930275 w 1028700"/>
                <a:gd name="connsiteY41" fmla="*/ 514350 h 955675"/>
                <a:gd name="connsiteX42" fmla="*/ 993775 w 1028700"/>
                <a:gd name="connsiteY42" fmla="*/ 384175 h 955675"/>
                <a:gd name="connsiteX43" fmla="*/ 962025 w 1028700"/>
                <a:gd name="connsiteY43" fmla="*/ 266700 h 955675"/>
                <a:gd name="connsiteX44" fmla="*/ 955675 w 1028700"/>
                <a:gd name="connsiteY44" fmla="*/ 174625 h 955675"/>
                <a:gd name="connsiteX45" fmla="*/ 892175 w 1028700"/>
                <a:gd name="connsiteY45" fmla="*/ 292100 h 955675"/>
                <a:gd name="connsiteX46" fmla="*/ 777875 w 1028700"/>
                <a:gd name="connsiteY46" fmla="*/ 282575 h 955675"/>
                <a:gd name="connsiteX47" fmla="*/ 758825 w 1028700"/>
                <a:gd name="connsiteY47" fmla="*/ 241300 h 955675"/>
                <a:gd name="connsiteX48" fmla="*/ 663575 w 1028700"/>
                <a:gd name="connsiteY48" fmla="*/ 266700 h 955675"/>
                <a:gd name="connsiteX49" fmla="*/ 619125 w 1028700"/>
                <a:gd name="connsiteY49" fmla="*/ 212725 h 955675"/>
                <a:gd name="connsiteX50" fmla="*/ 571500 w 1028700"/>
                <a:gd name="connsiteY50" fmla="*/ 200025 h 955675"/>
                <a:gd name="connsiteX51" fmla="*/ 581025 w 1028700"/>
                <a:gd name="connsiteY51" fmla="*/ 127000 h 955675"/>
                <a:gd name="connsiteX52" fmla="*/ 600075 w 1028700"/>
                <a:gd name="connsiteY52" fmla="*/ 98425 h 955675"/>
                <a:gd name="connsiteX53" fmla="*/ 527050 w 1028700"/>
                <a:gd name="connsiteY53" fmla="*/ 95250 h 955675"/>
                <a:gd name="connsiteX54" fmla="*/ 546100 w 1028700"/>
                <a:gd name="connsiteY54" fmla="*/ 47625 h 955675"/>
                <a:gd name="connsiteX55" fmla="*/ 511175 w 1028700"/>
                <a:gd name="connsiteY55" fmla="*/ 0 h 955675"/>
                <a:gd name="connsiteX56" fmla="*/ 431800 w 1028700"/>
                <a:gd name="connsiteY56" fmla="*/ 69850 h 955675"/>
                <a:gd name="connsiteX57" fmla="*/ 368300 w 1028700"/>
                <a:gd name="connsiteY57" fmla="*/ 69850 h 955675"/>
                <a:gd name="connsiteX58" fmla="*/ 304800 w 1028700"/>
                <a:gd name="connsiteY58" fmla="*/ 133350 h 955675"/>
                <a:gd name="connsiteX59" fmla="*/ 298450 w 1028700"/>
                <a:gd name="connsiteY59" fmla="*/ 266700 h 955675"/>
                <a:gd name="connsiteX60" fmla="*/ 111125 w 1028700"/>
                <a:gd name="connsiteY60" fmla="*/ 317500 h 955675"/>
                <a:gd name="connsiteX61" fmla="*/ 47625 w 1028700"/>
                <a:gd name="connsiteY61" fmla="*/ 346075 h 95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028700" h="955675">
                  <a:moveTo>
                    <a:pt x="47625" y="346075"/>
                  </a:moveTo>
                  <a:lnTo>
                    <a:pt x="47625" y="346075"/>
                  </a:lnTo>
                  <a:lnTo>
                    <a:pt x="57150" y="454025"/>
                  </a:lnTo>
                  <a:lnTo>
                    <a:pt x="98425" y="479425"/>
                  </a:lnTo>
                  <a:lnTo>
                    <a:pt x="82550" y="517525"/>
                  </a:lnTo>
                  <a:lnTo>
                    <a:pt x="114300" y="552450"/>
                  </a:lnTo>
                  <a:lnTo>
                    <a:pt x="123825" y="590550"/>
                  </a:lnTo>
                  <a:lnTo>
                    <a:pt x="92075" y="638175"/>
                  </a:lnTo>
                  <a:lnTo>
                    <a:pt x="95250" y="688975"/>
                  </a:lnTo>
                  <a:lnTo>
                    <a:pt x="41275" y="704850"/>
                  </a:lnTo>
                  <a:lnTo>
                    <a:pt x="0" y="746125"/>
                  </a:lnTo>
                  <a:lnTo>
                    <a:pt x="19050" y="796925"/>
                  </a:lnTo>
                  <a:lnTo>
                    <a:pt x="47625" y="812800"/>
                  </a:lnTo>
                  <a:lnTo>
                    <a:pt x="34925" y="835025"/>
                  </a:lnTo>
                  <a:lnTo>
                    <a:pt x="73025" y="873125"/>
                  </a:lnTo>
                  <a:lnTo>
                    <a:pt x="117475" y="882650"/>
                  </a:lnTo>
                  <a:lnTo>
                    <a:pt x="123825" y="869950"/>
                  </a:lnTo>
                  <a:lnTo>
                    <a:pt x="171450" y="892175"/>
                  </a:lnTo>
                  <a:lnTo>
                    <a:pt x="231775" y="850900"/>
                  </a:lnTo>
                  <a:lnTo>
                    <a:pt x="257175" y="901700"/>
                  </a:lnTo>
                  <a:lnTo>
                    <a:pt x="292100" y="895350"/>
                  </a:lnTo>
                  <a:lnTo>
                    <a:pt x="295275" y="863600"/>
                  </a:lnTo>
                  <a:lnTo>
                    <a:pt x="330200" y="844550"/>
                  </a:lnTo>
                  <a:lnTo>
                    <a:pt x="371475" y="860425"/>
                  </a:lnTo>
                  <a:lnTo>
                    <a:pt x="390525" y="863600"/>
                  </a:lnTo>
                  <a:lnTo>
                    <a:pt x="447675" y="806450"/>
                  </a:lnTo>
                  <a:lnTo>
                    <a:pt x="492125" y="841375"/>
                  </a:lnTo>
                  <a:lnTo>
                    <a:pt x="517525" y="831850"/>
                  </a:lnTo>
                  <a:lnTo>
                    <a:pt x="577850" y="866775"/>
                  </a:lnTo>
                  <a:lnTo>
                    <a:pt x="609600" y="863600"/>
                  </a:lnTo>
                  <a:lnTo>
                    <a:pt x="625475" y="873125"/>
                  </a:lnTo>
                  <a:lnTo>
                    <a:pt x="619125" y="908050"/>
                  </a:lnTo>
                  <a:lnTo>
                    <a:pt x="641350" y="955675"/>
                  </a:lnTo>
                  <a:lnTo>
                    <a:pt x="701675" y="942975"/>
                  </a:lnTo>
                  <a:lnTo>
                    <a:pt x="879475" y="863600"/>
                  </a:lnTo>
                  <a:lnTo>
                    <a:pt x="933450" y="895350"/>
                  </a:lnTo>
                  <a:lnTo>
                    <a:pt x="958850" y="876300"/>
                  </a:lnTo>
                  <a:lnTo>
                    <a:pt x="939800" y="812800"/>
                  </a:lnTo>
                  <a:lnTo>
                    <a:pt x="984250" y="815975"/>
                  </a:lnTo>
                  <a:lnTo>
                    <a:pt x="1028700" y="765175"/>
                  </a:lnTo>
                  <a:lnTo>
                    <a:pt x="933450" y="571500"/>
                  </a:lnTo>
                  <a:lnTo>
                    <a:pt x="930275" y="514350"/>
                  </a:lnTo>
                  <a:lnTo>
                    <a:pt x="993775" y="384175"/>
                  </a:lnTo>
                  <a:lnTo>
                    <a:pt x="962025" y="266700"/>
                  </a:lnTo>
                  <a:lnTo>
                    <a:pt x="955675" y="174625"/>
                  </a:lnTo>
                  <a:lnTo>
                    <a:pt x="892175" y="292100"/>
                  </a:lnTo>
                  <a:lnTo>
                    <a:pt x="777875" y="282575"/>
                  </a:lnTo>
                  <a:lnTo>
                    <a:pt x="758825" y="241300"/>
                  </a:lnTo>
                  <a:lnTo>
                    <a:pt x="663575" y="266700"/>
                  </a:lnTo>
                  <a:lnTo>
                    <a:pt x="619125" y="212725"/>
                  </a:lnTo>
                  <a:lnTo>
                    <a:pt x="571500" y="200025"/>
                  </a:lnTo>
                  <a:lnTo>
                    <a:pt x="581025" y="127000"/>
                  </a:lnTo>
                  <a:lnTo>
                    <a:pt x="600075" y="98425"/>
                  </a:lnTo>
                  <a:lnTo>
                    <a:pt x="527050" y="95250"/>
                  </a:lnTo>
                  <a:lnTo>
                    <a:pt x="546100" y="47625"/>
                  </a:lnTo>
                  <a:lnTo>
                    <a:pt x="511175" y="0"/>
                  </a:lnTo>
                  <a:lnTo>
                    <a:pt x="431800" y="69850"/>
                  </a:lnTo>
                  <a:lnTo>
                    <a:pt x="368300" y="69850"/>
                  </a:lnTo>
                  <a:lnTo>
                    <a:pt x="304800" y="133350"/>
                  </a:lnTo>
                  <a:lnTo>
                    <a:pt x="298450" y="266700"/>
                  </a:lnTo>
                  <a:lnTo>
                    <a:pt x="111125" y="317500"/>
                  </a:lnTo>
                  <a:lnTo>
                    <a:pt x="47625" y="346075"/>
                  </a:lnTo>
                  <a:close/>
                </a:path>
              </a:pathLst>
            </a:custGeom>
            <a:solidFill>
              <a:srgbClr val="C2E8F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t-LT" sz="1000" dirty="0">
                  <a:solidFill>
                    <a:srgbClr val="000000"/>
                  </a:solidFill>
                  <a:latin typeface="Calibri" panose="020F0502020204030204" pitchFamily="34" charset="0"/>
                </a:rPr>
                <a:t>Kupiškis</a:t>
              </a:r>
            </a:p>
          </p:txBody>
        </p:sp>
        <p:sp>
          <p:nvSpPr>
            <p:cNvPr id="14" name="Freeform 11">
              <a:extLst>
                <a:ext uri="{FF2B5EF4-FFF2-40B4-BE49-F238E27FC236}">
                  <a16:creationId xmlns:a16="http://schemas.microsoft.com/office/drawing/2014/main" id="{76C2CE1F-0A4E-48C8-93C9-4C64AEB0DCED}"/>
                </a:ext>
              </a:extLst>
            </p:cNvPr>
            <p:cNvSpPr/>
            <p:nvPr/>
          </p:nvSpPr>
          <p:spPr>
            <a:xfrm>
              <a:off x="7451725" y="1454150"/>
              <a:ext cx="1460500" cy="1114425"/>
            </a:xfrm>
            <a:custGeom>
              <a:avLst/>
              <a:gdLst>
                <a:gd name="connsiteX0" fmla="*/ 520700 w 1460500"/>
                <a:gd name="connsiteY0" fmla="*/ 0 h 1114425"/>
                <a:gd name="connsiteX1" fmla="*/ 615950 w 1460500"/>
                <a:gd name="connsiteY1" fmla="*/ 98425 h 1114425"/>
                <a:gd name="connsiteX2" fmla="*/ 641350 w 1460500"/>
                <a:gd name="connsiteY2" fmla="*/ 161925 h 1114425"/>
                <a:gd name="connsiteX3" fmla="*/ 733425 w 1460500"/>
                <a:gd name="connsiteY3" fmla="*/ 203200 h 1114425"/>
                <a:gd name="connsiteX4" fmla="*/ 762000 w 1460500"/>
                <a:gd name="connsiteY4" fmla="*/ 206375 h 1114425"/>
                <a:gd name="connsiteX5" fmla="*/ 828675 w 1460500"/>
                <a:gd name="connsiteY5" fmla="*/ 279400 h 1114425"/>
                <a:gd name="connsiteX6" fmla="*/ 831850 w 1460500"/>
                <a:gd name="connsiteY6" fmla="*/ 327025 h 1114425"/>
                <a:gd name="connsiteX7" fmla="*/ 857250 w 1460500"/>
                <a:gd name="connsiteY7" fmla="*/ 390525 h 1114425"/>
                <a:gd name="connsiteX8" fmla="*/ 879475 w 1460500"/>
                <a:gd name="connsiteY8" fmla="*/ 447675 h 1114425"/>
                <a:gd name="connsiteX9" fmla="*/ 952500 w 1460500"/>
                <a:gd name="connsiteY9" fmla="*/ 520700 h 1114425"/>
                <a:gd name="connsiteX10" fmla="*/ 1019175 w 1460500"/>
                <a:gd name="connsiteY10" fmla="*/ 517525 h 1114425"/>
                <a:gd name="connsiteX11" fmla="*/ 1063625 w 1460500"/>
                <a:gd name="connsiteY11" fmla="*/ 612775 h 1114425"/>
                <a:gd name="connsiteX12" fmla="*/ 1117600 w 1460500"/>
                <a:gd name="connsiteY12" fmla="*/ 590550 h 1114425"/>
                <a:gd name="connsiteX13" fmla="*/ 1149350 w 1460500"/>
                <a:gd name="connsiteY13" fmla="*/ 596900 h 1114425"/>
                <a:gd name="connsiteX14" fmla="*/ 1250950 w 1460500"/>
                <a:gd name="connsiteY14" fmla="*/ 644525 h 1114425"/>
                <a:gd name="connsiteX15" fmla="*/ 1314450 w 1460500"/>
                <a:gd name="connsiteY15" fmla="*/ 679450 h 1114425"/>
                <a:gd name="connsiteX16" fmla="*/ 1352550 w 1460500"/>
                <a:gd name="connsiteY16" fmla="*/ 666750 h 1114425"/>
                <a:gd name="connsiteX17" fmla="*/ 1390650 w 1460500"/>
                <a:gd name="connsiteY17" fmla="*/ 682625 h 1114425"/>
                <a:gd name="connsiteX18" fmla="*/ 1438275 w 1460500"/>
                <a:gd name="connsiteY18" fmla="*/ 657225 h 1114425"/>
                <a:gd name="connsiteX19" fmla="*/ 1460500 w 1460500"/>
                <a:gd name="connsiteY19" fmla="*/ 850900 h 1114425"/>
                <a:gd name="connsiteX20" fmla="*/ 1409700 w 1460500"/>
                <a:gd name="connsiteY20" fmla="*/ 857250 h 1114425"/>
                <a:gd name="connsiteX21" fmla="*/ 1387475 w 1460500"/>
                <a:gd name="connsiteY21" fmla="*/ 831850 h 1114425"/>
                <a:gd name="connsiteX22" fmla="*/ 1343025 w 1460500"/>
                <a:gd name="connsiteY22" fmla="*/ 844550 h 1114425"/>
                <a:gd name="connsiteX23" fmla="*/ 1301750 w 1460500"/>
                <a:gd name="connsiteY23" fmla="*/ 869950 h 1114425"/>
                <a:gd name="connsiteX24" fmla="*/ 1241425 w 1460500"/>
                <a:gd name="connsiteY24" fmla="*/ 860425 h 1114425"/>
                <a:gd name="connsiteX25" fmla="*/ 1206500 w 1460500"/>
                <a:gd name="connsiteY25" fmla="*/ 895350 h 1114425"/>
                <a:gd name="connsiteX26" fmla="*/ 1139825 w 1460500"/>
                <a:gd name="connsiteY26" fmla="*/ 933450 h 1114425"/>
                <a:gd name="connsiteX27" fmla="*/ 1108075 w 1460500"/>
                <a:gd name="connsiteY27" fmla="*/ 895350 h 1114425"/>
                <a:gd name="connsiteX28" fmla="*/ 1108075 w 1460500"/>
                <a:gd name="connsiteY28" fmla="*/ 869950 h 1114425"/>
                <a:gd name="connsiteX29" fmla="*/ 1066800 w 1460500"/>
                <a:gd name="connsiteY29" fmla="*/ 873125 h 1114425"/>
                <a:gd name="connsiteX30" fmla="*/ 1003300 w 1460500"/>
                <a:gd name="connsiteY30" fmla="*/ 879475 h 1114425"/>
                <a:gd name="connsiteX31" fmla="*/ 968375 w 1460500"/>
                <a:gd name="connsiteY31" fmla="*/ 876300 h 1114425"/>
                <a:gd name="connsiteX32" fmla="*/ 917575 w 1460500"/>
                <a:gd name="connsiteY32" fmla="*/ 860425 h 1114425"/>
                <a:gd name="connsiteX33" fmla="*/ 866775 w 1460500"/>
                <a:gd name="connsiteY33" fmla="*/ 889000 h 1114425"/>
                <a:gd name="connsiteX34" fmla="*/ 863600 w 1460500"/>
                <a:gd name="connsiteY34" fmla="*/ 942975 h 1114425"/>
                <a:gd name="connsiteX35" fmla="*/ 838200 w 1460500"/>
                <a:gd name="connsiteY35" fmla="*/ 968375 h 1114425"/>
                <a:gd name="connsiteX36" fmla="*/ 863600 w 1460500"/>
                <a:gd name="connsiteY36" fmla="*/ 1000125 h 1114425"/>
                <a:gd name="connsiteX37" fmla="*/ 838200 w 1460500"/>
                <a:gd name="connsiteY37" fmla="*/ 1028700 h 1114425"/>
                <a:gd name="connsiteX38" fmla="*/ 844550 w 1460500"/>
                <a:gd name="connsiteY38" fmla="*/ 1054100 h 1114425"/>
                <a:gd name="connsiteX39" fmla="*/ 771525 w 1460500"/>
                <a:gd name="connsiteY39" fmla="*/ 1069975 h 1114425"/>
                <a:gd name="connsiteX40" fmla="*/ 701675 w 1460500"/>
                <a:gd name="connsiteY40" fmla="*/ 1060450 h 1114425"/>
                <a:gd name="connsiteX41" fmla="*/ 669925 w 1460500"/>
                <a:gd name="connsiteY41" fmla="*/ 1057275 h 1114425"/>
                <a:gd name="connsiteX42" fmla="*/ 660400 w 1460500"/>
                <a:gd name="connsiteY42" fmla="*/ 1098550 h 1114425"/>
                <a:gd name="connsiteX43" fmla="*/ 568325 w 1460500"/>
                <a:gd name="connsiteY43" fmla="*/ 1101725 h 1114425"/>
                <a:gd name="connsiteX44" fmla="*/ 533400 w 1460500"/>
                <a:gd name="connsiteY44" fmla="*/ 1114425 h 1114425"/>
                <a:gd name="connsiteX45" fmla="*/ 523875 w 1460500"/>
                <a:gd name="connsiteY45" fmla="*/ 1085850 h 1114425"/>
                <a:gd name="connsiteX46" fmla="*/ 479425 w 1460500"/>
                <a:gd name="connsiteY46" fmla="*/ 1082675 h 1114425"/>
                <a:gd name="connsiteX47" fmla="*/ 431800 w 1460500"/>
                <a:gd name="connsiteY47" fmla="*/ 1016000 h 1114425"/>
                <a:gd name="connsiteX48" fmla="*/ 387350 w 1460500"/>
                <a:gd name="connsiteY48" fmla="*/ 974725 h 1114425"/>
                <a:gd name="connsiteX49" fmla="*/ 400050 w 1460500"/>
                <a:gd name="connsiteY49" fmla="*/ 927100 h 1114425"/>
                <a:gd name="connsiteX50" fmla="*/ 365125 w 1460500"/>
                <a:gd name="connsiteY50" fmla="*/ 882650 h 1114425"/>
                <a:gd name="connsiteX51" fmla="*/ 317500 w 1460500"/>
                <a:gd name="connsiteY51" fmla="*/ 914400 h 1114425"/>
                <a:gd name="connsiteX52" fmla="*/ 212725 w 1460500"/>
                <a:gd name="connsiteY52" fmla="*/ 822325 h 1114425"/>
                <a:gd name="connsiteX53" fmla="*/ 187325 w 1460500"/>
                <a:gd name="connsiteY53" fmla="*/ 835025 h 1114425"/>
                <a:gd name="connsiteX54" fmla="*/ 177800 w 1460500"/>
                <a:gd name="connsiteY54" fmla="*/ 863600 h 1114425"/>
                <a:gd name="connsiteX55" fmla="*/ 168275 w 1460500"/>
                <a:gd name="connsiteY55" fmla="*/ 869950 h 1114425"/>
                <a:gd name="connsiteX56" fmla="*/ 149225 w 1460500"/>
                <a:gd name="connsiteY56" fmla="*/ 838200 h 1114425"/>
                <a:gd name="connsiteX57" fmla="*/ 114300 w 1460500"/>
                <a:gd name="connsiteY57" fmla="*/ 676275 h 1114425"/>
                <a:gd name="connsiteX58" fmla="*/ 73025 w 1460500"/>
                <a:gd name="connsiteY58" fmla="*/ 676275 h 1114425"/>
                <a:gd name="connsiteX59" fmla="*/ 38100 w 1460500"/>
                <a:gd name="connsiteY59" fmla="*/ 644525 h 1114425"/>
                <a:gd name="connsiteX60" fmla="*/ 0 w 1460500"/>
                <a:gd name="connsiteY60" fmla="*/ 638175 h 1114425"/>
                <a:gd name="connsiteX61" fmla="*/ 15875 w 1460500"/>
                <a:gd name="connsiteY61" fmla="*/ 603250 h 1114425"/>
                <a:gd name="connsiteX62" fmla="*/ 60325 w 1460500"/>
                <a:gd name="connsiteY62" fmla="*/ 527050 h 1114425"/>
                <a:gd name="connsiteX63" fmla="*/ 69850 w 1460500"/>
                <a:gd name="connsiteY63" fmla="*/ 415925 h 1114425"/>
                <a:gd name="connsiteX64" fmla="*/ 193675 w 1460500"/>
                <a:gd name="connsiteY64" fmla="*/ 460375 h 1114425"/>
                <a:gd name="connsiteX65" fmla="*/ 241300 w 1460500"/>
                <a:gd name="connsiteY65" fmla="*/ 295275 h 1114425"/>
                <a:gd name="connsiteX66" fmla="*/ 266700 w 1460500"/>
                <a:gd name="connsiteY66" fmla="*/ 330200 h 1114425"/>
                <a:gd name="connsiteX67" fmla="*/ 323850 w 1460500"/>
                <a:gd name="connsiteY67" fmla="*/ 323850 h 1114425"/>
                <a:gd name="connsiteX68" fmla="*/ 330200 w 1460500"/>
                <a:gd name="connsiteY68" fmla="*/ 222250 h 1114425"/>
                <a:gd name="connsiteX69" fmla="*/ 419100 w 1460500"/>
                <a:gd name="connsiteY69" fmla="*/ 206375 h 1114425"/>
                <a:gd name="connsiteX70" fmla="*/ 434975 w 1460500"/>
                <a:gd name="connsiteY70" fmla="*/ 149225 h 1114425"/>
                <a:gd name="connsiteX71" fmla="*/ 434975 w 1460500"/>
                <a:gd name="connsiteY71" fmla="*/ 41275 h 1114425"/>
                <a:gd name="connsiteX72" fmla="*/ 520700 w 1460500"/>
                <a:gd name="connsiteY72" fmla="*/ 0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460500" h="1114425">
                  <a:moveTo>
                    <a:pt x="520700" y="0"/>
                  </a:moveTo>
                  <a:lnTo>
                    <a:pt x="615950" y="98425"/>
                  </a:lnTo>
                  <a:lnTo>
                    <a:pt x="641350" y="161925"/>
                  </a:lnTo>
                  <a:lnTo>
                    <a:pt x="733425" y="203200"/>
                  </a:lnTo>
                  <a:lnTo>
                    <a:pt x="762000" y="206375"/>
                  </a:lnTo>
                  <a:lnTo>
                    <a:pt x="828675" y="279400"/>
                  </a:lnTo>
                  <a:lnTo>
                    <a:pt x="831850" y="327025"/>
                  </a:lnTo>
                  <a:lnTo>
                    <a:pt x="857250" y="390525"/>
                  </a:lnTo>
                  <a:lnTo>
                    <a:pt x="879475" y="447675"/>
                  </a:lnTo>
                  <a:lnTo>
                    <a:pt x="952500" y="520700"/>
                  </a:lnTo>
                  <a:lnTo>
                    <a:pt x="1019175" y="517525"/>
                  </a:lnTo>
                  <a:lnTo>
                    <a:pt x="1063625" y="612775"/>
                  </a:lnTo>
                  <a:lnTo>
                    <a:pt x="1117600" y="590550"/>
                  </a:lnTo>
                  <a:lnTo>
                    <a:pt x="1149350" y="596900"/>
                  </a:lnTo>
                  <a:lnTo>
                    <a:pt x="1250950" y="644525"/>
                  </a:lnTo>
                  <a:lnTo>
                    <a:pt x="1314450" y="679450"/>
                  </a:lnTo>
                  <a:lnTo>
                    <a:pt x="1352550" y="666750"/>
                  </a:lnTo>
                  <a:lnTo>
                    <a:pt x="1390650" y="682625"/>
                  </a:lnTo>
                  <a:lnTo>
                    <a:pt x="1438275" y="657225"/>
                  </a:lnTo>
                  <a:lnTo>
                    <a:pt x="1460500" y="850900"/>
                  </a:lnTo>
                  <a:lnTo>
                    <a:pt x="1409700" y="857250"/>
                  </a:lnTo>
                  <a:lnTo>
                    <a:pt x="1387475" y="831850"/>
                  </a:lnTo>
                  <a:lnTo>
                    <a:pt x="1343025" y="844550"/>
                  </a:lnTo>
                  <a:lnTo>
                    <a:pt x="1301750" y="869950"/>
                  </a:lnTo>
                  <a:lnTo>
                    <a:pt x="1241425" y="860425"/>
                  </a:lnTo>
                  <a:lnTo>
                    <a:pt x="1206500" y="895350"/>
                  </a:lnTo>
                  <a:lnTo>
                    <a:pt x="1139825" y="933450"/>
                  </a:lnTo>
                  <a:lnTo>
                    <a:pt x="1108075" y="895350"/>
                  </a:lnTo>
                  <a:lnTo>
                    <a:pt x="1108075" y="869950"/>
                  </a:lnTo>
                  <a:cubicBezTo>
                    <a:pt x="1071042" y="873317"/>
                    <a:pt x="1084840" y="873125"/>
                    <a:pt x="1066800" y="873125"/>
                  </a:cubicBezTo>
                  <a:lnTo>
                    <a:pt x="1003300" y="879475"/>
                  </a:lnTo>
                  <a:lnTo>
                    <a:pt x="968375" y="876300"/>
                  </a:lnTo>
                  <a:lnTo>
                    <a:pt x="917575" y="860425"/>
                  </a:lnTo>
                  <a:lnTo>
                    <a:pt x="866775" y="889000"/>
                  </a:lnTo>
                  <a:lnTo>
                    <a:pt x="863600" y="942975"/>
                  </a:lnTo>
                  <a:lnTo>
                    <a:pt x="838200" y="968375"/>
                  </a:lnTo>
                  <a:lnTo>
                    <a:pt x="863600" y="1000125"/>
                  </a:lnTo>
                  <a:lnTo>
                    <a:pt x="838200" y="1028700"/>
                  </a:lnTo>
                  <a:lnTo>
                    <a:pt x="844550" y="1054100"/>
                  </a:lnTo>
                  <a:lnTo>
                    <a:pt x="771525" y="1069975"/>
                  </a:lnTo>
                  <a:lnTo>
                    <a:pt x="701675" y="1060450"/>
                  </a:lnTo>
                  <a:lnTo>
                    <a:pt x="669925" y="1057275"/>
                  </a:lnTo>
                  <a:lnTo>
                    <a:pt x="660400" y="1098550"/>
                  </a:lnTo>
                  <a:lnTo>
                    <a:pt x="568325" y="1101725"/>
                  </a:lnTo>
                  <a:lnTo>
                    <a:pt x="533400" y="1114425"/>
                  </a:lnTo>
                  <a:lnTo>
                    <a:pt x="523875" y="1085850"/>
                  </a:lnTo>
                  <a:lnTo>
                    <a:pt x="479425" y="1082675"/>
                  </a:lnTo>
                  <a:lnTo>
                    <a:pt x="431800" y="1016000"/>
                  </a:lnTo>
                  <a:lnTo>
                    <a:pt x="387350" y="974725"/>
                  </a:lnTo>
                  <a:lnTo>
                    <a:pt x="400050" y="927100"/>
                  </a:lnTo>
                  <a:lnTo>
                    <a:pt x="365125" y="882650"/>
                  </a:lnTo>
                  <a:lnTo>
                    <a:pt x="317500" y="914400"/>
                  </a:lnTo>
                  <a:lnTo>
                    <a:pt x="212725" y="822325"/>
                  </a:lnTo>
                  <a:lnTo>
                    <a:pt x="187325" y="835025"/>
                  </a:lnTo>
                  <a:lnTo>
                    <a:pt x="177800" y="863600"/>
                  </a:lnTo>
                  <a:lnTo>
                    <a:pt x="168275" y="869950"/>
                  </a:lnTo>
                  <a:lnTo>
                    <a:pt x="149225" y="838200"/>
                  </a:lnTo>
                  <a:lnTo>
                    <a:pt x="114300" y="676275"/>
                  </a:lnTo>
                  <a:lnTo>
                    <a:pt x="73025" y="676275"/>
                  </a:lnTo>
                  <a:lnTo>
                    <a:pt x="38100" y="644525"/>
                  </a:lnTo>
                  <a:lnTo>
                    <a:pt x="0" y="638175"/>
                  </a:lnTo>
                  <a:lnTo>
                    <a:pt x="15875" y="603250"/>
                  </a:lnTo>
                  <a:lnTo>
                    <a:pt x="60325" y="527050"/>
                  </a:lnTo>
                  <a:lnTo>
                    <a:pt x="69850" y="415925"/>
                  </a:lnTo>
                  <a:lnTo>
                    <a:pt x="193675" y="460375"/>
                  </a:lnTo>
                  <a:lnTo>
                    <a:pt x="241300" y="295275"/>
                  </a:lnTo>
                  <a:lnTo>
                    <a:pt x="266700" y="330200"/>
                  </a:lnTo>
                  <a:lnTo>
                    <a:pt x="323850" y="323850"/>
                  </a:lnTo>
                  <a:lnTo>
                    <a:pt x="330200" y="222250"/>
                  </a:lnTo>
                  <a:lnTo>
                    <a:pt x="419100" y="206375"/>
                  </a:lnTo>
                  <a:lnTo>
                    <a:pt x="434975" y="149225"/>
                  </a:lnTo>
                  <a:lnTo>
                    <a:pt x="434975" y="41275"/>
                  </a:lnTo>
                  <a:lnTo>
                    <a:pt x="520700" y="0"/>
                  </a:lnTo>
                  <a:close/>
                </a:path>
              </a:pathLst>
            </a:cu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t-LT" sz="1000" dirty="0">
                  <a:solidFill>
                    <a:srgbClr val="000000"/>
                  </a:solidFill>
                  <a:latin typeface="Calibri" panose="020F0502020204030204" pitchFamily="34" charset="0"/>
                </a:rPr>
                <a:t>Zarasai</a:t>
              </a:r>
            </a:p>
          </p:txBody>
        </p:sp>
        <p:sp>
          <p:nvSpPr>
            <p:cNvPr id="15" name="Freeform 12">
              <a:extLst>
                <a:ext uri="{FF2B5EF4-FFF2-40B4-BE49-F238E27FC236}">
                  <a16:creationId xmlns:a16="http://schemas.microsoft.com/office/drawing/2014/main" id="{6C4C3C64-E19B-45C8-8857-851BF88D4578}"/>
                </a:ext>
              </a:extLst>
            </p:cNvPr>
            <p:cNvSpPr/>
            <p:nvPr/>
          </p:nvSpPr>
          <p:spPr>
            <a:xfrm>
              <a:off x="6965950" y="1987550"/>
              <a:ext cx="1092201" cy="1212850"/>
            </a:xfrm>
            <a:custGeom>
              <a:avLst/>
              <a:gdLst>
                <a:gd name="connsiteX0" fmla="*/ 244475 w 1092200"/>
                <a:gd name="connsiteY0" fmla="*/ 66675 h 1212850"/>
                <a:gd name="connsiteX1" fmla="*/ 244475 w 1092200"/>
                <a:gd name="connsiteY1" fmla="*/ 66675 h 1212850"/>
                <a:gd name="connsiteX2" fmla="*/ 193675 w 1092200"/>
                <a:gd name="connsiteY2" fmla="*/ 101600 h 1212850"/>
                <a:gd name="connsiteX3" fmla="*/ 187325 w 1092200"/>
                <a:gd name="connsiteY3" fmla="*/ 155575 h 1212850"/>
                <a:gd name="connsiteX4" fmla="*/ 187325 w 1092200"/>
                <a:gd name="connsiteY4" fmla="*/ 190500 h 1212850"/>
                <a:gd name="connsiteX5" fmla="*/ 133350 w 1092200"/>
                <a:gd name="connsiteY5" fmla="*/ 282575 h 1212850"/>
                <a:gd name="connsiteX6" fmla="*/ 209550 w 1092200"/>
                <a:gd name="connsiteY6" fmla="*/ 314325 h 1212850"/>
                <a:gd name="connsiteX7" fmla="*/ 180975 w 1092200"/>
                <a:gd name="connsiteY7" fmla="*/ 371475 h 1212850"/>
                <a:gd name="connsiteX8" fmla="*/ 158750 w 1092200"/>
                <a:gd name="connsiteY8" fmla="*/ 365125 h 1212850"/>
                <a:gd name="connsiteX9" fmla="*/ 85725 w 1092200"/>
                <a:gd name="connsiteY9" fmla="*/ 415925 h 1212850"/>
                <a:gd name="connsiteX10" fmla="*/ 88900 w 1092200"/>
                <a:gd name="connsiteY10" fmla="*/ 444500 h 1212850"/>
                <a:gd name="connsiteX11" fmla="*/ 98425 w 1092200"/>
                <a:gd name="connsiteY11" fmla="*/ 488950 h 1212850"/>
                <a:gd name="connsiteX12" fmla="*/ 66675 w 1092200"/>
                <a:gd name="connsiteY12" fmla="*/ 517525 h 1212850"/>
                <a:gd name="connsiteX13" fmla="*/ 92075 w 1092200"/>
                <a:gd name="connsiteY13" fmla="*/ 565150 h 1212850"/>
                <a:gd name="connsiteX14" fmla="*/ 76200 w 1092200"/>
                <a:gd name="connsiteY14" fmla="*/ 587375 h 1212850"/>
                <a:gd name="connsiteX15" fmla="*/ 92075 w 1092200"/>
                <a:gd name="connsiteY15" fmla="*/ 622300 h 1212850"/>
                <a:gd name="connsiteX16" fmla="*/ 50800 w 1092200"/>
                <a:gd name="connsiteY16" fmla="*/ 638175 h 1212850"/>
                <a:gd name="connsiteX17" fmla="*/ 41275 w 1092200"/>
                <a:gd name="connsiteY17" fmla="*/ 676275 h 1212850"/>
                <a:gd name="connsiteX18" fmla="*/ 0 w 1092200"/>
                <a:gd name="connsiteY18" fmla="*/ 692150 h 1212850"/>
                <a:gd name="connsiteX19" fmla="*/ 15875 w 1092200"/>
                <a:gd name="connsiteY19" fmla="*/ 727075 h 1212850"/>
                <a:gd name="connsiteX20" fmla="*/ 47625 w 1092200"/>
                <a:gd name="connsiteY20" fmla="*/ 733425 h 1212850"/>
                <a:gd name="connsiteX21" fmla="*/ 41275 w 1092200"/>
                <a:gd name="connsiteY21" fmla="*/ 755650 h 1212850"/>
                <a:gd name="connsiteX22" fmla="*/ 6350 w 1092200"/>
                <a:gd name="connsiteY22" fmla="*/ 812800 h 1212850"/>
                <a:gd name="connsiteX23" fmla="*/ 3175 w 1092200"/>
                <a:gd name="connsiteY23" fmla="*/ 835025 h 1212850"/>
                <a:gd name="connsiteX24" fmla="*/ 41275 w 1092200"/>
                <a:gd name="connsiteY24" fmla="*/ 835025 h 1212850"/>
                <a:gd name="connsiteX25" fmla="*/ 95250 w 1092200"/>
                <a:gd name="connsiteY25" fmla="*/ 850900 h 1212850"/>
                <a:gd name="connsiteX26" fmla="*/ 117475 w 1092200"/>
                <a:gd name="connsiteY26" fmla="*/ 892175 h 1212850"/>
                <a:gd name="connsiteX27" fmla="*/ 111125 w 1092200"/>
                <a:gd name="connsiteY27" fmla="*/ 927100 h 1212850"/>
                <a:gd name="connsiteX28" fmla="*/ 146050 w 1092200"/>
                <a:gd name="connsiteY28" fmla="*/ 936625 h 1212850"/>
                <a:gd name="connsiteX29" fmla="*/ 146050 w 1092200"/>
                <a:gd name="connsiteY29" fmla="*/ 936625 h 1212850"/>
                <a:gd name="connsiteX30" fmla="*/ 187325 w 1092200"/>
                <a:gd name="connsiteY30" fmla="*/ 911225 h 1212850"/>
                <a:gd name="connsiteX31" fmla="*/ 215900 w 1092200"/>
                <a:gd name="connsiteY31" fmla="*/ 936625 h 1212850"/>
                <a:gd name="connsiteX32" fmla="*/ 215900 w 1092200"/>
                <a:gd name="connsiteY32" fmla="*/ 936625 h 1212850"/>
                <a:gd name="connsiteX33" fmla="*/ 269875 w 1092200"/>
                <a:gd name="connsiteY33" fmla="*/ 930275 h 1212850"/>
                <a:gd name="connsiteX34" fmla="*/ 282575 w 1092200"/>
                <a:gd name="connsiteY34" fmla="*/ 958850 h 1212850"/>
                <a:gd name="connsiteX35" fmla="*/ 336550 w 1092200"/>
                <a:gd name="connsiteY35" fmla="*/ 946150 h 1212850"/>
                <a:gd name="connsiteX36" fmla="*/ 384175 w 1092200"/>
                <a:gd name="connsiteY36" fmla="*/ 955675 h 1212850"/>
                <a:gd name="connsiteX37" fmla="*/ 425450 w 1092200"/>
                <a:gd name="connsiteY37" fmla="*/ 939800 h 1212850"/>
                <a:gd name="connsiteX38" fmla="*/ 438150 w 1092200"/>
                <a:gd name="connsiteY38" fmla="*/ 968375 h 1212850"/>
                <a:gd name="connsiteX39" fmla="*/ 476250 w 1092200"/>
                <a:gd name="connsiteY39" fmla="*/ 965200 h 1212850"/>
                <a:gd name="connsiteX40" fmla="*/ 520700 w 1092200"/>
                <a:gd name="connsiteY40" fmla="*/ 949325 h 1212850"/>
                <a:gd name="connsiteX41" fmla="*/ 527050 w 1092200"/>
                <a:gd name="connsiteY41" fmla="*/ 981075 h 1212850"/>
                <a:gd name="connsiteX42" fmla="*/ 571500 w 1092200"/>
                <a:gd name="connsiteY42" fmla="*/ 968375 h 1212850"/>
                <a:gd name="connsiteX43" fmla="*/ 619125 w 1092200"/>
                <a:gd name="connsiteY43" fmla="*/ 1012825 h 1212850"/>
                <a:gd name="connsiteX44" fmla="*/ 609600 w 1092200"/>
                <a:gd name="connsiteY44" fmla="*/ 1057275 h 1212850"/>
                <a:gd name="connsiteX45" fmla="*/ 584200 w 1092200"/>
                <a:gd name="connsiteY45" fmla="*/ 1111250 h 1212850"/>
                <a:gd name="connsiteX46" fmla="*/ 593725 w 1092200"/>
                <a:gd name="connsiteY46" fmla="*/ 1136650 h 1212850"/>
                <a:gd name="connsiteX47" fmla="*/ 622300 w 1092200"/>
                <a:gd name="connsiteY47" fmla="*/ 1136650 h 1212850"/>
                <a:gd name="connsiteX48" fmla="*/ 647700 w 1092200"/>
                <a:gd name="connsiteY48" fmla="*/ 1117600 h 1212850"/>
                <a:gd name="connsiteX49" fmla="*/ 682625 w 1092200"/>
                <a:gd name="connsiteY49" fmla="*/ 1152525 h 1212850"/>
                <a:gd name="connsiteX50" fmla="*/ 682625 w 1092200"/>
                <a:gd name="connsiteY50" fmla="*/ 1152525 h 1212850"/>
                <a:gd name="connsiteX51" fmla="*/ 682625 w 1092200"/>
                <a:gd name="connsiteY51" fmla="*/ 1152525 h 1212850"/>
                <a:gd name="connsiteX52" fmla="*/ 711200 w 1092200"/>
                <a:gd name="connsiteY52" fmla="*/ 1136650 h 1212850"/>
                <a:gd name="connsiteX53" fmla="*/ 704850 w 1092200"/>
                <a:gd name="connsiteY53" fmla="*/ 1212850 h 1212850"/>
                <a:gd name="connsiteX54" fmla="*/ 739775 w 1092200"/>
                <a:gd name="connsiteY54" fmla="*/ 1206500 h 1212850"/>
                <a:gd name="connsiteX55" fmla="*/ 758825 w 1092200"/>
                <a:gd name="connsiteY55" fmla="*/ 1177925 h 1212850"/>
                <a:gd name="connsiteX56" fmla="*/ 749300 w 1092200"/>
                <a:gd name="connsiteY56" fmla="*/ 1162050 h 1212850"/>
                <a:gd name="connsiteX57" fmla="*/ 781050 w 1092200"/>
                <a:gd name="connsiteY57" fmla="*/ 1143000 h 1212850"/>
                <a:gd name="connsiteX58" fmla="*/ 800100 w 1092200"/>
                <a:gd name="connsiteY58" fmla="*/ 1114425 h 1212850"/>
                <a:gd name="connsiteX59" fmla="*/ 781050 w 1092200"/>
                <a:gd name="connsiteY59" fmla="*/ 1066800 h 1212850"/>
                <a:gd name="connsiteX60" fmla="*/ 803275 w 1092200"/>
                <a:gd name="connsiteY60" fmla="*/ 1035050 h 1212850"/>
                <a:gd name="connsiteX61" fmla="*/ 809625 w 1092200"/>
                <a:gd name="connsiteY61" fmla="*/ 981075 h 1212850"/>
                <a:gd name="connsiteX62" fmla="*/ 904875 w 1092200"/>
                <a:gd name="connsiteY62" fmla="*/ 1035050 h 1212850"/>
                <a:gd name="connsiteX63" fmla="*/ 949325 w 1092200"/>
                <a:gd name="connsiteY63" fmla="*/ 993775 h 1212850"/>
                <a:gd name="connsiteX64" fmla="*/ 952500 w 1092200"/>
                <a:gd name="connsiteY64" fmla="*/ 968375 h 1212850"/>
                <a:gd name="connsiteX65" fmla="*/ 920750 w 1092200"/>
                <a:gd name="connsiteY65" fmla="*/ 952500 h 1212850"/>
                <a:gd name="connsiteX66" fmla="*/ 901700 w 1092200"/>
                <a:gd name="connsiteY66" fmla="*/ 885825 h 1212850"/>
                <a:gd name="connsiteX67" fmla="*/ 847725 w 1092200"/>
                <a:gd name="connsiteY67" fmla="*/ 860425 h 1212850"/>
                <a:gd name="connsiteX68" fmla="*/ 898525 w 1092200"/>
                <a:gd name="connsiteY68" fmla="*/ 815975 h 1212850"/>
                <a:gd name="connsiteX69" fmla="*/ 955675 w 1092200"/>
                <a:gd name="connsiteY69" fmla="*/ 869950 h 1212850"/>
                <a:gd name="connsiteX70" fmla="*/ 1006475 w 1092200"/>
                <a:gd name="connsiteY70" fmla="*/ 831850 h 1212850"/>
                <a:gd name="connsiteX71" fmla="*/ 1035050 w 1092200"/>
                <a:gd name="connsiteY71" fmla="*/ 857250 h 1212850"/>
                <a:gd name="connsiteX72" fmla="*/ 1054100 w 1092200"/>
                <a:gd name="connsiteY72" fmla="*/ 892175 h 1212850"/>
                <a:gd name="connsiteX73" fmla="*/ 1089025 w 1092200"/>
                <a:gd name="connsiteY73" fmla="*/ 898525 h 1212850"/>
                <a:gd name="connsiteX74" fmla="*/ 1092200 w 1092200"/>
                <a:gd name="connsiteY74" fmla="*/ 857250 h 1212850"/>
                <a:gd name="connsiteX75" fmla="*/ 1069975 w 1092200"/>
                <a:gd name="connsiteY75" fmla="*/ 850900 h 1212850"/>
                <a:gd name="connsiteX76" fmla="*/ 1063625 w 1092200"/>
                <a:gd name="connsiteY76" fmla="*/ 790575 h 1212850"/>
                <a:gd name="connsiteX77" fmla="*/ 1012825 w 1092200"/>
                <a:gd name="connsiteY77" fmla="*/ 768350 h 1212850"/>
                <a:gd name="connsiteX78" fmla="*/ 1022350 w 1092200"/>
                <a:gd name="connsiteY78" fmla="*/ 717550 h 1212850"/>
                <a:gd name="connsiteX79" fmla="*/ 1047750 w 1092200"/>
                <a:gd name="connsiteY79" fmla="*/ 708025 h 1212850"/>
                <a:gd name="connsiteX80" fmla="*/ 1047750 w 1092200"/>
                <a:gd name="connsiteY80" fmla="*/ 708025 h 1212850"/>
                <a:gd name="connsiteX81" fmla="*/ 968375 w 1092200"/>
                <a:gd name="connsiteY81" fmla="*/ 688975 h 1212850"/>
                <a:gd name="connsiteX82" fmla="*/ 962025 w 1092200"/>
                <a:gd name="connsiteY82" fmla="*/ 663575 h 1212850"/>
                <a:gd name="connsiteX83" fmla="*/ 952500 w 1092200"/>
                <a:gd name="connsiteY83" fmla="*/ 622300 h 1212850"/>
                <a:gd name="connsiteX84" fmla="*/ 936625 w 1092200"/>
                <a:gd name="connsiteY84" fmla="*/ 600075 h 1212850"/>
                <a:gd name="connsiteX85" fmla="*/ 955675 w 1092200"/>
                <a:gd name="connsiteY85" fmla="*/ 565150 h 1212850"/>
                <a:gd name="connsiteX86" fmla="*/ 901700 w 1092200"/>
                <a:gd name="connsiteY86" fmla="*/ 479425 h 1212850"/>
                <a:gd name="connsiteX87" fmla="*/ 866775 w 1092200"/>
                <a:gd name="connsiteY87" fmla="*/ 444500 h 1212850"/>
                <a:gd name="connsiteX88" fmla="*/ 876300 w 1092200"/>
                <a:gd name="connsiteY88" fmla="*/ 387350 h 1212850"/>
                <a:gd name="connsiteX89" fmla="*/ 857250 w 1092200"/>
                <a:gd name="connsiteY89" fmla="*/ 368300 h 1212850"/>
                <a:gd name="connsiteX90" fmla="*/ 803275 w 1092200"/>
                <a:gd name="connsiteY90" fmla="*/ 387350 h 1212850"/>
                <a:gd name="connsiteX91" fmla="*/ 692150 w 1092200"/>
                <a:gd name="connsiteY91" fmla="*/ 304800 h 1212850"/>
                <a:gd name="connsiteX92" fmla="*/ 676275 w 1092200"/>
                <a:gd name="connsiteY92" fmla="*/ 333375 h 1212850"/>
                <a:gd name="connsiteX93" fmla="*/ 657225 w 1092200"/>
                <a:gd name="connsiteY93" fmla="*/ 349250 h 1212850"/>
                <a:gd name="connsiteX94" fmla="*/ 628650 w 1092200"/>
                <a:gd name="connsiteY94" fmla="*/ 333375 h 1212850"/>
                <a:gd name="connsiteX95" fmla="*/ 590550 w 1092200"/>
                <a:gd name="connsiteY95" fmla="*/ 155575 h 1212850"/>
                <a:gd name="connsiteX96" fmla="*/ 571500 w 1092200"/>
                <a:gd name="connsiteY96" fmla="*/ 155575 h 1212850"/>
                <a:gd name="connsiteX97" fmla="*/ 555625 w 1092200"/>
                <a:gd name="connsiteY97" fmla="*/ 168275 h 1212850"/>
                <a:gd name="connsiteX98" fmla="*/ 520700 w 1092200"/>
                <a:gd name="connsiteY98" fmla="*/ 136525 h 1212850"/>
                <a:gd name="connsiteX99" fmla="*/ 479425 w 1092200"/>
                <a:gd name="connsiteY99" fmla="*/ 120650 h 1212850"/>
                <a:gd name="connsiteX100" fmla="*/ 473075 w 1092200"/>
                <a:gd name="connsiteY100" fmla="*/ 98425 h 1212850"/>
                <a:gd name="connsiteX101" fmla="*/ 485775 w 1092200"/>
                <a:gd name="connsiteY101" fmla="*/ 85725 h 1212850"/>
                <a:gd name="connsiteX102" fmla="*/ 469900 w 1092200"/>
                <a:gd name="connsiteY102" fmla="*/ 28575 h 1212850"/>
                <a:gd name="connsiteX103" fmla="*/ 469900 w 1092200"/>
                <a:gd name="connsiteY103" fmla="*/ 28575 h 1212850"/>
                <a:gd name="connsiteX104" fmla="*/ 431800 w 1092200"/>
                <a:gd name="connsiteY104" fmla="*/ 34925 h 1212850"/>
                <a:gd name="connsiteX105" fmla="*/ 374650 w 1092200"/>
                <a:gd name="connsiteY105" fmla="*/ 0 h 1212850"/>
                <a:gd name="connsiteX106" fmla="*/ 320675 w 1092200"/>
                <a:gd name="connsiteY106" fmla="*/ 41275 h 1212850"/>
                <a:gd name="connsiteX107" fmla="*/ 244475 w 1092200"/>
                <a:gd name="connsiteY107" fmla="*/ 66675 h 121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092200" h="1212850">
                  <a:moveTo>
                    <a:pt x="244475" y="66675"/>
                  </a:moveTo>
                  <a:lnTo>
                    <a:pt x="244475" y="66675"/>
                  </a:lnTo>
                  <a:lnTo>
                    <a:pt x="193675" y="101600"/>
                  </a:lnTo>
                  <a:lnTo>
                    <a:pt x="187325" y="155575"/>
                  </a:lnTo>
                  <a:lnTo>
                    <a:pt x="187325" y="190500"/>
                  </a:lnTo>
                  <a:lnTo>
                    <a:pt x="133350" y="282575"/>
                  </a:lnTo>
                  <a:lnTo>
                    <a:pt x="209550" y="314325"/>
                  </a:lnTo>
                  <a:lnTo>
                    <a:pt x="180975" y="371475"/>
                  </a:lnTo>
                  <a:lnTo>
                    <a:pt x="158750" y="365125"/>
                  </a:lnTo>
                  <a:lnTo>
                    <a:pt x="85725" y="415925"/>
                  </a:lnTo>
                  <a:lnTo>
                    <a:pt x="88900" y="444500"/>
                  </a:lnTo>
                  <a:lnTo>
                    <a:pt x="98425" y="488950"/>
                  </a:lnTo>
                  <a:lnTo>
                    <a:pt x="66675" y="517525"/>
                  </a:lnTo>
                  <a:lnTo>
                    <a:pt x="92075" y="565150"/>
                  </a:lnTo>
                  <a:lnTo>
                    <a:pt x="76200" y="587375"/>
                  </a:lnTo>
                  <a:lnTo>
                    <a:pt x="92075" y="622300"/>
                  </a:lnTo>
                  <a:lnTo>
                    <a:pt x="50800" y="638175"/>
                  </a:lnTo>
                  <a:lnTo>
                    <a:pt x="41275" y="676275"/>
                  </a:lnTo>
                  <a:lnTo>
                    <a:pt x="0" y="692150"/>
                  </a:lnTo>
                  <a:lnTo>
                    <a:pt x="15875" y="727075"/>
                  </a:lnTo>
                  <a:lnTo>
                    <a:pt x="47625" y="733425"/>
                  </a:lnTo>
                  <a:lnTo>
                    <a:pt x="41275" y="755650"/>
                  </a:lnTo>
                  <a:lnTo>
                    <a:pt x="6350" y="812800"/>
                  </a:lnTo>
                  <a:lnTo>
                    <a:pt x="3175" y="835025"/>
                  </a:lnTo>
                  <a:lnTo>
                    <a:pt x="41275" y="835025"/>
                  </a:lnTo>
                  <a:lnTo>
                    <a:pt x="95250" y="850900"/>
                  </a:lnTo>
                  <a:lnTo>
                    <a:pt x="117475" y="892175"/>
                  </a:lnTo>
                  <a:lnTo>
                    <a:pt x="111125" y="927100"/>
                  </a:lnTo>
                  <a:lnTo>
                    <a:pt x="146050" y="936625"/>
                  </a:lnTo>
                  <a:lnTo>
                    <a:pt x="146050" y="936625"/>
                  </a:lnTo>
                  <a:lnTo>
                    <a:pt x="187325" y="911225"/>
                  </a:lnTo>
                  <a:cubicBezTo>
                    <a:pt x="211823" y="932223"/>
                    <a:pt x="202651" y="923376"/>
                    <a:pt x="215900" y="936625"/>
                  </a:cubicBezTo>
                  <a:lnTo>
                    <a:pt x="215900" y="936625"/>
                  </a:lnTo>
                  <a:lnTo>
                    <a:pt x="269875" y="930275"/>
                  </a:lnTo>
                  <a:lnTo>
                    <a:pt x="282575" y="958850"/>
                  </a:lnTo>
                  <a:lnTo>
                    <a:pt x="336550" y="946150"/>
                  </a:lnTo>
                  <a:lnTo>
                    <a:pt x="384175" y="955675"/>
                  </a:lnTo>
                  <a:lnTo>
                    <a:pt x="425450" y="939800"/>
                  </a:lnTo>
                  <a:lnTo>
                    <a:pt x="438150" y="968375"/>
                  </a:lnTo>
                  <a:lnTo>
                    <a:pt x="476250" y="965200"/>
                  </a:lnTo>
                  <a:lnTo>
                    <a:pt x="520700" y="949325"/>
                  </a:lnTo>
                  <a:lnTo>
                    <a:pt x="527050" y="981075"/>
                  </a:lnTo>
                  <a:lnTo>
                    <a:pt x="571500" y="968375"/>
                  </a:lnTo>
                  <a:lnTo>
                    <a:pt x="619125" y="1012825"/>
                  </a:lnTo>
                  <a:lnTo>
                    <a:pt x="609600" y="1057275"/>
                  </a:lnTo>
                  <a:lnTo>
                    <a:pt x="584200" y="1111250"/>
                  </a:lnTo>
                  <a:lnTo>
                    <a:pt x="593725" y="1136650"/>
                  </a:lnTo>
                  <a:lnTo>
                    <a:pt x="622300" y="1136650"/>
                  </a:lnTo>
                  <a:lnTo>
                    <a:pt x="647700" y="1117600"/>
                  </a:lnTo>
                  <a:lnTo>
                    <a:pt x="682625" y="1152525"/>
                  </a:lnTo>
                  <a:lnTo>
                    <a:pt x="682625" y="1152525"/>
                  </a:lnTo>
                  <a:lnTo>
                    <a:pt x="682625" y="1152525"/>
                  </a:lnTo>
                  <a:lnTo>
                    <a:pt x="711200" y="1136650"/>
                  </a:lnTo>
                  <a:lnTo>
                    <a:pt x="704850" y="1212850"/>
                  </a:lnTo>
                  <a:lnTo>
                    <a:pt x="739775" y="1206500"/>
                  </a:lnTo>
                  <a:lnTo>
                    <a:pt x="758825" y="1177925"/>
                  </a:lnTo>
                  <a:lnTo>
                    <a:pt x="749300" y="1162050"/>
                  </a:lnTo>
                  <a:lnTo>
                    <a:pt x="781050" y="1143000"/>
                  </a:lnTo>
                  <a:lnTo>
                    <a:pt x="800100" y="1114425"/>
                  </a:lnTo>
                  <a:lnTo>
                    <a:pt x="781050" y="1066800"/>
                  </a:lnTo>
                  <a:lnTo>
                    <a:pt x="803275" y="1035050"/>
                  </a:lnTo>
                  <a:lnTo>
                    <a:pt x="809625" y="981075"/>
                  </a:lnTo>
                  <a:lnTo>
                    <a:pt x="904875" y="1035050"/>
                  </a:lnTo>
                  <a:lnTo>
                    <a:pt x="949325" y="993775"/>
                  </a:lnTo>
                  <a:lnTo>
                    <a:pt x="952500" y="968375"/>
                  </a:lnTo>
                  <a:lnTo>
                    <a:pt x="920750" y="952500"/>
                  </a:lnTo>
                  <a:lnTo>
                    <a:pt x="901700" y="885825"/>
                  </a:lnTo>
                  <a:lnTo>
                    <a:pt x="847725" y="860425"/>
                  </a:lnTo>
                  <a:lnTo>
                    <a:pt x="898525" y="815975"/>
                  </a:lnTo>
                  <a:lnTo>
                    <a:pt x="955675" y="869950"/>
                  </a:lnTo>
                  <a:lnTo>
                    <a:pt x="1006475" y="831850"/>
                  </a:lnTo>
                  <a:lnTo>
                    <a:pt x="1035050" y="857250"/>
                  </a:lnTo>
                  <a:lnTo>
                    <a:pt x="1054100" y="892175"/>
                  </a:lnTo>
                  <a:lnTo>
                    <a:pt x="1089025" y="898525"/>
                  </a:lnTo>
                  <a:lnTo>
                    <a:pt x="1092200" y="857250"/>
                  </a:lnTo>
                  <a:lnTo>
                    <a:pt x="1069975" y="850900"/>
                  </a:lnTo>
                  <a:lnTo>
                    <a:pt x="1063625" y="790575"/>
                  </a:lnTo>
                  <a:lnTo>
                    <a:pt x="1012825" y="768350"/>
                  </a:lnTo>
                  <a:lnTo>
                    <a:pt x="1022350" y="717550"/>
                  </a:lnTo>
                  <a:lnTo>
                    <a:pt x="1047750" y="708025"/>
                  </a:lnTo>
                  <a:lnTo>
                    <a:pt x="1047750" y="708025"/>
                  </a:lnTo>
                  <a:lnTo>
                    <a:pt x="968375" y="688975"/>
                  </a:lnTo>
                  <a:lnTo>
                    <a:pt x="962025" y="663575"/>
                  </a:lnTo>
                  <a:lnTo>
                    <a:pt x="952500" y="622300"/>
                  </a:lnTo>
                  <a:lnTo>
                    <a:pt x="936625" y="600075"/>
                  </a:lnTo>
                  <a:lnTo>
                    <a:pt x="955675" y="565150"/>
                  </a:lnTo>
                  <a:lnTo>
                    <a:pt x="901700" y="479425"/>
                  </a:lnTo>
                  <a:lnTo>
                    <a:pt x="866775" y="444500"/>
                  </a:lnTo>
                  <a:lnTo>
                    <a:pt x="876300" y="387350"/>
                  </a:lnTo>
                  <a:lnTo>
                    <a:pt x="857250" y="368300"/>
                  </a:lnTo>
                  <a:lnTo>
                    <a:pt x="803275" y="387350"/>
                  </a:lnTo>
                  <a:lnTo>
                    <a:pt x="692150" y="304800"/>
                  </a:lnTo>
                  <a:lnTo>
                    <a:pt x="676275" y="333375"/>
                  </a:lnTo>
                  <a:lnTo>
                    <a:pt x="657225" y="349250"/>
                  </a:lnTo>
                  <a:lnTo>
                    <a:pt x="628650" y="333375"/>
                  </a:lnTo>
                  <a:lnTo>
                    <a:pt x="590550" y="155575"/>
                  </a:lnTo>
                  <a:lnTo>
                    <a:pt x="571500" y="155575"/>
                  </a:lnTo>
                  <a:lnTo>
                    <a:pt x="555625" y="168275"/>
                  </a:lnTo>
                  <a:lnTo>
                    <a:pt x="520700" y="136525"/>
                  </a:lnTo>
                  <a:lnTo>
                    <a:pt x="479425" y="120650"/>
                  </a:lnTo>
                  <a:lnTo>
                    <a:pt x="473075" y="98425"/>
                  </a:lnTo>
                  <a:lnTo>
                    <a:pt x="485775" y="85725"/>
                  </a:lnTo>
                  <a:lnTo>
                    <a:pt x="469900" y="28575"/>
                  </a:lnTo>
                  <a:lnTo>
                    <a:pt x="469900" y="28575"/>
                  </a:lnTo>
                  <a:lnTo>
                    <a:pt x="431800" y="34925"/>
                  </a:lnTo>
                  <a:lnTo>
                    <a:pt x="374650" y="0"/>
                  </a:lnTo>
                  <a:lnTo>
                    <a:pt x="320675" y="41275"/>
                  </a:lnTo>
                  <a:lnTo>
                    <a:pt x="244475" y="66675"/>
                  </a:lnTo>
                  <a:close/>
                </a:path>
              </a:pathLst>
            </a:custGeom>
            <a:solidFill>
              <a:srgbClr val="C2E8F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t-LT" sz="1000" b="1" u="sng" dirty="0">
                  <a:solidFill>
                    <a:srgbClr val="000000"/>
                  </a:solidFill>
                  <a:latin typeface="Calibri" panose="020F0502020204030204" pitchFamily="34" charset="0"/>
                </a:rPr>
                <a:t>UTENA </a:t>
              </a:r>
            </a:p>
            <a:p>
              <a:pPr algn="ctr">
                <a:defRPr/>
              </a:pPr>
              <a:r>
                <a:rPr lang="lt-LT" sz="1000" b="1" u="sng" dirty="0">
                  <a:solidFill>
                    <a:srgbClr val="000000"/>
                  </a:solidFill>
                  <a:latin typeface="Calibri" panose="020F0502020204030204" pitchFamily="34" charset="0"/>
                </a:rPr>
                <a:t>(ARKC)</a:t>
              </a:r>
            </a:p>
          </p:txBody>
        </p:sp>
        <p:sp>
          <p:nvSpPr>
            <p:cNvPr id="16" name="Freeform 13">
              <a:extLst>
                <a:ext uri="{FF2B5EF4-FFF2-40B4-BE49-F238E27FC236}">
                  <a16:creationId xmlns:a16="http://schemas.microsoft.com/office/drawing/2014/main" id="{AC1F989C-C905-4C67-88D4-1D93A207F56F}"/>
                </a:ext>
              </a:extLst>
            </p:cNvPr>
            <p:cNvSpPr/>
            <p:nvPr/>
          </p:nvSpPr>
          <p:spPr>
            <a:xfrm>
              <a:off x="2833688" y="2447925"/>
              <a:ext cx="1466850" cy="1033463"/>
            </a:xfrm>
            <a:custGeom>
              <a:avLst/>
              <a:gdLst>
                <a:gd name="connsiteX0" fmla="*/ 1004887 w 1466850"/>
                <a:gd name="connsiteY0" fmla="*/ 76200 h 1033463"/>
                <a:gd name="connsiteX1" fmla="*/ 1004887 w 1466850"/>
                <a:gd name="connsiteY1" fmla="*/ 76200 h 1033463"/>
                <a:gd name="connsiteX2" fmla="*/ 947737 w 1466850"/>
                <a:gd name="connsiteY2" fmla="*/ 104775 h 1033463"/>
                <a:gd name="connsiteX3" fmla="*/ 947737 w 1466850"/>
                <a:gd name="connsiteY3" fmla="*/ 104775 h 1033463"/>
                <a:gd name="connsiteX4" fmla="*/ 900112 w 1466850"/>
                <a:gd name="connsiteY4" fmla="*/ 128588 h 1033463"/>
                <a:gd name="connsiteX5" fmla="*/ 862012 w 1466850"/>
                <a:gd name="connsiteY5" fmla="*/ 104775 h 1033463"/>
                <a:gd name="connsiteX6" fmla="*/ 852487 w 1466850"/>
                <a:gd name="connsiteY6" fmla="*/ 0 h 1033463"/>
                <a:gd name="connsiteX7" fmla="*/ 795337 w 1466850"/>
                <a:gd name="connsiteY7" fmla="*/ 38100 h 1033463"/>
                <a:gd name="connsiteX8" fmla="*/ 704850 w 1466850"/>
                <a:gd name="connsiteY8" fmla="*/ 47625 h 1033463"/>
                <a:gd name="connsiteX9" fmla="*/ 676275 w 1466850"/>
                <a:gd name="connsiteY9" fmla="*/ 23813 h 1033463"/>
                <a:gd name="connsiteX10" fmla="*/ 676275 w 1466850"/>
                <a:gd name="connsiteY10" fmla="*/ 23813 h 1033463"/>
                <a:gd name="connsiteX11" fmla="*/ 661987 w 1466850"/>
                <a:gd name="connsiteY11" fmla="*/ 76200 h 1033463"/>
                <a:gd name="connsiteX12" fmla="*/ 628650 w 1466850"/>
                <a:gd name="connsiteY12" fmla="*/ 100013 h 1033463"/>
                <a:gd name="connsiteX13" fmla="*/ 628650 w 1466850"/>
                <a:gd name="connsiteY13" fmla="*/ 180975 h 1033463"/>
                <a:gd name="connsiteX14" fmla="*/ 595312 w 1466850"/>
                <a:gd name="connsiteY14" fmla="*/ 190500 h 1033463"/>
                <a:gd name="connsiteX15" fmla="*/ 561975 w 1466850"/>
                <a:gd name="connsiteY15" fmla="*/ 161925 h 1033463"/>
                <a:gd name="connsiteX16" fmla="*/ 547687 w 1466850"/>
                <a:gd name="connsiteY16" fmla="*/ 204788 h 1033463"/>
                <a:gd name="connsiteX17" fmla="*/ 414337 w 1466850"/>
                <a:gd name="connsiteY17" fmla="*/ 238125 h 1033463"/>
                <a:gd name="connsiteX18" fmla="*/ 342900 w 1466850"/>
                <a:gd name="connsiteY18" fmla="*/ 290513 h 1033463"/>
                <a:gd name="connsiteX19" fmla="*/ 261937 w 1466850"/>
                <a:gd name="connsiteY19" fmla="*/ 261938 h 1033463"/>
                <a:gd name="connsiteX20" fmla="*/ 238125 w 1466850"/>
                <a:gd name="connsiteY20" fmla="*/ 238125 h 1033463"/>
                <a:gd name="connsiteX21" fmla="*/ 271462 w 1466850"/>
                <a:gd name="connsiteY21" fmla="*/ 190500 h 1033463"/>
                <a:gd name="connsiteX22" fmla="*/ 161925 w 1466850"/>
                <a:gd name="connsiteY22" fmla="*/ 180975 h 1033463"/>
                <a:gd name="connsiteX23" fmla="*/ 123825 w 1466850"/>
                <a:gd name="connsiteY23" fmla="*/ 142875 h 1033463"/>
                <a:gd name="connsiteX24" fmla="*/ 71437 w 1466850"/>
                <a:gd name="connsiteY24" fmla="*/ 214313 h 1033463"/>
                <a:gd name="connsiteX25" fmla="*/ 14287 w 1466850"/>
                <a:gd name="connsiteY25" fmla="*/ 223838 h 1033463"/>
                <a:gd name="connsiteX26" fmla="*/ 0 w 1466850"/>
                <a:gd name="connsiteY26" fmla="*/ 271463 h 1033463"/>
                <a:gd name="connsiteX27" fmla="*/ 38100 w 1466850"/>
                <a:gd name="connsiteY27" fmla="*/ 409575 h 1033463"/>
                <a:gd name="connsiteX28" fmla="*/ 90487 w 1466850"/>
                <a:gd name="connsiteY28" fmla="*/ 381000 h 1033463"/>
                <a:gd name="connsiteX29" fmla="*/ 109537 w 1466850"/>
                <a:gd name="connsiteY29" fmla="*/ 414338 h 1033463"/>
                <a:gd name="connsiteX30" fmla="*/ 85725 w 1466850"/>
                <a:gd name="connsiteY30" fmla="*/ 461963 h 1033463"/>
                <a:gd name="connsiteX31" fmla="*/ 114300 w 1466850"/>
                <a:gd name="connsiteY31" fmla="*/ 481013 h 1033463"/>
                <a:gd name="connsiteX32" fmla="*/ 142875 w 1466850"/>
                <a:gd name="connsiteY32" fmla="*/ 509588 h 1033463"/>
                <a:gd name="connsiteX33" fmla="*/ 190500 w 1466850"/>
                <a:gd name="connsiteY33" fmla="*/ 504825 h 1033463"/>
                <a:gd name="connsiteX34" fmla="*/ 204787 w 1466850"/>
                <a:gd name="connsiteY34" fmla="*/ 576263 h 1033463"/>
                <a:gd name="connsiteX35" fmla="*/ 176212 w 1466850"/>
                <a:gd name="connsiteY35" fmla="*/ 614363 h 1033463"/>
                <a:gd name="connsiteX36" fmla="*/ 185737 w 1466850"/>
                <a:gd name="connsiteY36" fmla="*/ 642938 h 1033463"/>
                <a:gd name="connsiteX37" fmla="*/ 238125 w 1466850"/>
                <a:gd name="connsiteY37" fmla="*/ 638175 h 1033463"/>
                <a:gd name="connsiteX38" fmla="*/ 290512 w 1466850"/>
                <a:gd name="connsiteY38" fmla="*/ 704850 h 1033463"/>
                <a:gd name="connsiteX39" fmla="*/ 295275 w 1466850"/>
                <a:gd name="connsiteY39" fmla="*/ 742950 h 1033463"/>
                <a:gd name="connsiteX40" fmla="*/ 347662 w 1466850"/>
                <a:gd name="connsiteY40" fmla="*/ 714375 h 1033463"/>
                <a:gd name="connsiteX41" fmla="*/ 371475 w 1466850"/>
                <a:gd name="connsiteY41" fmla="*/ 681038 h 1033463"/>
                <a:gd name="connsiteX42" fmla="*/ 390525 w 1466850"/>
                <a:gd name="connsiteY42" fmla="*/ 681038 h 1033463"/>
                <a:gd name="connsiteX43" fmla="*/ 400050 w 1466850"/>
                <a:gd name="connsiteY43" fmla="*/ 657225 h 1033463"/>
                <a:gd name="connsiteX44" fmla="*/ 423862 w 1466850"/>
                <a:gd name="connsiteY44" fmla="*/ 676275 h 1033463"/>
                <a:gd name="connsiteX45" fmla="*/ 466725 w 1466850"/>
                <a:gd name="connsiteY45" fmla="*/ 681038 h 1033463"/>
                <a:gd name="connsiteX46" fmla="*/ 447675 w 1466850"/>
                <a:gd name="connsiteY46" fmla="*/ 742950 h 1033463"/>
                <a:gd name="connsiteX47" fmla="*/ 519112 w 1466850"/>
                <a:gd name="connsiteY47" fmla="*/ 776288 h 1033463"/>
                <a:gd name="connsiteX48" fmla="*/ 485775 w 1466850"/>
                <a:gd name="connsiteY48" fmla="*/ 842963 h 1033463"/>
                <a:gd name="connsiteX49" fmla="*/ 585787 w 1466850"/>
                <a:gd name="connsiteY49" fmla="*/ 847725 h 1033463"/>
                <a:gd name="connsiteX50" fmla="*/ 614362 w 1466850"/>
                <a:gd name="connsiteY50" fmla="*/ 800100 h 1033463"/>
                <a:gd name="connsiteX51" fmla="*/ 661987 w 1466850"/>
                <a:gd name="connsiteY51" fmla="*/ 842963 h 1033463"/>
                <a:gd name="connsiteX52" fmla="*/ 714375 w 1466850"/>
                <a:gd name="connsiteY52" fmla="*/ 823913 h 1033463"/>
                <a:gd name="connsiteX53" fmla="*/ 757237 w 1466850"/>
                <a:gd name="connsiteY53" fmla="*/ 804863 h 1033463"/>
                <a:gd name="connsiteX54" fmla="*/ 766762 w 1466850"/>
                <a:gd name="connsiteY54" fmla="*/ 838200 h 1033463"/>
                <a:gd name="connsiteX55" fmla="*/ 766762 w 1466850"/>
                <a:gd name="connsiteY55" fmla="*/ 909638 h 1033463"/>
                <a:gd name="connsiteX56" fmla="*/ 809625 w 1466850"/>
                <a:gd name="connsiteY56" fmla="*/ 900113 h 1033463"/>
                <a:gd name="connsiteX57" fmla="*/ 862012 w 1466850"/>
                <a:gd name="connsiteY57" fmla="*/ 900113 h 1033463"/>
                <a:gd name="connsiteX58" fmla="*/ 919162 w 1466850"/>
                <a:gd name="connsiteY58" fmla="*/ 904875 h 1033463"/>
                <a:gd name="connsiteX59" fmla="*/ 962025 w 1466850"/>
                <a:gd name="connsiteY59" fmla="*/ 890588 h 1033463"/>
                <a:gd name="connsiteX60" fmla="*/ 1033462 w 1466850"/>
                <a:gd name="connsiteY60" fmla="*/ 885825 h 1033463"/>
                <a:gd name="connsiteX61" fmla="*/ 1062037 w 1466850"/>
                <a:gd name="connsiteY61" fmla="*/ 904875 h 1033463"/>
                <a:gd name="connsiteX62" fmla="*/ 1042987 w 1466850"/>
                <a:gd name="connsiteY62" fmla="*/ 933450 h 1033463"/>
                <a:gd name="connsiteX63" fmla="*/ 1062037 w 1466850"/>
                <a:gd name="connsiteY63" fmla="*/ 947738 h 1033463"/>
                <a:gd name="connsiteX64" fmla="*/ 1104900 w 1466850"/>
                <a:gd name="connsiteY64" fmla="*/ 933450 h 1033463"/>
                <a:gd name="connsiteX65" fmla="*/ 1104900 w 1466850"/>
                <a:gd name="connsiteY65" fmla="*/ 933450 h 1033463"/>
                <a:gd name="connsiteX66" fmla="*/ 1157287 w 1466850"/>
                <a:gd name="connsiteY66" fmla="*/ 938213 h 1033463"/>
                <a:gd name="connsiteX67" fmla="*/ 1176337 w 1466850"/>
                <a:gd name="connsiteY67" fmla="*/ 966788 h 1033463"/>
                <a:gd name="connsiteX68" fmla="*/ 1252537 w 1466850"/>
                <a:gd name="connsiteY68" fmla="*/ 995363 h 1033463"/>
                <a:gd name="connsiteX69" fmla="*/ 1300162 w 1466850"/>
                <a:gd name="connsiteY69" fmla="*/ 976313 h 1033463"/>
                <a:gd name="connsiteX70" fmla="*/ 1314450 w 1466850"/>
                <a:gd name="connsiteY70" fmla="*/ 1004888 h 1033463"/>
                <a:gd name="connsiteX71" fmla="*/ 1314450 w 1466850"/>
                <a:gd name="connsiteY71" fmla="*/ 1004888 h 1033463"/>
                <a:gd name="connsiteX72" fmla="*/ 1328737 w 1466850"/>
                <a:gd name="connsiteY72" fmla="*/ 1033463 h 1033463"/>
                <a:gd name="connsiteX73" fmla="*/ 1328737 w 1466850"/>
                <a:gd name="connsiteY73" fmla="*/ 1033463 h 1033463"/>
                <a:gd name="connsiteX74" fmla="*/ 1395412 w 1466850"/>
                <a:gd name="connsiteY74" fmla="*/ 1000125 h 1033463"/>
                <a:gd name="connsiteX75" fmla="*/ 1385887 w 1466850"/>
                <a:gd name="connsiteY75" fmla="*/ 942975 h 1033463"/>
                <a:gd name="connsiteX76" fmla="*/ 1419225 w 1466850"/>
                <a:gd name="connsiteY76" fmla="*/ 890588 h 1033463"/>
                <a:gd name="connsiteX77" fmla="*/ 1419225 w 1466850"/>
                <a:gd name="connsiteY77" fmla="*/ 890588 h 1033463"/>
                <a:gd name="connsiteX78" fmla="*/ 1362075 w 1466850"/>
                <a:gd name="connsiteY78" fmla="*/ 842963 h 1033463"/>
                <a:gd name="connsiteX79" fmla="*/ 1395412 w 1466850"/>
                <a:gd name="connsiteY79" fmla="*/ 790575 h 1033463"/>
                <a:gd name="connsiteX80" fmla="*/ 1404937 w 1466850"/>
                <a:gd name="connsiteY80" fmla="*/ 766763 h 1033463"/>
                <a:gd name="connsiteX81" fmla="*/ 1447800 w 1466850"/>
                <a:gd name="connsiteY81" fmla="*/ 776288 h 1033463"/>
                <a:gd name="connsiteX82" fmla="*/ 1438275 w 1466850"/>
                <a:gd name="connsiteY82" fmla="*/ 666750 h 1033463"/>
                <a:gd name="connsiteX83" fmla="*/ 1466850 w 1466850"/>
                <a:gd name="connsiteY83" fmla="*/ 652463 h 1033463"/>
                <a:gd name="connsiteX84" fmla="*/ 1466850 w 1466850"/>
                <a:gd name="connsiteY84" fmla="*/ 619125 h 1033463"/>
                <a:gd name="connsiteX85" fmla="*/ 1423987 w 1466850"/>
                <a:gd name="connsiteY85" fmla="*/ 585788 h 1033463"/>
                <a:gd name="connsiteX86" fmla="*/ 1390650 w 1466850"/>
                <a:gd name="connsiteY86" fmla="*/ 461963 h 1033463"/>
                <a:gd name="connsiteX87" fmla="*/ 1352550 w 1466850"/>
                <a:gd name="connsiteY87" fmla="*/ 466725 h 1033463"/>
                <a:gd name="connsiteX88" fmla="*/ 1352550 w 1466850"/>
                <a:gd name="connsiteY88" fmla="*/ 385763 h 1033463"/>
                <a:gd name="connsiteX89" fmla="*/ 1376362 w 1466850"/>
                <a:gd name="connsiteY89" fmla="*/ 357188 h 1033463"/>
                <a:gd name="connsiteX90" fmla="*/ 1409700 w 1466850"/>
                <a:gd name="connsiteY90" fmla="*/ 319088 h 1033463"/>
                <a:gd name="connsiteX91" fmla="*/ 1428750 w 1466850"/>
                <a:gd name="connsiteY91" fmla="*/ 271463 h 1033463"/>
                <a:gd name="connsiteX92" fmla="*/ 1381125 w 1466850"/>
                <a:gd name="connsiteY92" fmla="*/ 266700 h 1033463"/>
                <a:gd name="connsiteX93" fmla="*/ 1366837 w 1466850"/>
                <a:gd name="connsiteY93" fmla="*/ 233363 h 1033463"/>
                <a:gd name="connsiteX94" fmla="*/ 1376362 w 1466850"/>
                <a:gd name="connsiteY94" fmla="*/ 180975 h 1033463"/>
                <a:gd name="connsiteX95" fmla="*/ 1338262 w 1466850"/>
                <a:gd name="connsiteY95" fmla="*/ 161925 h 1033463"/>
                <a:gd name="connsiteX96" fmla="*/ 1319212 w 1466850"/>
                <a:gd name="connsiteY96" fmla="*/ 142875 h 1033463"/>
                <a:gd name="connsiteX97" fmla="*/ 1247775 w 1466850"/>
                <a:gd name="connsiteY97" fmla="*/ 152400 h 1033463"/>
                <a:gd name="connsiteX98" fmla="*/ 1252537 w 1466850"/>
                <a:gd name="connsiteY98" fmla="*/ 195263 h 1033463"/>
                <a:gd name="connsiteX99" fmla="*/ 1223962 w 1466850"/>
                <a:gd name="connsiteY99" fmla="*/ 223838 h 1033463"/>
                <a:gd name="connsiteX100" fmla="*/ 1123950 w 1466850"/>
                <a:gd name="connsiteY100" fmla="*/ 171450 h 1033463"/>
                <a:gd name="connsiteX101" fmla="*/ 1114425 w 1466850"/>
                <a:gd name="connsiteY101" fmla="*/ 128588 h 1033463"/>
                <a:gd name="connsiteX102" fmla="*/ 1004887 w 1466850"/>
                <a:gd name="connsiteY102" fmla="*/ 76200 h 103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466850" h="1033463">
                  <a:moveTo>
                    <a:pt x="1004887" y="76200"/>
                  </a:moveTo>
                  <a:lnTo>
                    <a:pt x="1004887" y="76200"/>
                  </a:lnTo>
                  <a:lnTo>
                    <a:pt x="947737" y="104775"/>
                  </a:lnTo>
                  <a:lnTo>
                    <a:pt x="947737" y="104775"/>
                  </a:lnTo>
                  <a:lnTo>
                    <a:pt x="900112" y="128588"/>
                  </a:lnTo>
                  <a:lnTo>
                    <a:pt x="862012" y="104775"/>
                  </a:lnTo>
                  <a:lnTo>
                    <a:pt x="852487" y="0"/>
                  </a:lnTo>
                  <a:lnTo>
                    <a:pt x="795337" y="38100"/>
                  </a:lnTo>
                  <a:lnTo>
                    <a:pt x="704850" y="47625"/>
                  </a:lnTo>
                  <a:lnTo>
                    <a:pt x="676275" y="23813"/>
                  </a:lnTo>
                  <a:lnTo>
                    <a:pt x="676275" y="23813"/>
                  </a:lnTo>
                  <a:lnTo>
                    <a:pt x="661987" y="76200"/>
                  </a:lnTo>
                  <a:lnTo>
                    <a:pt x="628650" y="100013"/>
                  </a:lnTo>
                  <a:lnTo>
                    <a:pt x="628650" y="180975"/>
                  </a:lnTo>
                  <a:lnTo>
                    <a:pt x="595312" y="190500"/>
                  </a:lnTo>
                  <a:lnTo>
                    <a:pt x="561975" y="161925"/>
                  </a:lnTo>
                  <a:lnTo>
                    <a:pt x="547687" y="204788"/>
                  </a:lnTo>
                  <a:lnTo>
                    <a:pt x="414337" y="238125"/>
                  </a:lnTo>
                  <a:lnTo>
                    <a:pt x="342900" y="290513"/>
                  </a:lnTo>
                  <a:lnTo>
                    <a:pt x="261937" y="261938"/>
                  </a:lnTo>
                  <a:lnTo>
                    <a:pt x="238125" y="238125"/>
                  </a:lnTo>
                  <a:lnTo>
                    <a:pt x="271462" y="190500"/>
                  </a:lnTo>
                  <a:lnTo>
                    <a:pt x="161925" y="180975"/>
                  </a:lnTo>
                  <a:lnTo>
                    <a:pt x="123825" y="142875"/>
                  </a:lnTo>
                  <a:lnTo>
                    <a:pt x="71437" y="214313"/>
                  </a:lnTo>
                  <a:lnTo>
                    <a:pt x="14287" y="223838"/>
                  </a:lnTo>
                  <a:lnTo>
                    <a:pt x="0" y="271463"/>
                  </a:lnTo>
                  <a:lnTo>
                    <a:pt x="38100" y="409575"/>
                  </a:lnTo>
                  <a:lnTo>
                    <a:pt x="90487" y="381000"/>
                  </a:lnTo>
                  <a:lnTo>
                    <a:pt x="109537" y="414338"/>
                  </a:lnTo>
                  <a:lnTo>
                    <a:pt x="85725" y="461963"/>
                  </a:lnTo>
                  <a:lnTo>
                    <a:pt x="114300" y="481013"/>
                  </a:lnTo>
                  <a:lnTo>
                    <a:pt x="142875" y="509588"/>
                  </a:lnTo>
                  <a:lnTo>
                    <a:pt x="190500" y="504825"/>
                  </a:lnTo>
                  <a:lnTo>
                    <a:pt x="204787" y="576263"/>
                  </a:lnTo>
                  <a:lnTo>
                    <a:pt x="176212" y="614363"/>
                  </a:lnTo>
                  <a:lnTo>
                    <a:pt x="185737" y="642938"/>
                  </a:lnTo>
                  <a:lnTo>
                    <a:pt x="238125" y="638175"/>
                  </a:lnTo>
                  <a:lnTo>
                    <a:pt x="290512" y="704850"/>
                  </a:lnTo>
                  <a:lnTo>
                    <a:pt x="295275" y="742950"/>
                  </a:lnTo>
                  <a:lnTo>
                    <a:pt x="347662" y="714375"/>
                  </a:lnTo>
                  <a:lnTo>
                    <a:pt x="371475" y="681038"/>
                  </a:lnTo>
                  <a:lnTo>
                    <a:pt x="390525" y="681038"/>
                  </a:lnTo>
                  <a:lnTo>
                    <a:pt x="400050" y="657225"/>
                  </a:lnTo>
                  <a:lnTo>
                    <a:pt x="423862" y="676275"/>
                  </a:lnTo>
                  <a:lnTo>
                    <a:pt x="466725" y="681038"/>
                  </a:lnTo>
                  <a:lnTo>
                    <a:pt x="447675" y="742950"/>
                  </a:lnTo>
                  <a:lnTo>
                    <a:pt x="519112" y="776288"/>
                  </a:lnTo>
                  <a:lnTo>
                    <a:pt x="485775" y="842963"/>
                  </a:lnTo>
                  <a:lnTo>
                    <a:pt x="585787" y="847725"/>
                  </a:lnTo>
                  <a:lnTo>
                    <a:pt x="614362" y="800100"/>
                  </a:lnTo>
                  <a:lnTo>
                    <a:pt x="661987" y="842963"/>
                  </a:lnTo>
                  <a:lnTo>
                    <a:pt x="714375" y="823913"/>
                  </a:lnTo>
                  <a:lnTo>
                    <a:pt x="757237" y="804863"/>
                  </a:lnTo>
                  <a:lnTo>
                    <a:pt x="766762" y="838200"/>
                  </a:lnTo>
                  <a:lnTo>
                    <a:pt x="766762" y="909638"/>
                  </a:lnTo>
                  <a:lnTo>
                    <a:pt x="809625" y="900113"/>
                  </a:lnTo>
                  <a:lnTo>
                    <a:pt x="862012" y="900113"/>
                  </a:lnTo>
                  <a:lnTo>
                    <a:pt x="919162" y="904875"/>
                  </a:lnTo>
                  <a:lnTo>
                    <a:pt x="962025" y="890588"/>
                  </a:lnTo>
                  <a:lnTo>
                    <a:pt x="1033462" y="885825"/>
                  </a:lnTo>
                  <a:lnTo>
                    <a:pt x="1062037" y="904875"/>
                  </a:lnTo>
                  <a:lnTo>
                    <a:pt x="1042987" y="933450"/>
                  </a:lnTo>
                  <a:lnTo>
                    <a:pt x="1062037" y="947738"/>
                  </a:lnTo>
                  <a:lnTo>
                    <a:pt x="1104900" y="933450"/>
                  </a:lnTo>
                  <a:lnTo>
                    <a:pt x="1104900" y="933450"/>
                  </a:lnTo>
                  <a:lnTo>
                    <a:pt x="1157287" y="938213"/>
                  </a:lnTo>
                  <a:lnTo>
                    <a:pt x="1176337" y="966788"/>
                  </a:lnTo>
                  <a:lnTo>
                    <a:pt x="1252537" y="995363"/>
                  </a:lnTo>
                  <a:lnTo>
                    <a:pt x="1300162" y="976313"/>
                  </a:lnTo>
                  <a:lnTo>
                    <a:pt x="1314450" y="1004888"/>
                  </a:lnTo>
                  <a:lnTo>
                    <a:pt x="1314450" y="1004888"/>
                  </a:lnTo>
                  <a:lnTo>
                    <a:pt x="1328737" y="1033463"/>
                  </a:lnTo>
                  <a:lnTo>
                    <a:pt x="1328737" y="1033463"/>
                  </a:lnTo>
                  <a:lnTo>
                    <a:pt x="1395412" y="1000125"/>
                  </a:lnTo>
                  <a:lnTo>
                    <a:pt x="1385887" y="942975"/>
                  </a:lnTo>
                  <a:lnTo>
                    <a:pt x="1419225" y="890588"/>
                  </a:lnTo>
                  <a:lnTo>
                    <a:pt x="1419225" y="890588"/>
                  </a:lnTo>
                  <a:lnTo>
                    <a:pt x="1362075" y="842963"/>
                  </a:lnTo>
                  <a:lnTo>
                    <a:pt x="1395412" y="790575"/>
                  </a:lnTo>
                  <a:lnTo>
                    <a:pt x="1404937" y="766763"/>
                  </a:lnTo>
                  <a:lnTo>
                    <a:pt x="1447800" y="776288"/>
                  </a:lnTo>
                  <a:lnTo>
                    <a:pt x="1438275" y="666750"/>
                  </a:lnTo>
                  <a:lnTo>
                    <a:pt x="1466850" y="652463"/>
                  </a:lnTo>
                  <a:lnTo>
                    <a:pt x="1466850" y="619125"/>
                  </a:lnTo>
                  <a:lnTo>
                    <a:pt x="1423987" y="585788"/>
                  </a:lnTo>
                  <a:lnTo>
                    <a:pt x="1390650" y="461963"/>
                  </a:lnTo>
                  <a:lnTo>
                    <a:pt x="1352550" y="466725"/>
                  </a:lnTo>
                  <a:lnTo>
                    <a:pt x="1352550" y="385763"/>
                  </a:lnTo>
                  <a:lnTo>
                    <a:pt x="1376362" y="357188"/>
                  </a:lnTo>
                  <a:lnTo>
                    <a:pt x="1409700" y="319088"/>
                  </a:lnTo>
                  <a:lnTo>
                    <a:pt x="1428750" y="271463"/>
                  </a:lnTo>
                  <a:lnTo>
                    <a:pt x="1381125" y="266700"/>
                  </a:lnTo>
                  <a:lnTo>
                    <a:pt x="1366837" y="233363"/>
                  </a:lnTo>
                  <a:lnTo>
                    <a:pt x="1376362" y="180975"/>
                  </a:lnTo>
                  <a:lnTo>
                    <a:pt x="1338262" y="161925"/>
                  </a:lnTo>
                  <a:lnTo>
                    <a:pt x="1319212" y="142875"/>
                  </a:lnTo>
                  <a:lnTo>
                    <a:pt x="1247775" y="152400"/>
                  </a:lnTo>
                  <a:lnTo>
                    <a:pt x="1252537" y="195263"/>
                  </a:lnTo>
                  <a:lnTo>
                    <a:pt x="1223962" y="223838"/>
                  </a:lnTo>
                  <a:lnTo>
                    <a:pt x="1123950" y="171450"/>
                  </a:lnTo>
                  <a:lnTo>
                    <a:pt x="1114425" y="128588"/>
                  </a:lnTo>
                  <a:lnTo>
                    <a:pt x="1004887" y="76200"/>
                  </a:lnTo>
                  <a:close/>
                </a:path>
              </a:pathLst>
            </a:custGeom>
            <a:solidFill>
              <a:schemeClr val="bg2">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t-LT" sz="1000" dirty="0">
                  <a:solidFill>
                    <a:srgbClr val="000000"/>
                  </a:solidFill>
                  <a:latin typeface="Calibri" panose="020F0502020204030204" pitchFamily="34" charset="0"/>
                </a:rPr>
                <a:t>Raseiniai</a:t>
              </a:r>
            </a:p>
          </p:txBody>
        </p:sp>
        <p:sp>
          <p:nvSpPr>
            <p:cNvPr id="17" name="Freeform 14">
              <a:extLst>
                <a:ext uri="{FF2B5EF4-FFF2-40B4-BE49-F238E27FC236}">
                  <a16:creationId xmlns:a16="http://schemas.microsoft.com/office/drawing/2014/main" id="{A01B3454-1DD5-47E7-9918-43864B5629BA}"/>
                </a:ext>
              </a:extLst>
            </p:cNvPr>
            <p:cNvSpPr/>
            <p:nvPr/>
          </p:nvSpPr>
          <p:spPr>
            <a:xfrm>
              <a:off x="3914775" y="3448050"/>
              <a:ext cx="1343025" cy="1233488"/>
            </a:xfrm>
            <a:custGeom>
              <a:avLst/>
              <a:gdLst>
                <a:gd name="connsiteX0" fmla="*/ 176213 w 1343025"/>
                <a:gd name="connsiteY0" fmla="*/ 0 h 1233488"/>
                <a:gd name="connsiteX1" fmla="*/ 176213 w 1343025"/>
                <a:gd name="connsiteY1" fmla="*/ 0 h 1233488"/>
                <a:gd name="connsiteX2" fmla="*/ 171450 w 1343025"/>
                <a:gd name="connsiteY2" fmla="*/ 42863 h 1233488"/>
                <a:gd name="connsiteX3" fmla="*/ 157163 w 1343025"/>
                <a:gd name="connsiteY3" fmla="*/ 90488 h 1233488"/>
                <a:gd name="connsiteX4" fmla="*/ 138113 w 1343025"/>
                <a:gd name="connsiteY4" fmla="*/ 114300 h 1233488"/>
                <a:gd name="connsiteX5" fmla="*/ 138113 w 1343025"/>
                <a:gd name="connsiteY5" fmla="*/ 100013 h 1233488"/>
                <a:gd name="connsiteX6" fmla="*/ 142875 w 1343025"/>
                <a:gd name="connsiteY6" fmla="*/ 152400 h 1233488"/>
                <a:gd name="connsiteX7" fmla="*/ 138113 w 1343025"/>
                <a:gd name="connsiteY7" fmla="*/ 209550 h 1233488"/>
                <a:gd name="connsiteX8" fmla="*/ 114300 w 1343025"/>
                <a:gd name="connsiteY8" fmla="*/ 233363 h 1233488"/>
                <a:gd name="connsiteX9" fmla="*/ 80963 w 1343025"/>
                <a:gd name="connsiteY9" fmla="*/ 280988 h 1233488"/>
                <a:gd name="connsiteX10" fmla="*/ 52388 w 1343025"/>
                <a:gd name="connsiteY10" fmla="*/ 319088 h 1233488"/>
                <a:gd name="connsiteX11" fmla="*/ 142875 w 1343025"/>
                <a:gd name="connsiteY11" fmla="*/ 395288 h 1233488"/>
                <a:gd name="connsiteX12" fmla="*/ 190500 w 1343025"/>
                <a:gd name="connsiteY12" fmla="*/ 381000 h 1233488"/>
                <a:gd name="connsiteX13" fmla="*/ 200025 w 1343025"/>
                <a:gd name="connsiteY13" fmla="*/ 400050 h 1233488"/>
                <a:gd name="connsiteX14" fmla="*/ 261938 w 1343025"/>
                <a:gd name="connsiteY14" fmla="*/ 400050 h 1233488"/>
                <a:gd name="connsiteX15" fmla="*/ 304800 w 1343025"/>
                <a:gd name="connsiteY15" fmla="*/ 419100 h 1233488"/>
                <a:gd name="connsiteX16" fmla="*/ 304800 w 1343025"/>
                <a:gd name="connsiteY16" fmla="*/ 481013 h 1233488"/>
                <a:gd name="connsiteX17" fmla="*/ 280988 w 1343025"/>
                <a:gd name="connsiteY17" fmla="*/ 519113 h 1233488"/>
                <a:gd name="connsiteX18" fmla="*/ 228600 w 1343025"/>
                <a:gd name="connsiteY18" fmla="*/ 509588 h 1233488"/>
                <a:gd name="connsiteX19" fmla="*/ 176213 w 1343025"/>
                <a:gd name="connsiteY19" fmla="*/ 571500 h 1233488"/>
                <a:gd name="connsiteX20" fmla="*/ 114300 w 1343025"/>
                <a:gd name="connsiteY20" fmla="*/ 561975 h 1233488"/>
                <a:gd name="connsiteX21" fmla="*/ 95250 w 1343025"/>
                <a:gd name="connsiteY21" fmla="*/ 547688 h 1233488"/>
                <a:gd name="connsiteX22" fmla="*/ 42863 w 1343025"/>
                <a:gd name="connsiteY22" fmla="*/ 619125 h 1233488"/>
                <a:gd name="connsiteX23" fmla="*/ 4763 w 1343025"/>
                <a:gd name="connsiteY23" fmla="*/ 604838 h 1233488"/>
                <a:gd name="connsiteX24" fmla="*/ 0 w 1343025"/>
                <a:gd name="connsiteY24" fmla="*/ 642938 h 1233488"/>
                <a:gd name="connsiteX25" fmla="*/ 138113 w 1343025"/>
                <a:gd name="connsiteY25" fmla="*/ 695325 h 1233488"/>
                <a:gd name="connsiteX26" fmla="*/ 147638 w 1343025"/>
                <a:gd name="connsiteY26" fmla="*/ 804863 h 1233488"/>
                <a:gd name="connsiteX27" fmla="*/ 195263 w 1343025"/>
                <a:gd name="connsiteY27" fmla="*/ 819150 h 1233488"/>
                <a:gd name="connsiteX28" fmla="*/ 233363 w 1343025"/>
                <a:gd name="connsiteY28" fmla="*/ 776288 h 1233488"/>
                <a:gd name="connsiteX29" fmla="*/ 304800 w 1343025"/>
                <a:gd name="connsiteY29" fmla="*/ 823913 h 1233488"/>
                <a:gd name="connsiteX30" fmla="*/ 300038 w 1343025"/>
                <a:gd name="connsiteY30" fmla="*/ 852488 h 1233488"/>
                <a:gd name="connsiteX31" fmla="*/ 266700 w 1343025"/>
                <a:gd name="connsiteY31" fmla="*/ 838200 h 1233488"/>
                <a:gd name="connsiteX32" fmla="*/ 247650 w 1343025"/>
                <a:gd name="connsiteY32" fmla="*/ 862013 h 1233488"/>
                <a:gd name="connsiteX33" fmla="*/ 300038 w 1343025"/>
                <a:gd name="connsiteY33" fmla="*/ 904875 h 1233488"/>
                <a:gd name="connsiteX34" fmla="*/ 342900 w 1343025"/>
                <a:gd name="connsiteY34" fmla="*/ 895350 h 1233488"/>
                <a:gd name="connsiteX35" fmla="*/ 357188 w 1343025"/>
                <a:gd name="connsiteY35" fmla="*/ 928688 h 1233488"/>
                <a:gd name="connsiteX36" fmla="*/ 342900 w 1343025"/>
                <a:gd name="connsiteY36" fmla="*/ 962025 h 1233488"/>
                <a:gd name="connsiteX37" fmla="*/ 414338 w 1343025"/>
                <a:gd name="connsiteY37" fmla="*/ 1028700 h 1233488"/>
                <a:gd name="connsiteX38" fmla="*/ 461963 w 1343025"/>
                <a:gd name="connsiteY38" fmla="*/ 1004888 h 1233488"/>
                <a:gd name="connsiteX39" fmla="*/ 514350 w 1343025"/>
                <a:gd name="connsiteY39" fmla="*/ 1019175 h 1233488"/>
                <a:gd name="connsiteX40" fmla="*/ 581025 w 1343025"/>
                <a:gd name="connsiteY40" fmla="*/ 1028700 h 1233488"/>
                <a:gd name="connsiteX41" fmla="*/ 604838 w 1343025"/>
                <a:gd name="connsiteY41" fmla="*/ 1081088 h 1233488"/>
                <a:gd name="connsiteX42" fmla="*/ 609600 w 1343025"/>
                <a:gd name="connsiteY42" fmla="*/ 1114425 h 1233488"/>
                <a:gd name="connsiteX43" fmla="*/ 623888 w 1343025"/>
                <a:gd name="connsiteY43" fmla="*/ 1133475 h 1233488"/>
                <a:gd name="connsiteX44" fmla="*/ 666750 w 1343025"/>
                <a:gd name="connsiteY44" fmla="*/ 1157288 h 1233488"/>
                <a:gd name="connsiteX45" fmla="*/ 666750 w 1343025"/>
                <a:gd name="connsiteY45" fmla="*/ 1195388 h 1233488"/>
                <a:gd name="connsiteX46" fmla="*/ 690563 w 1343025"/>
                <a:gd name="connsiteY46" fmla="*/ 1233488 h 1233488"/>
                <a:gd name="connsiteX47" fmla="*/ 690563 w 1343025"/>
                <a:gd name="connsiteY47" fmla="*/ 1233488 h 1233488"/>
                <a:gd name="connsiteX48" fmla="*/ 738188 w 1343025"/>
                <a:gd name="connsiteY48" fmla="*/ 1181100 h 1233488"/>
                <a:gd name="connsiteX49" fmla="*/ 804863 w 1343025"/>
                <a:gd name="connsiteY49" fmla="*/ 1181100 h 1233488"/>
                <a:gd name="connsiteX50" fmla="*/ 842963 w 1343025"/>
                <a:gd name="connsiteY50" fmla="*/ 1143000 h 1233488"/>
                <a:gd name="connsiteX51" fmla="*/ 885825 w 1343025"/>
                <a:gd name="connsiteY51" fmla="*/ 1171575 h 1233488"/>
                <a:gd name="connsiteX52" fmla="*/ 971550 w 1343025"/>
                <a:gd name="connsiteY52" fmla="*/ 1128713 h 1233488"/>
                <a:gd name="connsiteX53" fmla="*/ 990600 w 1343025"/>
                <a:gd name="connsiteY53" fmla="*/ 1090613 h 1233488"/>
                <a:gd name="connsiteX54" fmla="*/ 1042988 w 1343025"/>
                <a:gd name="connsiteY54" fmla="*/ 1109663 h 1233488"/>
                <a:gd name="connsiteX55" fmla="*/ 1090613 w 1343025"/>
                <a:gd name="connsiteY55" fmla="*/ 1157288 h 1233488"/>
                <a:gd name="connsiteX56" fmla="*/ 1128713 w 1343025"/>
                <a:gd name="connsiteY56" fmla="*/ 1157288 h 1233488"/>
                <a:gd name="connsiteX57" fmla="*/ 1152525 w 1343025"/>
                <a:gd name="connsiteY57" fmla="*/ 1181100 h 1233488"/>
                <a:gd name="connsiteX58" fmla="*/ 1200150 w 1343025"/>
                <a:gd name="connsiteY58" fmla="*/ 1104900 h 1233488"/>
                <a:gd name="connsiteX59" fmla="*/ 1166813 w 1343025"/>
                <a:gd name="connsiteY59" fmla="*/ 1014413 h 1233488"/>
                <a:gd name="connsiteX60" fmla="*/ 1185863 w 1343025"/>
                <a:gd name="connsiteY60" fmla="*/ 995363 h 1233488"/>
                <a:gd name="connsiteX61" fmla="*/ 1214438 w 1343025"/>
                <a:gd name="connsiteY61" fmla="*/ 985838 h 1233488"/>
                <a:gd name="connsiteX62" fmla="*/ 1257300 w 1343025"/>
                <a:gd name="connsiteY62" fmla="*/ 1019175 h 1233488"/>
                <a:gd name="connsiteX63" fmla="*/ 1323975 w 1343025"/>
                <a:gd name="connsiteY63" fmla="*/ 1028700 h 1233488"/>
                <a:gd name="connsiteX64" fmla="*/ 1343025 w 1343025"/>
                <a:gd name="connsiteY64" fmla="*/ 985838 h 1233488"/>
                <a:gd name="connsiteX65" fmla="*/ 1309688 w 1343025"/>
                <a:gd name="connsiteY65" fmla="*/ 942975 h 1233488"/>
                <a:gd name="connsiteX66" fmla="*/ 1271588 w 1343025"/>
                <a:gd name="connsiteY66" fmla="*/ 914400 h 1233488"/>
                <a:gd name="connsiteX67" fmla="*/ 1219200 w 1343025"/>
                <a:gd name="connsiteY67" fmla="*/ 857250 h 1233488"/>
                <a:gd name="connsiteX68" fmla="*/ 1190625 w 1343025"/>
                <a:gd name="connsiteY68" fmla="*/ 862013 h 1233488"/>
                <a:gd name="connsiteX69" fmla="*/ 1157288 w 1343025"/>
                <a:gd name="connsiteY69" fmla="*/ 833438 h 1233488"/>
                <a:gd name="connsiteX70" fmla="*/ 1162050 w 1343025"/>
                <a:gd name="connsiteY70" fmla="*/ 800100 h 1233488"/>
                <a:gd name="connsiteX71" fmla="*/ 1123950 w 1343025"/>
                <a:gd name="connsiteY71" fmla="*/ 785813 h 1233488"/>
                <a:gd name="connsiteX72" fmla="*/ 1114425 w 1343025"/>
                <a:gd name="connsiteY72" fmla="*/ 742950 h 1233488"/>
                <a:gd name="connsiteX73" fmla="*/ 1176338 w 1343025"/>
                <a:gd name="connsiteY73" fmla="*/ 709613 h 1233488"/>
                <a:gd name="connsiteX74" fmla="*/ 1185863 w 1343025"/>
                <a:gd name="connsiteY74" fmla="*/ 681038 h 1233488"/>
                <a:gd name="connsiteX75" fmla="*/ 1143000 w 1343025"/>
                <a:gd name="connsiteY75" fmla="*/ 647700 h 1233488"/>
                <a:gd name="connsiteX76" fmla="*/ 1143000 w 1343025"/>
                <a:gd name="connsiteY76" fmla="*/ 604838 h 1233488"/>
                <a:gd name="connsiteX77" fmla="*/ 1157288 w 1343025"/>
                <a:gd name="connsiteY77" fmla="*/ 571500 h 1233488"/>
                <a:gd name="connsiteX78" fmla="*/ 1100138 w 1343025"/>
                <a:gd name="connsiteY78" fmla="*/ 566738 h 1233488"/>
                <a:gd name="connsiteX79" fmla="*/ 1100138 w 1343025"/>
                <a:gd name="connsiteY79" fmla="*/ 547688 h 1233488"/>
                <a:gd name="connsiteX80" fmla="*/ 1133475 w 1343025"/>
                <a:gd name="connsiteY80" fmla="*/ 481013 h 1233488"/>
                <a:gd name="connsiteX81" fmla="*/ 1066800 w 1343025"/>
                <a:gd name="connsiteY81" fmla="*/ 438150 h 1233488"/>
                <a:gd name="connsiteX82" fmla="*/ 1076325 w 1343025"/>
                <a:gd name="connsiteY82" fmla="*/ 400050 h 1233488"/>
                <a:gd name="connsiteX83" fmla="*/ 1114425 w 1343025"/>
                <a:gd name="connsiteY83" fmla="*/ 361950 h 1233488"/>
                <a:gd name="connsiteX84" fmla="*/ 1052513 w 1343025"/>
                <a:gd name="connsiteY84" fmla="*/ 333375 h 1233488"/>
                <a:gd name="connsiteX85" fmla="*/ 1104900 w 1343025"/>
                <a:gd name="connsiteY85" fmla="*/ 242888 h 1233488"/>
                <a:gd name="connsiteX86" fmla="*/ 1090613 w 1343025"/>
                <a:gd name="connsiteY86" fmla="*/ 223838 h 1233488"/>
                <a:gd name="connsiteX87" fmla="*/ 1057275 w 1343025"/>
                <a:gd name="connsiteY87" fmla="*/ 219075 h 1233488"/>
                <a:gd name="connsiteX88" fmla="*/ 1042988 w 1343025"/>
                <a:gd name="connsiteY88" fmla="*/ 209550 h 1233488"/>
                <a:gd name="connsiteX89" fmla="*/ 985838 w 1343025"/>
                <a:gd name="connsiteY89" fmla="*/ 228600 h 1233488"/>
                <a:gd name="connsiteX90" fmla="*/ 942975 w 1343025"/>
                <a:gd name="connsiteY90" fmla="*/ 204788 h 1233488"/>
                <a:gd name="connsiteX91" fmla="*/ 933450 w 1343025"/>
                <a:gd name="connsiteY91" fmla="*/ 147638 h 1233488"/>
                <a:gd name="connsiteX92" fmla="*/ 800100 w 1343025"/>
                <a:gd name="connsiteY92" fmla="*/ 119063 h 1233488"/>
                <a:gd name="connsiteX93" fmla="*/ 757238 w 1343025"/>
                <a:gd name="connsiteY93" fmla="*/ 28575 h 1233488"/>
                <a:gd name="connsiteX94" fmla="*/ 714375 w 1343025"/>
                <a:gd name="connsiteY94" fmla="*/ 19050 h 1233488"/>
                <a:gd name="connsiteX95" fmla="*/ 657225 w 1343025"/>
                <a:gd name="connsiteY95" fmla="*/ 109538 h 1233488"/>
                <a:gd name="connsiteX96" fmla="*/ 609600 w 1343025"/>
                <a:gd name="connsiteY96" fmla="*/ 104775 h 1233488"/>
                <a:gd name="connsiteX97" fmla="*/ 571500 w 1343025"/>
                <a:gd name="connsiteY97" fmla="*/ 128588 h 1233488"/>
                <a:gd name="connsiteX98" fmla="*/ 519113 w 1343025"/>
                <a:gd name="connsiteY98" fmla="*/ 90488 h 1233488"/>
                <a:gd name="connsiteX99" fmla="*/ 485775 w 1343025"/>
                <a:gd name="connsiteY99" fmla="*/ 114300 h 1233488"/>
                <a:gd name="connsiteX100" fmla="*/ 352425 w 1343025"/>
                <a:gd name="connsiteY100" fmla="*/ 114300 h 1233488"/>
                <a:gd name="connsiteX101" fmla="*/ 328613 w 1343025"/>
                <a:gd name="connsiteY101" fmla="*/ 138113 h 1233488"/>
                <a:gd name="connsiteX102" fmla="*/ 271463 w 1343025"/>
                <a:gd name="connsiteY102" fmla="*/ 90488 h 1233488"/>
                <a:gd name="connsiteX103" fmla="*/ 252413 w 1343025"/>
                <a:gd name="connsiteY103" fmla="*/ 14288 h 1233488"/>
                <a:gd name="connsiteX104" fmla="*/ 176213 w 1343025"/>
                <a:gd name="connsiteY104" fmla="*/ 0 h 123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343025" h="1233488">
                  <a:moveTo>
                    <a:pt x="176213" y="0"/>
                  </a:moveTo>
                  <a:lnTo>
                    <a:pt x="176213" y="0"/>
                  </a:lnTo>
                  <a:cubicBezTo>
                    <a:pt x="174625" y="14288"/>
                    <a:pt x="173636" y="28655"/>
                    <a:pt x="171450" y="42863"/>
                  </a:cubicBezTo>
                  <a:cubicBezTo>
                    <a:pt x="169393" y="56234"/>
                    <a:pt x="160874" y="79357"/>
                    <a:pt x="157163" y="90488"/>
                  </a:cubicBezTo>
                  <a:cubicBezTo>
                    <a:pt x="155449" y="95630"/>
                    <a:pt x="151037" y="118608"/>
                    <a:pt x="138113" y="114300"/>
                  </a:cubicBezTo>
                  <a:cubicBezTo>
                    <a:pt x="133595" y="112794"/>
                    <a:pt x="138113" y="104775"/>
                    <a:pt x="138113" y="100013"/>
                  </a:cubicBezTo>
                  <a:lnTo>
                    <a:pt x="142875" y="152400"/>
                  </a:lnTo>
                  <a:lnTo>
                    <a:pt x="138113" y="209550"/>
                  </a:lnTo>
                  <a:lnTo>
                    <a:pt x="114300" y="233363"/>
                  </a:lnTo>
                  <a:lnTo>
                    <a:pt x="80963" y="280988"/>
                  </a:lnTo>
                  <a:lnTo>
                    <a:pt x="52388" y="319088"/>
                  </a:lnTo>
                  <a:lnTo>
                    <a:pt x="142875" y="395288"/>
                  </a:lnTo>
                  <a:lnTo>
                    <a:pt x="190500" y="381000"/>
                  </a:lnTo>
                  <a:lnTo>
                    <a:pt x="200025" y="400050"/>
                  </a:lnTo>
                  <a:lnTo>
                    <a:pt x="261938" y="400050"/>
                  </a:lnTo>
                  <a:lnTo>
                    <a:pt x="304800" y="419100"/>
                  </a:lnTo>
                  <a:lnTo>
                    <a:pt x="304800" y="481013"/>
                  </a:lnTo>
                  <a:lnTo>
                    <a:pt x="280988" y="519113"/>
                  </a:lnTo>
                  <a:lnTo>
                    <a:pt x="228600" y="509588"/>
                  </a:lnTo>
                  <a:lnTo>
                    <a:pt x="176213" y="571500"/>
                  </a:lnTo>
                  <a:lnTo>
                    <a:pt x="114300" y="561975"/>
                  </a:lnTo>
                  <a:lnTo>
                    <a:pt x="95250" y="547688"/>
                  </a:lnTo>
                  <a:lnTo>
                    <a:pt x="42863" y="619125"/>
                  </a:lnTo>
                  <a:lnTo>
                    <a:pt x="4763" y="604838"/>
                  </a:lnTo>
                  <a:lnTo>
                    <a:pt x="0" y="642938"/>
                  </a:lnTo>
                  <a:lnTo>
                    <a:pt x="138113" y="695325"/>
                  </a:lnTo>
                  <a:lnTo>
                    <a:pt x="147638" y="804863"/>
                  </a:lnTo>
                  <a:lnTo>
                    <a:pt x="195263" y="819150"/>
                  </a:lnTo>
                  <a:lnTo>
                    <a:pt x="233363" y="776288"/>
                  </a:lnTo>
                  <a:lnTo>
                    <a:pt x="304800" y="823913"/>
                  </a:lnTo>
                  <a:lnTo>
                    <a:pt x="300038" y="852488"/>
                  </a:lnTo>
                  <a:lnTo>
                    <a:pt x="266700" y="838200"/>
                  </a:lnTo>
                  <a:lnTo>
                    <a:pt x="247650" y="862013"/>
                  </a:lnTo>
                  <a:lnTo>
                    <a:pt x="300038" y="904875"/>
                  </a:lnTo>
                  <a:lnTo>
                    <a:pt x="342900" y="895350"/>
                  </a:lnTo>
                  <a:lnTo>
                    <a:pt x="357188" y="928688"/>
                  </a:lnTo>
                  <a:lnTo>
                    <a:pt x="342900" y="962025"/>
                  </a:lnTo>
                  <a:lnTo>
                    <a:pt x="414338" y="1028700"/>
                  </a:lnTo>
                  <a:lnTo>
                    <a:pt x="461963" y="1004888"/>
                  </a:lnTo>
                  <a:lnTo>
                    <a:pt x="514350" y="1019175"/>
                  </a:lnTo>
                  <a:lnTo>
                    <a:pt x="581025" y="1028700"/>
                  </a:lnTo>
                  <a:lnTo>
                    <a:pt x="604838" y="1081088"/>
                  </a:lnTo>
                  <a:lnTo>
                    <a:pt x="609600" y="1114425"/>
                  </a:lnTo>
                  <a:lnTo>
                    <a:pt x="623888" y="1133475"/>
                  </a:lnTo>
                  <a:lnTo>
                    <a:pt x="666750" y="1157288"/>
                  </a:lnTo>
                  <a:lnTo>
                    <a:pt x="666750" y="1195388"/>
                  </a:lnTo>
                  <a:lnTo>
                    <a:pt x="690563" y="1233488"/>
                  </a:lnTo>
                  <a:lnTo>
                    <a:pt x="690563" y="1233488"/>
                  </a:lnTo>
                  <a:lnTo>
                    <a:pt x="738188" y="1181100"/>
                  </a:lnTo>
                  <a:lnTo>
                    <a:pt x="804863" y="1181100"/>
                  </a:lnTo>
                  <a:lnTo>
                    <a:pt x="842963" y="1143000"/>
                  </a:lnTo>
                  <a:lnTo>
                    <a:pt x="885825" y="1171575"/>
                  </a:lnTo>
                  <a:lnTo>
                    <a:pt x="971550" y="1128713"/>
                  </a:lnTo>
                  <a:lnTo>
                    <a:pt x="990600" y="1090613"/>
                  </a:lnTo>
                  <a:lnTo>
                    <a:pt x="1042988" y="1109663"/>
                  </a:lnTo>
                  <a:lnTo>
                    <a:pt x="1090613" y="1157288"/>
                  </a:lnTo>
                  <a:lnTo>
                    <a:pt x="1128713" y="1157288"/>
                  </a:lnTo>
                  <a:lnTo>
                    <a:pt x="1152525" y="1181100"/>
                  </a:lnTo>
                  <a:lnTo>
                    <a:pt x="1200150" y="1104900"/>
                  </a:lnTo>
                  <a:lnTo>
                    <a:pt x="1166813" y="1014413"/>
                  </a:lnTo>
                  <a:lnTo>
                    <a:pt x="1185863" y="995363"/>
                  </a:lnTo>
                  <a:lnTo>
                    <a:pt x="1214438" y="985838"/>
                  </a:lnTo>
                  <a:lnTo>
                    <a:pt x="1257300" y="1019175"/>
                  </a:lnTo>
                  <a:lnTo>
                    <a:pt x="1323975" y="1028700"/>
                  </a:lnTo>
                  <a:lnTo>
                    <a:pt x="1343025" y="985838"/>
                  </a:lnTo>
                  <a:lnTo>
                    <a:pt x="1309688" y="942975"/>
                  </a:lnTo>
                  <a:lnTo>
                    <a:pt x="1271588" y="914400"/>
                  </a:lnTo>
                  <a:lnTo>
                    <a:pt x="1219200" y="857250"/>
                  </a:lnTo>
                  <a:lnTo>
                    <a:pt x="1190625" y="862013"/>
                  </a:lnTo>
                  <a:lnTo>
                    <a:pt x="1157288" y="833438"/>
                  </a:lnTo>
                  <a:lnTo>
                    <a:pt x="1162050" y="800100"/>
                  </a:lnTo>
                  <a:lnTo>
                    <a:pt x="1123950" y="785813"/>
                  </a:lnTo>
                  <a:lnTo>
                    <a:pt x="1114425" y="742950"/>
                  </a:lnTo>
                  <a:lnTo>
                    <a:pt x="1176338" y="709613"/>
                  </a:lnTo>
                  <a:lnTo>
                    <a:pt x="1185863" y="681038"/>
                  </a:lnTo>
                  <a:lnTo>
                    <a:pt x="1143000" y="647700"/>
                  </a:lnTo>
                  <a:lnTo>
                    <a:pt x="1143000" y="604838"/>
                  </a:lnTo>
                  <a:lnTo>
                    <a:pt x="1157288" y="571500"/>
                  </a:lnTo>
                  <a:lnTo>
                    <a:pt x="1100138" y="566738"/>
                  </a:lnTo>
                  <a:lnTo>
                    <a:pt x="1100138" y="547688"/>
                  </a:lnTo>
                  <a:lnTo>
                    <a:pt x="1133475" y="481013"/>
                  </a:lnTo>
                  <a:lnTo>
                    <a:pt x="1066800" y="438150"/>
                  </a:lnTo>
                  <a:lnTo>
                    <a:pt x="1076325" y="400050"/>
                  </a:lnTo>
                  <a:lnTo>
                    <a:pt x="1114425" y="361950"/>
                  </a:lnTo>
                  <a:lnTo>
                    <a:pt x="1052513" y="333375"/>
                  </a:lnTo>
                  <a:lnTo>
                    <a:pt x="1104900" y="242888"/>
                  </a:lnTo>
                  <a:lnTo>
                    <a:pt x="1090613" y="223838"/>
                  </a:lnTo>
                  <a:lnTo>
                    <a:pt x="1057275" y="219075"/>
                  </a:lnTo>
                  <a:lnTo>
                    <a:pt x="1042988" y="209550"/>
                  </a:lnTo>
                  <a:lnTo>
                    <a:pt x="985838" y="228600"/>
                  </a:lnTo>
                  <a:lnTo>
                    <a:pt x="942975" y="204788"/>
                  </a:lnTo>
                  <a:lnTo>
                    <a:pt x="933450" y="147638"/>
                  </a:lnTo>
                  <a:lnTo>
                    <a:pt x="800100" y="119063"/>
                  </a:lnTo>
                  <a:lnTo>
                    <a:pt x="757238" y="28575"/>
                  </a:lnTo>
                  <a:lnTo>
                    <a:pt x="714375" y="19050"/>
                  </a:lnTo>
                  <a:lnTo>
                    <a:pt x="657225" y="109538"/>
                  </a:lnTo>
                  <a:lnTo>
                    <a:pt x="609600" y="104775"/>
                  </a:lnTo>
                  <a:lnTo>
                    <a:pt x="571500" y="128588"/>
                  </a:lnTo>
                  <a:lnTo>
                    <a:pt x="519113" y="90488"/>
                  </a:lnTo>
                  <a:lnTo>
                    <a:pt x="485775" y="114300"/>
                  </a:lnTo>
                  <a:lnTo>
                    <a:pt x="352425" y="114300"/>
                  </a:lnTo>
                  <a:lnTo>
                    <a:pt x="328613" y="138113"/>
                  </a:lnTo>
                  <a:lnTo>
                    <a:pt x="271463" y="90488"/>
                  </a:lnTo>
                  <a:lnTo>
                    <a:pt x="252413" y="14288"/>
                  </a:lnTo>
                  <a:lnTo>
                    <a:pt x="176213" y="0"/>
                  </a:lnTo>
                  <a:close/>
                </a:path>
              </a:pathLst>
            </a:custGeom>
            <a:pattFill prst="wdUpDiag">
              <a:fgClr>
                <a:schemeClr val="bg2"/>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t-LT" sz="1000" dirty="0">
                <a:solidFill>
                  <a:srgbClr val="000000"/>
                </a:solidFill>
                <a:latin typeface="Calibri" panose="020F0502020204030204" pitchFamily="34" charset="0"/>
              </a:endParaRPr>
            </a:p>
            <a:p>
              <a:pPr algn="ctr">
                <a:defRPr/>
              </a:pPr>
              <a:endParaRPr lang="lt-LT" sz="1000" dirty="0">
                <a:solidFill>
                  <a:srgbClr val="000000"/>
                </a:solidFill>
                <a:latin typeface="Calibri" panose="020F0502020204030204" pitchFamily="34" charset="0"/>
              </a:endParaRPr>
            </a:p>
            <a:p>
              <a:pPr algn="ctr">
                <a:defRPr/>
              </a:pPr>
              <a:endParaRPr lang="lt-LT" sz="1000" dirty="0">
                <a:solidFill>
                  <a:srgbClr val="000000"/>
                </a:solidFill>
                <a:latin typeface="Calibri" panose="020F0502020204030204" pitchFamily="34" charset="0"/>
              </a:endParaRPr>
            </a:p>
            <a:p>
              <a:pPr algn="ctr">
                <a:defRPr/>
              </a:pPr>
              <a:r>
                <a:rPr lang="lt-LT" sz="1000" dirty="0">
                  <a:solidFill>
                    <a:srgbClr val="000000"/>
                  </a:solidFill>
                  <a:latin typeface="Calibri" panose="020F0502020204030204" pitchFamily="34" charset="0"/>
                </a:rPr>
                <a:t>Kauno r.</a:t>
              </a:r>
            </a:p>
          </p:txBody>
        </p:sp>
        <p:sp>
          <p:nvSpPr>
            <p:cNvPr id="18" name="Freeform 15">
              <a:extLst>
                <a:ext uri="{FF2B5EF4-FFF2-40B4-BE49-F238E27FC236}">
                  <a16:creationId xmlns:a16="http://schemas.microsoft.com/office/drawing/2014/main" id="{CE8547E9-1394-447C-987C-36099131CD99}"/>
                </a:ext>
              </a:extLst>
            </p:cNvPr>
            <p:cNvSpPr/>
            <p:nvPr/>
          </p:nvSpPr>
          <p:spPr>
            <a:xfrm>
              <a:off x="4914900" y="3181350"/>
              <a:ext cx="962025" cy="952500"/>
            </a:xfrm>
            <a:custGeom>
              <a:avLst/>
              <a:gdLst>
                <a:gd name="connsiteX0" fmla="*/ 576263 w 962025"/>
                <a:gd name="connsiteY0" fmla="*/ 0 h 952500"/>
                <a:gd name="connsiteX1" fmla="*/ 623888 w 962025"/>
                <a:gd name="connsiteY1" fmla="*/ 71438 h 952500"/>
                <a:gd name="connsiteX2" fmla="*/ 604838 w 962025"/>
                <a:gd name="connsiteY2" fmla="*/ 161925 h 952500"/>
                <a:gd name="connsiteX3" fmla="*/ 628650 w 962025"/>
                <a:gd name="connsiteY3" fmla="*/ 176213 h 952500"/>
                <a:gd name="connsiteX4" fmla="*/ 652463 w 962025"/>
                <a:gd name="connsiteY4" fmla="*/ 161925 h 952500"/>
                <a:gd name="connsiteX5" fmla="*/ 742950 w 962025"/>
                <a:gd name="connsiteY5" fmla="*/ 185738 h 952500"/>
                <a:gd name="connsiteX6" fmla="*/ 714375 w 962025"/>
                <a:gd name="connsiteY6" fmla="*/ 242888 h 952500"/>
                <a:gd name="connsiteX7" fmla="*/ 728663 w 962025"/>
                <a:gd name="connsiteY7" fmla="*/ 319088 h 952500"/>
                <a:gd name="connsiteX8" fmla="*/ 747713 w 962025"/>
                <a:gd name="connsiteY8" fmla="*/ 371475 h 952500"/>
                <a:gd name="connsiteX9" fmla="*/ 809625 w 962025"/>
                <a:gd name="connsiteY9" fmla="*/ 366713 h 952500"/>
                <a:gd name="connsiteX10" fmla="*/ 776288 w 962025"/>
                <a:gd name="connsiteY10" fmla="*/ 423863 h 952500"/>
                <a:gd name="connsiteX11" fmla="*/ 819150 w 962025"/>
                <a:gd name="connsiteY11" fmla="*/ 476250 h 952500"/>
                <a:gd name="connsiteX12" fmla="*/ 876300 w 962025"/>
                <a:gd name="connsiteY12" fmla="*/ 495300 h 952500"/>
                <a:gd name="connsiteX13" fmla="*/ 890588 w 962025"/>
                <a:gd name="connsiteY13" fmla="*/ 581025 h 952500"/>
                <a:gd name="connsiteX14" fmla="*/ 962025 w 962025"/>
                <a:gd name="connsiteY14" fmla="*/ 647700 h 952500"/>
                <a:gd name="connsiteX15" fmla="*/ 933450 w 962025"/>
                <a:gd name="connsiteY15" fmla="*/ 676275 h 952500"/>
                <a:gd name="connsiteX16" fmla="*/ 923925 w 962025"/>
                <a:gd name="connsiteY16" fmla="*/ 700088 h 952500"/>
                <a:gd name="connsiteX17" fmla="*/ 866775 w 962025"/>
                <a:gd name="connsiteY17" fmla="*/ 700088 h 952500"/>
                <a:gd name="connsiteX18" fmla="*/ 876300 w 962025"/>
                <a:gd name="connsiteY18" fmla="*/ 752475 h 952500"/>
                <a:gd name="connsiteX19" fmla="*/ 828675 w 962025"/>
                <a:gd name="connsiteY19" fmla="*/ 800100 h 952500"/>
                <a:gd name="connsiteX20" fmla="*/ 781050 w 962025"/>
                <a:gd name="connsiteY20" fmla="*/ 766763 h 952500"/>
                <a:gd name="connsiteX21" fmla="*/ 652463 w 962025"/>
                <a:gd name="connsiteY21" fmla="*/ 723900 h 952500"/>
                <a:gd name="connsiteX22" fmla="*/ 628650 w 962025"/>
                <a:gd name="connsiteY22" fmla="*/ 766763 h 952500"/>
                <a:gd name="connsiteX23" fmla="*/ 647700 w 962025"/>
                <a:gd name="connsiteY23" fmla="*/ 823913 h 952500"/>
                <a:gd name="connsiteX24" fmla="*/ 485775 w 962025"/>
                <a:gd name="connsiteY24" fmla="*/ 857250 h 952500"/>
                <a:gd name="connsiteX25" fmla="*/ 319088 w 962025"/>
                <a:gd name="connsiteY25" fmla="*/ 938213 h 952500"/>
                <a:gd name="connsiteX26" fmla="*/ 290513 w 962025"/>
                <a:gd name="connsiteY26" fmla="*/ 890588 h 952500"/>
                <a:gd name="connsiteX27" fmla="*/ 176213 w 962025"/>
                <a:gd name="connsiteY27" fmla="*/ 952500 h 952500"/>
                <a:gd name="connsiteX28" fmla="*/ 147638 w 962025"/>
                <a:gd name="connsiteY28" fmla="*/ 909638 h 952500"/>
                <a:gd name="connsiteX29" fmla="*/ 152400 w 962025"/>
                <a:gd name="connsiteY29" fmla="*/ 823913 h 952500"/>
                <a:gd name="connsiteX30" fmla="*/ 100013 w 962025"/>
                <a:gd name="connsiteY30" fmla="*/ 833438 h 952500"/>
                <a:gd name="connsiteX31" fmla="*/ 133350 w 962025"/>
                <a:gd name="connsiteY31" fmla="*/ 738188 h 952500"/>
                <a:gd name="connsiteX32" fmla="*/ 71438 w 962025"/>
                <a:gd name="connsiteY32" fmla="*/ 704850 h 952500"/>
                <a:gd name="connsiteX33" fmla="*/ 128588 w 962025"/>
                <a:gd name="connsiteY33" fmla="*/ 633413 h 952500"/>
                <a:gd name="connsiteX34" fmla="*/ 57150 w 962025"/>
                <a:gd name="connsiteY34" fmla="*/ 595313 h 952500"/>
                <a:gd name="connsiteX35" fmla="*/ 109538 w 962025"/>
                <a:gd name="connsiteY35" fmla="*/ 523875 h 952500"/>
                <a:gd name="connsiteX36" fmla="*/ 90488 w 962025"/>
                <a:gd name="connsiteY36" fmla="*/ 490538 h 952500"/>
                <a:gd name="connsiteX37" fmla="*/ 38100 w 962025"/>
                <a:gd name="connsiteY37" fmla="*/ 481013 h 952500"/>
                <a:gd name="connsiteX38" fmla="*/ 0 w 962025"/>
                <a:gd name="connsiteY38" fmla="*/ 500063 h 952500"/>
                <a:gd name="connsiteX39" fmla="*/ 19050 w 962025"/>
                <a:gd name="connsiteY39" fmla="*/ 404813 h 952500"/>
                <a:gd name="connsiteX40" fmla="*/ 57150 w 962025"/>
                <a:gd name="connsiteY40" fmla="*/ 376238 h 952500"/>
                <a:gd name="connsiteX41" fmla="*/ 47625 w 962025"/>
                <a:gd name="connsiteY41" fmla="*/ 314325 h 952500"/>
                <a:gd name="connsiteX42" fmla="*/ 123825 w 962025"/>
                <a:gd name="connsiteY42" fmla="*/ 252413 h 952500"/>
                <a:gd name="connsiteX43" fmla="*/ 161925 w 962025"/>
                <a:gd name="connsiteY43" fmla="*/ 257175 h 952500"/>
                <a:gd name="connsiteX44" fmla="*/ 214313 w 962025"/>
                <a:gd name="connsiteY44" fmla="*/ 214313 h 952500"/>
                <a:gd name="connsiteX45" fmla="*/ 204788 w 962025"/>
                <a:gd name="connsiteY45" fmla="*/ 166688 h 952500"/>
                <a:gd name="connsiteX46" fmla="*/ 333375 w 962025"/>
                <a:gd name="connsiteY46" fmla="*/ 66675 h 952500"/>
                <a:gd name="connsiteX47" fmla="*/ 476250 w 962025"/>
                <a:gd name="connsiteY47" fmla="*/ 76200 h 952500"/>
                <a:gd name="connsiteX48" fmla="*/ 576263 w 962025"/>
                <a:gd name="connsiteY48" fmla="*/ 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962025" h="952500">
                  <a:moveTo>
                    <a:pt x="576263" y="0"/>
                  </a:moveTo>
                  <a:lnTo>
                    <a:pt x="623888" y="71438"/>
                  </a:lnTo>
                  <a:lnTo>
                    <a:pt x="604838" y="161925"/>
                  </a:lnTo>
                  <a:lnTo>
                    <a:pt x="628650" y="176213"/>
                  </a:lnTo>
                  <a:lnTo>
                    <a:pt x="652463" y="161925"/>
                  </a:lnTo>
                  <a:lnTo>
                    <a:pt x="742950" y="185738"/>
                  </a:lnTo>
                  <a:lnTo>
                    <a:pt x="714375" y="242888"/>
                  </a:lnTo>
                  <a:lnTo>
                    <a:pt x="728663" y="319088"/>
                  </a:lnTo>
                  <a:lnTo>
                    <a:pt x="747713" y="371475"/>
                  </a:lnTo>
                  <a:lnTo>
                    <a:pt x="809625" y="366713"/>
                  </a:lnTo>
                  <a:lnTo>
                    <a:pt x="776288" y="423863"/>
                  </a:lnTo>
                  <a:lnTo>
                    <a:pt x="819150" y="476250"/>
                  </a:lnTo>
                  <a:lnTo>
                    <a:pt x="876300" y="495300"/>
                  </a:lnTo>
                  <a:lnTo>
                    <a:pt x="890588" y="581025"/>
                  </a:lnTo>
                  <a:lnTo>
                    <a:pt x="962025" y="647700"/>
                  </a:lnTo>
                  <a:lnTo>
                    <a:pt x="933450" y="676275"/>
                  </a:lnTo>
                  <a:lnTo>
                    <a:pt x="923925" y="700088"/>
                  </a:lnTo>
                  <a:lnTo>
                    <a:pt x="866775" y="700088"/>
                  </a:lnTo>
                  <a:lnTo>
                    <a:pt x="876300" y="752475"/>
                  </a:lnTo>
                  <a:lnTo>
                    <a:pt x="828675" y="800100"/>
                  </a:lnTo>
                  <a:lnTo>
                    <a:pt x="781050" y="766763"/>
                  </a:lnTo>
                  <a:lnTo>
                    <a:pt x="652463" y="723900"/>
                  </a:lnTo>
                  <a:lnTo>
                    <a:pt x="628650" y="766763"/>
                  </a:lnTo>
                  <a:lnTo>
                    <a:pt x="647700" y="823913"/>
                  </a:lnTo>
                  <a:lnTo>
                    <a:pt x="485775" y="857250"/>
                  </a:lnTo>
                  <a:lnTo>
                    <a:pt x="319088" y="938213"/>
                  </a:lnTo>
                  <a:lnTo>
                    <a:pt x="290513" y="890588"/>
                  </a:lnTo>
                  <a:lnTo>
                    <a:pt x="176213" y="952500"/>
                  </a:lnTo>
                  <a:lnTo>
                    <a:pt x="147638" y="909638"/>
                  </a:lnTo>
                  <a:lnTo>
                    <a:pt x="152400" y="823913"/>
                  </a:lnTo>
                  <a:lnTo>
                    <a:pt x="100013" y="833438"/>
                  </a:lnTo>
                  <a:lnTo>
                    <a:pt x="133350" y="738188"/>
                  </a:lnTo>
                  <a:lnTo>
                    <a:pt x="71438" y="704850"/>
                  </a:lnTo>
                  <a:lnTo>
                    <a:pt x="128588" y="633413"/>
                  </a:lnTo>
                  <a:lnTo>
                    <a:pt x="57150" y="595313"/>
                  </a:lnTo>
                  <a:lnTo>
                    <a:pt x="109538" y="523875"/>
                  </a:lnTo>
                  <a:lnTo>
                    <a:pt x="90488" y="490538"/>
                  </a:lnTo>
                  <a:lnTo>
                    <a:pt x="38100" y="481013"/>
                  </a:lnTo>
                  <a:lnTo>
                    <a:pt x="0" y="500063"/>
                  </a:lnTo>
                  <a:lnTo>
                    <a:pt x="19050" y="404813"/>
                  </a:lnTo>
                  <a:lnTo>
                    <a:pt x="57150" y="376238"/>
                  </a:lnTo>
                  <a:lnTo>
                    <a:pt x="47625" y="314325"/>
                  </a:lnTo>
                  <a:lnTo>
                    <a:pt x="123825" y="252413"/>
                  </a:lnTo>
                  <a:lnTo>
                    <a:pt x="161925" y="257175"/>
                  </a:lnTo>
                  <a:lnTo>
                    <a:pt x="214313" y="214313"/>
                  </a:lnTo>
                  <a:lnTo>
                    <a:pt x="204788" y="166688"/>
                  </a:lnTo>
                  <a:lnTo>
                    <a:pt x="333375" y="66675"/>
                  </a:lnTo>
                  <a:lnTo>
                    <a:pt x="476250" y="76200"/>
                  </a:lnTo>
                  <a:lnTo>
                    <a:pt x="576263" y="0"/>
                  </a:lnTo>
                  <a:close/>
                </a:path>
              </a:pathLst>
            </a:custGeom>
            <a:solidFill>
              <a:schemeClr val="bg2">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t-LT" sz="1000" b="1" u="sng" dirty="0">
                  <a:solidFill>
                    <a:srgbClr val="000000"/>
                  </a:solidFill>
                  <a:latin typeface="Calibri" panose="020F0502020204030204" pitchFamily="34" charset="0"/>
                </a:rPr>
                <a:t>JONAVA</a:t>
              </a:r>
            </a:p>
          </p:txBody>
        </p:sp>
        <p:sp>
          <p:nvSpPr>
            <p:cNvPr id="19" name="Freeform 16">
              <a:extLst>
                <a:ext uri="{FF2B5EF4-FFF2-40B4-BE49-F238E27FC236}">
                  <a16:creationId xmlns:a16="http://schemas.microsoft.com/office/drawing/2014/main" id="{21F7DF58-D23E-4771-AAD7-094227D25CA8}"/>
                </a:ext>
              </a:extLst>
            </p:cNvPr>
            <p:cNvSpPr/>
            <p:nvPr/>
          </p:nvSpPr>
          <p:spPr>
            <a:xfrm>
              <a:off x="5481638" y="2609850"/>
              <a:ext cx="1304925" cy="1152525"/>
            </a:xfrm>
            <a:custGeom>
              <a:avLst/>
              <a:gdLst>
                <a:gd name="connsiteX0" fmla="*/ 61912 w 1304925"/>
                <a:gd name="connsiteY0" fmla="*/ 333375 h 1152525"/>
                <a:gd name="connsiteX1" fmla="*/ 138112 w 1304925"/>
                <a:gd name="connsiteY1" fmla="*/ 309563 h 1152525"/>
                <a:gd name="connsiteX2" fmla="*/ 147637 w 1304925"/>
                <a:gd name="connsiteY2" fmla="*/ 271463 h 1152525"/>
                <a:gd name="connsiteX3" fmla="*/ 252412 w 1304925"/>
                <a:gd name="connsiteY3" fmla="*/ 238125 h 1152525"/>
                <a:gd name="connsiteX4" fmla="*/ 214312 w 1304925"/>
                <a:gd name="connsiteY4" fmla="*/ 204788 h 1152525"/>
                <a:gd name="connsiteX5" fmla="*/ 228600 w 1304925"/>
                <a:gd name="connsiteY5" fmla="*/ 147638 h 1152525"/>
                <a:gd name="connsiteX6" fmla="*/ 333375 w 1304925"/>
                <a:gd name="connsiteY6" fmla="*/ 166688 h 1152525"/>
                <a:gd name="connsiteX7" fmla="*/ 390525 w 1304925"/>
                <a:gd name="connsiteY7" fmla="*/ 142875 h 1152525"/>
                <a:gd name="connsiteX8" fmla="*/ 395287 w 1304925"/>
                <a:gd name="connsiteY8" fmla="*/ 90488 h 1152525"/>
                <a:gd name="connsiteX9" fmla="*/ 381000 w 1304925"/>
                <a:gd name="connsiteY9" fmla="*/ 52388 h 1152525"/>
                <a:gd name="connsiteX10" fmla="*/ 361950 w 1304925"/>
                <a:gd name="connsiteY10" fmla="*/ 19050 h 1152525"/>
                <a:gd name="connsiteX11" fmla="*/ 395287 w 1304925"/>
                <a:gd name="connsiteY11" fmla="*/ 0 h 1152525"/>
                <a:gd name="connsiteX12" fmla="*/ 423862 w 1304925"/>
                <a:gd name="connsiteY12" fmla="*/ 38100 h 1152525"/>
                <a:gd name="connsiteX13" fmla="*/ 466725 w 1304925"/>
                <a:gd name="connsiteY13" fmla="*/ 33338 h 1152525"/>
                <a:gd name="connsiteX14" fmla="*/ 528637 w 1304925"/>
                <a:gd name="connsiteY14" fmla="*/ 57150 h 1152525"/>
                <a:gd name="connsiteX15" fmla="*/ 538162 w 1304925"/>
                <a:gd name="connsiteY15" fmla="*/ 100013 h 1152525"/>
                <a:gd name="connsiteX16" fmla="*/ 576262 w 1304925"/>
                <a:gd name="connsiteY16" fmla="*/ 85725 h 1152525"/>
                <a:gd name="connsiteX17" fmla="*/ 609600 w 1304925"/>
                <a:gd name="connsiteY17" fmla="*/ 176213 h 1152525"/>
                <a:gd name="connsiteX18" fmla="*/ 661987 w 1304925"/>
                <a:gd name="connsiteY18" fmla="*/ 190500 h 1152525"/>
                <a:gd name="connsiteX19" fmla="*/ 652462 w 1304925"/>
                <a:gd name="connsiteY19" fmla="*/ 257175 h 1152525"/>
                <a:gd name="connsiteX20" fmla="*/ 623887 w 1304925"/>
                <a:gd name="connsiteY20" fmla="*/ 233363 h 1152525"/>
                <a:gd name="connsiteX21" fmla="*/ 600075 w 1304925"/>
                <a:gd name="connsiteY21" fmla="*/ 266700 h 1152525"/>
                <a:gd name="connsiteX22" fmla="*/ 604837 w 1304925"/>
                <a:gd name="connsiteY22" fmla="*/ 319088 h 1152525"/>
                <a:gd name="connsiteX23" fmla="*/ 600075 w 1304925"/>
                <a:gd name="connsiteY23" fmla="*/ 347663 h 1152525"/>
                <a:gd name="connsiteX24" fmla="*/ 619125 w 1304925"/>
                <a:gd name="connsiteY24" fmla="*/ 376238 h 1152525"/>
                <a:gd name="connsiteX25" fmla="*/ 652462 w 1304925"/>
                <a:gd name="connsiteY25" fmla="*/ 400050 h 1152525"/>
                <a:gd name="connsiteX26" fmla="*/ 690562 w 1304925"/>
                <a:gd name="connsiteY26" fmla="*/ 409575 h 1152525"/>
                <a:gd name="connsiteX27" fmla="*/ 709612 w 1304925"/>
                <a:gd name="connsiteY27" fmla="*/ 419100 h 1152525"/>
                <a:gd name="connsiteX28" fmla="*/ 757237 w 1304925"/>
                <a:gd name="connsiteY28" fmla="*/ 400050 h 1152525"/>
                <a:gd name="connsiteX29" fmla="*/ 781050 w 1304925"/>
                <a:gd name="connsiteY29" fmla="*/ 404813 h 1152525"/>
                <a:gd name="connsiteX30" fmla="*/ 776287 w 1304925"/>
                <a:gd name="connsiteY30" fmla="*/ 447675 h 1152525"/>
                <a:gd name="connsiteX31" fmla="*/ 776287 w 1304925"/>
                <a:gd name="connsiteY31" fmla="*/ 447675 h 1152525"/>
                <a:gd name="connsiteX32" fmla="*/ 866775 w 1304925"/>
                <a:gd name="connsiteY32" fmla="*/ 423863 h 1152525"/>
                <a:gd name="connsiteX33" fmla="*/ 876300 w 1304925"/>
                <a:gd name="connsiteY33" fmla="*/ 409575 h 1152525"/>
                <a:gd name="connsiteX34" fmla="*/ 919162 w 1304925"/>
                <a:gd name="connsiteY34" fmla="*/ 433388 h 1152525"/>
                <a:gd name="connsiteX35" fmla="*/ 904875 w 1304925"/>
                <a:gd name="connsiteY35" fmla="*/ 466725 h 1152525"/>
                <a:gd name="connsiteX36" fmla="*/ 914400 w 1304925"/>
                <a:gd name="connsiteY36" fmla="*/ 523875 h 1152525"/>
                <a:gd name="connsiteX37" fmla="*/ 933450 w 1304925"/>
                <a:gd name="connsiteY37" fmla="*/ 542925 h 1152525"/>
                <a:gd name="connsiteX38" fmla="*/ 966787 w 1304925"/>
                <a:gd name="connsiteY38" fmla="*/ 523875 h 1152525"/>
                <a:gd name="connsiteX39" fmla="*/ 966787 w 1304925"/>
                <a:gd name="connsiteY39" fmla="*/ 523875 h 1152525"/>
                <a:gd name="connsiteX40" fmla="*/ 990600 w 1304925"/>
                <a:gd name="connsiteY40" fmla="*/ 528638 h 1152525"/>
                <a:gd name="connsiteX41" fmla="*/ 1009650 w 1304925"/>
                <a:gd name="connsiteY41" fmla="*/ 523875 h 1152525"/>
                <a:gd name="connsiteX42" fmla="*/ 1033462 w 1304925"/>
                <a:gd name="connsiteY42" fmla="*/ 538163 h 1152525"/>
                <a:gd name="connsiteX43" fmla="*/ 1052512 w 1304925"/>
                <a:gd name="connsiteY43" fmla="*/ 523875 h 1152525"/>
                <a:gd name="connsiteX44" fmla="*/ 1062037 w 1304925"/>
                <a:gd name="connsiteY44" fmla="*/ 561975 h 1152525"/>
                <a:gd name="connsiteX45" fmla="*/ 1062037 w 1304925"/>
                <a:gd name="connsiteY45" fmla="*/ 576263 h 1152525"/>
                <a:gd name="connsiteX46" fmla="*/ 1104900 w 1304925"/>
                <a:gd name="connsiteY46" fmla="*/ 571500 h 1152525"/>
                <a:gd name="connsiteX47" fmla="*/ 1128712 w 1304925"/>
                <a:gd name="connsiteY47" fmla="*/ 614363 h 1152525"/>
                <a:gd name="connsiteX48" fmla="*/ 1119187 w 1304925"/>
                <a:gd name="connsiteY48" fmla="*/ 657225 h 1152525"/>
                <a:gd name="connsiteX49" fmla="*/ 1152525 w 1304925"/>
                <a:gd name="connsiteY49" fmla="*/ 671513 h 1152525"/>
                <a:gd name="connsiteX50" fmla="*/ 1195387 w 1304925"/>
                <a:gd name="connsiteY50" fmla="*/ 638175 h 1152525"/>
                <a:gd name="connsiteX51" fmla="*/ 1228725 w 1304925"/>
                <a:gd name="connsiteY51" fmla="*/ 647700 h 1152525"/>
                <a:gd name="connsiteX52" fmla="*/ 1243012 w 1304925"/>
                <a:gd name="connsiteY52" fmla="*/ 709613 h 1152525"/>
                <a:gd name="connsiteX53" fmla="*/ 1195387 w 1304925"/>
                <a:gd name="connsiteY53" fmla="*/ 747713 h 1152525"/>
                <a:gd name="connsiteX54" fmla="*/ 1195387 w 1304925"/>
                <a:gd name="connsiteY54" fmla="*/ 776288 h 1152525"/>
                <a:gd name="connsiteX55" fmla="*/ 1209675 w 1304925"/>
                <a:gd name="connsiteY55" fmla="*/ 781050 h 1152525"/>
                <a:gd name="connsiteX56" fmla="*/ 1257300 w 1304925"/>
                <a:gd name="connsiteY56" fmla="*/ 795338 h 1152525"/>
                <a:gd name="connsiteX57" fmla="*/ 1276350 w 1304925"/>
                <a:gd name="connsiteY57" fmla="*/ 776288 h 1152525"/>
                <a:gd name="connsiteX58" fmla="*/ 1295400 w 1304925"/>
                <a:gd name="connsiteY58" fmla="*/ 795338 h 1152525"/>
                <a:gd name="connsiteX59" fmla="*/ 1304925 w 1304925"/>
                <a:gd name="connsiteY59" fmla="*/ 823913 h 1152525"/>
                <a:gd name="connsiteX60" fmla="*/ 1304925 w 1304925"/>
                <a:gd name="connsiteY60" fmla="*/ 823913 h 1152525"/>
                <a:gd name="connsiteX61" fmla="*/ 1304925 w 1304925"/>
                <a:gd name="connsiteY61" fmla="*/ 823913 h 1152525"/>
                <a:gd name="connsiteX62" fmla="*/ 1304925 w 1304925"/>
                <a:gd name="connsiteY62" fmla="*/ 823913 h 1152525"/>
                <a:gd name="connsiteX63" fmla="*/ 1304925 w 1304925"/>
                <a:gd name="connsiteY63" fmla="*/ 881063 h 1152525"/>
                <a:gd name="connsiteX64" fmla="*/ 1300162 w 1304925"/>
                <a:gd name="connsiteY64" fmla="*/ 904875 h 1152525"/>
                <a:gd name="connsiteX65" fmla="*/ 1114425 w 1304925"/>
                <a:gd name="connsiteY65" fmla="*/ 1019175 h 1152525"/>
                <a:gd name="connsiteX66" fmla="*/ 1014412 w 1304925"/>
                <a:gd name="connsiteY66" fmla="*/ 942975 h 1152525"/>
                <a:gd name="connsiteX67" fmla="*/ 971550 w 1304925"/>
                <a:gd name="connsiteY67" fmla="*/ 923925 h 1152525"/>
                <a:gd name="connsiteX68" fmla="*/ 952500 w 1304925"/>
                <a:gd name="connsiteY68" fmla="*/ 962025 h 1152525"/>
                <a:gd name="connsiteX69" fmla="*/ 938212 w 1304925"/>
                <a:gd name="connsiteY69" fmla="*/ 966788 h 1152525"/>
                <a:gd name="connsiteX70" fmla="*/ 862012 w 1304925"/>
                <a:gd name="connsiteY70" fmla="*/ 1004888 h 1152525"/>
                <a:gd name="connsiteX71" fmla="*/ 862012 w 1304925"/>
                <a:gd name="connsiteY71" fmla="*/ 1038225 h 1152525"/>
                <a:gd name="connsiteX72" fmla="*/ 838200 w 1304925"/>
                <a:gd name="connsiteY72" fmla="*/ 1033463 h 1152525"/>
                <a:gd name="connsiteX73" fmla="*/ 814387 w 1304925"/>
                <a:gd name="connsiteY73" fmla="*/ 1062038 h 1152525"/>
                <a:gd name="connsiteX74" fmla="*/ 776287 w 1304925"/>
                <a:gd name="connsiteY74" fmla="*/ 1057275 h 1152525"/>
                <a:gd name="connsiteX75" fmla="*/ 757237 w 1304925"/>
                <a:gd name="connsiteY75" fmla="*/ 1081088 h 1152525"/>
                <a:gd name="connsiteX76" fmla="*/ 685800 w 1304925"/>
                <a:gd name="connsiteY76" fmla="*/ 1071563 h 1152525"/>
                <a:gd name="connsiteX77" fmla="*/ 666750 w 1304925"/>
                <a:gd name="connsiteY77" fmla="*/ 1047750 h 1152525"/>
                <a:gd name="connsiteX78" fmla="*/ 623887 w 1304925"/>
                <a:gd name="connsiteY78" fmla="*/ 1062038 h 1152525"/>
                <a:gd name="connsiteX79" fmla="*/ 533400 w 1304925"/>
                <a:gd name="connsiteY79" fmla="*/ 1052513 h 1152525"/>
                <a:gd name="connsiteX80" fmla="*/ 490537 w 1304925"/>
                <a:gd name="connsiteY80" fmla="*/ 1104900 h 1152525"/>
                <a:gd name="connsiteX81" fmla="*/ 457200 w 1304925"/>
                <a:gd name="connsiteY81" fmla="*/ 1090613 h 1152525"/>
                <a:gd name="connsiteX82" fmla="*/ 428625 w 1304925"/>
                <a:gd name="connsiteY82" fmla="*/ 1100138 h 1152525"/>
                <a:gd name="connsiteX83" fmla="*/ 376237 w 1304925"/>
                <a:gd name="connsiteY83" fmla="*/ 1071563 h 1152525"/>
                <a:gd name="connsiteX84" fmla="*/ 323850 w 1304925"/>
                <a:gd name="connsiteY84" fmla="*/ 1152525 h 1152525"/>
                <a:gd name="connsiteX85" fmla="*/ 314325 w 1304925"/>
                <a:gd name="connsiteY85" fmla="*/ 1057275 h 1152525"/>
                <a:gd name="connsiteX86" fmla="*/ 247650 w 1304925"/>
                <a:gd name="connsiteY86" fmla="*/ 1047750 h 1152525"/>
                <a:gd name="connsiteX87" fmla="*/ 219075 w 1304925"/>
                <a:gd name="connsiteY87" fmla="*/ 995363 h 1152525"/>
                <a:gd name="connsiteX88" fmla="*/ 252412 w 1304925"/>
                <a:gd name="connsiteY88" fmla="*/ 928688 h 1152525"/>
                <a:gd name="connsiteX89" fmla="*/ 166687 w 1304925"/>
                <a:gd name="connsiteY89" fmla="*/ 952500 h 1152525"/>
                <a:gd name="connsiteX90" fmla="*/ 152400 w 1304925"/>
                <a:gd name="connsiteY90" fmla="*/ 800100 h 1152525"/>
                <a:gd name="connsiteX91" fmla="*/ 176212 w 1304925"/>
                <a:gd name="connsiteY91" fmla="*/ 762000 h 1152525"/>
                <a:gd name="connsiteX92" fmla="*/ 80962 w 1304925"/>
                <a:gd name="connsiteY92" fmla="*/ 733425 h 1152525"/>
                <a:gd name="connsiteX93" fmla="*/ 61912 w 1304925"/>
                <a:gd name="connsiteY93" fmla="*/ 757238 h 1152525"/>
                <a:gd name="connsiteX94" fmla="*/ 38100 w 1304925"/>
                <a:gd name="connsiteY94" fmla="*/ 733425 h 1152525"/>
                <a:gd name="connsiteX95" fmla="*/ 57150 w 1304925"/>
                <a:gd name="connsiteY95" fmla="*/ 623888 h 1152525"/>
                <a:gd name="connsiteX96" fmla="*/ 9525 w 1304925"/>
                <a:gd name="connsiteY96" fmla="*/ 571500 h 1152525"/>
                <a:gd name="connsiteX97" fmla="*/ 0 w 1304925"/>
                <a:gd name="connsiteY97" fmla="*/ 471488 h 1152525"/>
                <a:gd name="connsiteX98" fmla="*/ 61912 w 1304925"/>
                <a:gd name="connsiteY98" fmla="*/ 333375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04925" h="1152525">
                  <a:moveTo>
                    <a:pt x="61912" y="333375"/>
                  </a:moveTo>
                  <a:lnTo>
                    <a:pt x="138112" y="309563"/>
                  </a:lnTo>
                  <a:lnTo>
                    <a:pt x="147637" y="271463"/>
                  </a:lnTo>
                  <a:lnTo>
                    <a:pt x="252412" y="238125"/>
                  </a:lnTo>
                  <a:lnTo>
                    <a:pt x="214312" y="204788"/>
                  </a:lnTo>
                  <a:lnTo>
                    <a:pt x="228600" y="147638"/>
                  </a:lnTo>
                  <a:lnTo>
                    <a:pt x="333375" y="166688"/>
                  </a:lnTo>
                  <a:lnTo>
                    <a:pt x="390525" y="142875"/>
                  </a:lnTo>
                  <a:lnTo>
                    <a:pt x="395287" y="90488"/>
                  </a:lnTo>
                  <a:lnTo>
                    <a:pt x="381000" y="52388"/>
                  </a:lnTo>
                  <a:lnTo>
                    <a:pt x="361950" y="19050"/>
                  </a:lnTo>
                  <a:lnTo>
                    <a:pt x="395287" y="0"/>
                  </a:lnTo>
                  <a:lnTo>
                    <a:pt x="423862" y="38100"/>
                  </a:lnTo>
                  <a:lnTo>
                    <a:pt x="466725" y="33338"/>
                  </a:lnTo>
                  <a:lnTo>
                    <a:pt x="528637" y="57150"/>
                  </a:lnTo>
                  <a:lnTo>
                    <a:pt x="538162" y="100013"/>
                  </a:lnTo>
                  <a:lnTo>
                    <a:pt x="576262" y="85725"/>
                  </a:lnTo>
                  <a:lnTo>
                    <a:pt x="609600" y="176213"/>
                  </a:lnTo>
                  <a:lnTo>
                    <a:pt x="661987" y="190500"/>
                  </a:lnTo>
                  <a:lnTo>
                    <a:pt x="652462" y="257175"/>
                  </a:lnTo>
                  <a:lnTo>
                    <a:pt x="623887" y="233363"/>
                  </a:lnTo>
                  <a:lnTo>
                    <a:pt x="600075" y="266700"/>
                  </a:lnTo>
                  <a:lnTo>
                    <a:pt x="604837" y="319088"/>
                  </a:lnTo>
                  <a:lnTo>
                    <a:pt x="600075" y="347663"/>
                  </a:lnTo>
                  <a:lnTo>
                    <a:pt x="619125" y="376238"/>
                  </a:lnTo>
                  <a:lnTo>
                    <a:pt x="652462" y="400050"/>
                  </a:lnTo>
                  <a:lnTo>
                    <a:pt x="690562" y="409575"/>
                  </a:lnTo>
                  <a:lnTo>
                    <a:pt x="709612" y="419100"/>
                  </a:lnTo>
                  <a:lnTo>
                    <a:pt x="757237" y="400050"/>
                  </a:lnTo>
                  <a:lnTo>
                    <a:pt x="781050" y="404813"/>
                  </a:lnTo>
                  <a:lnTo>
                    <a:pt x="776287" y="447675"/>
                  </a:lnTo>
                  <a:lnTo>
                    <a:pt x="776287" y="447675"/>
                  </a:lnTo>
                  <a:lnTo>
                    <a:pt x="866775" y="423863"/>
                  </a:lnTo>
                  <a:lnTo>
                    <a:pt x="876300" y="409575"/>
                  </a:lnTo>
                  <a:lnTo>
                    <a:pt x="919162" y="433388"/>
                  </a:lnTo>
                  <a:lnTo>
                    <a:pt x="904875" y="466725"/>
                  </a:lnTo>
                  <a:lnTo>
                    <a:pt x="914400" y="523875"/>
                  </a:lnTo>
                  <a:lnTo>
                    <a:pt x="933450" y="542925"/>
                  </a:lnTo>
                  <a:lnTo>
                    <a:pt x="966787" y="523875"/>
                  </a:lnTo>
                  <a:lnTo>
                    <a:pt x="966787" y="523875"/>
                  </a:lnTo>
                  <a:lnTo>
                    <a:pt x="990600" y="528638"/>
                  </a:lnTo>
                  <a:lnTo>
                    <a:pt x="1009650" y="523875"/>
                  </a:lnTo>
                  <a:lnTo>
                    <a:pt x="1033462" y="538163"/>
                  </a:lnTo>
                  <a:lnTo>
                    <a:pt x="1052512" y="523875"/>
                  </a:lnTo>
                  <a:lnTo>
                    <a:pt x="1062037" y="561975"/>
                  </a:lnTo>
                  <a:lnTo>
                    <a:pt x="1062037" y="576263"/>
                  </a:lnTo>
                  <a:lnTo>
                    <a:pt x="1104900" y="571500"/>
                  </a:lnTo>
                  <a:lnTo>
                    <a:pt x="1128712" y="614363"/>
                  </a:lnTo>
                  <a:lnTo>
                    <a:pt x="1119187" y="657225"/>
                  </a:lnTo>
                  <a:lnTo>
                    <a:pt x="1152525" y="671513"/>
                  </a:lnTo>
                  <a:lnTo>
                    <a:pt x="1195387" y="638175"/>
                  </a:lnTo>
                  <a:lnTo>
                    <a:pt x="1228725" y="647700"/>
                  </a:lnTo>
                  <a:lnTo>
                    <a:pt x="1243012" y="709613"/>
                  </a:lnTo>
                  <a:lnTo>
                    <a:pt x="1195387" y="747713"/>
                  </a:lnTo>
                  <a:lnTo>
                    <a:pt x="1195387" y="776288"/>
                  </a:lnTo>
                  <a:lnTo>
                    <a:pt x="1209675" y="781050"/>
                  </a:lnTo>
                  <a:lnTo>
                    <a:pt x="1257300" y="795338"/>
                  </a:lnTo>
                  <a:lnTo>
                    <a:pt x="1276350" y="776288"/>
                  </a:lnTo>
                  <a:lnTo>
                    <a:pt x="1295400" y="795338"/>
                  </a:lnTo>
                  <a:lnTo>
                    <a:pt x="1304925" y="823913"/>
                  </a:lnTo>
                  <a:lnTo>
                    <a:pt x="1304925" y="823913"/>
                  </a:lnTo>
                  <a:lnTo>
                    <a:pt x="1304925" y="823913"/>
                  </a:lnTo>
                  <a:lnTo>
                    <a:pt x="1304925" y="823913"/>
                  </a:lnTo>
                  <a:lnTo>
                    <a:pt x="1304925" y="881063"/>
                  </a:lnTo>
                  <a:lnTo>
                    <a:pt x="1300162" y="904875"/>
                  </a:lnTo>
                  <a:lnTo>
                    <a:pt x="1114425" y="1019175"/>
                  </a:lnTo>
                  <a:lnTo>
                    <a:pt x="1014412" y="942975"/>
                  </a:lnTo>
                  <a:lnTo>
                    <a:pt x="971550" y="923925"/>
                  </a:lnTo>
                  <a:lnTo>
                    <a:pt x="952500" y="962025"/>
                  </a:lnTo>
                  <a:lnTo>
                    <a:pt x="938212" y="966788"/>
                  </a:lnTo>
                  <a:lnTo>
                    <a:pt x="862012" y="1004888"/>
                  </a:lnTo>
                  <a:lnTo>
                    <a:pt x="862012" y="1038225"/>
                  </a:lnTo>
                  <a:lnTo>
                    <a:pt x="838200" y="1033463"/>
                  </a:lnTo>
                  <a:lnTo>
                    <a:pt x="814387" y="1062038"/>
                  </a:lnTo>
                  <a:lnTo>
                    <a:pt x="776287" y="1057275"/>
                  </a:lnTo>
                  <a:lnTo>
                    <a:pt x="757237" y="1081088"/>
                  </a:lnTo>
                  <a:lnTo>
                    <a:pt x="685800" y="1071563"/>
                  </a:lnTo>
                  <a:lnTo>
                    <a:pt x="666750" y="1047750"/>
                  </a:lnTo>
                  <a:lnTo>
                    <a:pt x="623887" y="1062038"/>
                  </a:lnTo>
                  <a:lnTo>
                    <a:pt x="533400" y="1052513"/>
                  </a:lnTo>
                  <a:lnTo>
                    <a:pt x="490537" y="1104900"/>
                  </a:lnTo>
                  <a:lnTo>
                    <a:pt x="457200" y="1090613"/>
                  </a:lnTo>
                  <a:lnTo>
                    <a:pt x="428625" y="1100138"/>
                  </a:lnTo>
                  <a:lnTo>
                    <a:pt x="376237" y="1071563"/>
                  </a:lnTo>
                  <a:lnTo>
                    <a:pt x="323850" y="1152525"/>
                  </a:lnTo>
                  <a:lnTo>
                    <a:pt x="314325" y="1057275"/>
                  </a:lnTo>
                  <a:lnTo>
                    <a:pt x="247650" y="1047750"/>
                  </a:lnTo>
                  <a:lnTo>
                    <a:pt x="219075" y="995363"/>
                  </a:lnTo>
                  <a:lnTo>
                    <a:pt x="252412" y="928688"/>
                  </a:lnTo>
                  <a:lnTo>
                    <a:pt x="166687" y="952500"/>
                  </a:lnTo>
                  <a:lnTo>
                    <a:pt x="152400" y="800100"/>
                  </a:lnTo>
                  <a:lnTo>
                    <a:pt x="176212" y="762000"/>
                  </a:lnTo>
                  <a:lnTo>
                    <a:pt x="80962" y="733425"/>
                  </a:lnTo>
                  <a:lnTo>
                    <a:pt x="61912" y="757238"/>
                  </a:lnTo>
                  <a:lnTo>
                    <a:pt x="38100" y="733425"/>
                  </a:lnTo>
                  <a:lnTo>
                    <a:pt x="57150" y="623888"/>
                  </a:lnTo>
                  <a:lnTo>
                    <a:pt x="9525" y="571500"/>
                  </a:lnTo>
                  <a:lnTo>
                    <a:pt x="0" y="471488"/>
                  </a:lnTo>
                  <a:lnTo>
                    <a:pt x="61912" y="333375"/>
                  </a:lnTo>
                  <a:close/>
                </a:path>
              </a:pathLst>
            </a:custGeom>
            <a:solidFill>
              <a:schemeClr val="bg2">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t-LT" sz="1000" b="1" u="sng" dirty="0">
                <a:solidFill>
                  <a:srgbClr val="000000"/>
                </a:solidFill>
                <a:latin typeface="Calibri" panose="020F0502020204030204" pitchFamily="34" charset="0"/>
              </a:endParaRPr>
            </a:p>
            <a:p>
              <a:pPr algn="ctr">
                <a:defRPr/>
              </a:pPr>
              <a:r>
                <a:rPr lang="lt-LT" sz="1000" b="1" u="sng" dirty="0">
                  <a:solidFill>
                    <a:srgbClr val="000000"/>
                  </a:solidFill>
                  <a:latin typeface="Calibri" panose="020F0502020204030204" pitchFamily="34" charset="0"/>
                </a:rPr>
                <a:t>UKMERGĖ</a:t>
              </a:r>
            </a:p>
          </p:txBody>
        </p:sp>
        <p:sp>
          <p:nvSpPr>
            <p:cNvPr id="20" name="Freeform 17">
              <a:extLst>
                <a:ext uri="{FF2B5EF4-FFF2-40B4-BE49-F238E27FC236}">
                  <a16:creationId xmlns:a16="http://schemas.microsoft.com/office/drawing/2014/main" id="{936BA179-30AA-49A6-9CA5-10D408458924}"/>
                </a:ext>
              </a:extLst>
            </p:cNvPr>
            <p:cNvSpPr/>
            <p:nvPr/>
          </p:nvSpPr>
          <p:spPr>
            <a:xfrm>
              <a:off x="4981575" y="5391150"/>
              <a:ext cx="1509713" cy="1433513"/>
            </a:xfrm>
            <a:custGeom>
              <a:avLst/>
              <a:gdLst>
                <a:gd name="connsiteX0" fmla="*/ 547688 w 1509713"/>
                <a:gd name="connsiteY0" fmla="*/ 180975 h 1433513"/>
                <a:gd name="connsiteX1" fmla="*/ 547688 w 1509713"/>
                <a:gd name="connsiteY1" fmla="*/ 180975 h 1433513"/>
                <a:gd name="connsiteX2" fmla="*/ 514350 w 1509713"/>
                <a:gd name="connsiteY2" fmla="*/ 252413 h 1433513"/>
                <a:gd name="connsiteX3" fmla="*/ 528638 w 1509713"/>
                <a:gd name="connsiteY3" fmla="*/ 280988 h 1433513"/>
                <a:gd name="connsiteX4" fmla="*/ 500063 w 1509713"/>
                <a:gd name="connsiteY4" fmla="*/ 309563 h 1433513"/>
                <a:gd name="connsiteX5" fmla="*/ 538163 w 1509713"/>
                <a:gd name="connsiteY5" fmla="*/ 328613 h 1433513"/>
                <a:gd name="connsiteX6" fmla="*/ 519113 w 1509713"/>
                <a:gd name="connsiteY6" fmla="*/ 385763 h 1433513"/>
                <a:gd name="connsiteX7" fmla="*/ 461963 w 1509713"/>
                <a:gd name="connsiteY7" fmla="*/ 395288 h 1433513"/>
                <a:gd name="connsiteX8" fmla="*/ 428625 w 1509713"/>
                <a:gd name="connsiteY8" fmla="*/ 376238 h 1433513"/>
                <a:gd name="connsiteX9" fmla="*/ 385763 w 1509713"/>
                <a:gd name="connsiteY9" fmla="*/ 428625 h 1433513"/>
                <a:gd name="connsiteX10" fmla="*/ 271463 w 1509713"/>
                <a:gd name="connsiteY10" fmla="*/ 476250 h 1433513"/>
                <a:gd name="connsiteX11" fmla="*/ 238125 w 1509713"/>
                <a:gd name="connsiteY11" fmla="*/ 452438 h 1433513"/>
                <a:gd name="connsiteX12" fmla="*/ 214313 w 1509713"/>
                <a:gd name="connsiteY12" fmla="*/ 461963 h 1433513"/>
                <a:gd name="connsiteX13" fmla="*/ 190500 w 1509713"/>
                <a:gd name="connsiteY13" fmla="*/ 438150 h 1433513"/>
                <a:gd name="connsiteX14" fmla="*/ 119063 w 1509713"/>
                <a:gd name="connsiteY14" fmla="*/ 433388 h 1433513"/>
                <a:gd name="connsiteX15" fmla="*/ 109538 w 1509713"/>
                <a:gd name="connsiteY15" fmla="*/ 485775 h 1433513"/>
                <a:gd name="connsiteX16" fmla="*/ 114300 w 1509713"/>
                <a:gd name="connsiteY16" fmla="*/ 533400 h 1433513"/>
                <a:gd name="connsiteX17" fmla="*/ 80963 w 1509713"/>
                <a:gd name="connsiteY17" fmla="*/ 604838 h 1433513"/>
                <a:gd name="connsiteX18" fmla="*/ 66675 w 1509713"/>
                <a:gd name="connsiteY18" fmla="*/ 581025 h 1433513"/>
                <a:gd name="connsiteX19" fmla="*/ 52388 w 1509713"/>
                <a:gd name="connsiteY19" fmla="*/ 609600 h 1433513"/>
                <a:gd name="connsiteX20" fmla="*/ 57150 w 1509713"/>
                <a:gd name="connsiteY20" fmla="*/ 638175 h 1433513"/>
                <a:gd name="connsiteX21" fmla="*/ 4763 w 1509713"/>
                <a:gd name="connsiteY21" fmla="*/ 633413 h 1433513"/>
                <a:gd name="connsiteX22" fmla="*/ 0 w 1509713"/>
                <a:gd name="connsiteY22" fmla="*/ 704850 h 1433513"/>
                <a:gd name="connsiteX23" fmla="*/ 4763 w 1509713"/>
                <a:gd name="connsiteY23" fmla="*/ 847725 h 1433513"/>
                <a:gd name="connsiteX24" fmla="*/ 9525 w 1509713"/>
                <a:gd name="connsiteY24" fmla="*/ 928688 h 1433513"/>
                <a:gd name="connsiteX25" fmla="*/ 42863 w 1509713"/>
                <a:gd name="connsiteY25" fmla="*/ 990600 h 1433513"/>
                <a:gd name="connsiteX26" fmla="*/ 233363 w 1509713"/>
                <a:gd name="connsiteY26" fmla="*/ 1266825 h 1433513"/>
                <a:gd name="connsiteX27" fmla="*/ 238125 w 1509713"/>
                <a:gd name="connsiteY27" fmla="*/ 1295400 h 1433513"/>
                <a:gd name="connsiteX28" fmla="*/ 276225 w 1509713"/>
                <a:gd name="connsiteY28" fmla="*/ 1319213 h 1433513"/>
                <a:gd name="connsiteX29" fmla="*/ 304800 w 1509713"/>
                <a:gd name="connsiteY29" fmla="*/ 1281113 h 1433513"/>
                <a:gd name="connsiteX30" fmla="*/ 342900 w 1509713"/>
                <a:gd name="connsiteY30" fmla="*/ 1362075 h 1433513"/>
                <a:gd name="connsiteX31" fmla="*/ 395288 w 1509713"/>
                <a:gd name="connsiteY31" fmla="*/ 1352550 h 1433513"/>
                <a:gd name="connsiteX32" fmla="*/ 385763 w 1509713"/>
                <a:gd name="connsiteY32" fmla="*/ 1395413 h 1433513"/>
                <a:gd name="connsiteX33" fmla="*/ 461963 w 1509713"/>
                <a:gd name="connsiteY33" fmla="*/ 1433513 h 1433513"/>
                <a:gd name="connsiteX34" fmla="*/ 595313 w 1509713"/>
                <a:gd name="connsiteY34" fmla="*/ 1409700 h 1433513"/>
                <a:gd name="connsiteX35" fmla="*/ 614363 w 1509713"/>
                <a:gd name="connsiteY35" fmla="*/ 1419225 h 1433513"/>
                <a:gd name="connsiteX36" fmla="*/ 633413 w 1509713"/>
                <a:gd name="connsiteY36" fmla="*/ 1376363 h 1433513"/>
                <a:gd name="connsiteX37" fmla="*/ 728663 w 1509713"/>
                <a:gd name="connsiteY37" fmla="*/ 1262063 h 1433513"/>
                <a:gd name="connsiteX38" fmla="*/ 823913 w 1509713"/>
                <a:gd name="connsiteY38" fmla="*/ 1190625 h 1433513"/>
                <a:gd name="connsiteX39" fmla="*/ 881063 w 1509713"/>
                <a:gd name="connsiteY39" fmla="*/ 1133475 h 1433513"/>
                <a:gd name="connsiteX40" fmla="*/ 942975 w 1509713"/>
                <a:gd name="connsiteY40" fmla="*/ 1152525 h 1433513"/>
                <a:gd name="connsiteX41" fmla="*/ 981075 w 1509713"/>
                <a:gd name="connsiteY41" fmla="*/ 1119188 h 1433513"/>
                <a:gd name="connsiteX42" fmla="*/ 1028700 w 1509713"/>
                <a:gd name="connsiteY42" fmla="*/ 1152525 h 1433513"/>
                <a:gd name="connsiteX43" fmla="*/ 990600 w 1509713"/>
                <a:gd name="connsiteY43" fmla="*/ 1257300 h 1433513"/>
                <a:gd name="connsiteX44" fmla="*/ 1071563 w 1509713"/>
                <a:gd name="connsiteY44" fmla="*/ 1252538 h 1433513"/>
                <a:gd name="connsiteX45" fmla="*/ 1071563 w 1509713"/>
                <a:gd name="connsiteY45" fmla="*/ 1219200 h 1433513"/>
                <a:gd name="connsiteX46" fmla="*/ 1123950 w 1509713"/>
                <a:gd name="connsiteY46" fmla="*/ 1166813 h 1433513"/>
                <a:gd name="connsiteX47" fmla="*/ 1166813 w 1509713"/>
                <a:gd name="connsiteY47" fmla="*/ 1162050 h 1433513"/>
                <a:gd name="connsiteX48" fmla="*/ 1190625 w 1509713"/>
                <a:gd name="connsiteY48" fmla="*/ 1176338 h 1433513"/>
                <a:gd name="connsiteX49" fmla="*/ 1233488 w 1509713"/>
                <a:gd name="connsiteY49" fmla="*/ 1119188 h 1433513"/>
                <a:gd name="connsiteX50" fmla="*/ 1223963 w 1509713"/>
                <a:gd name="connsiteY50" fmla="*/ 1085850 h 1433513"/>
                <a:gd name="connsiteX51" fmla="*/ 1281113 w 1509713"/>
                <a:gd name="connsiteY51" fmla="*/ 1066800 h 1433513"/>
                <a:gd name="connsiteX52" fmla="*/ 1200150 w 1509713"/>
                <a:gd name="connsiteY52" fmla="*/ 1047750 h 1433513"/>
                <a:gd name="connsiteX53" fmla="*/ 1190625 w 1509713"/>
                <a:gd name="connsiteY53" fmla="*/ 971550 h 1433513"/>
                <a:gd name="connsiteX54" fmla="*/ 1114425 w 1509713"/>
                <a:gd name="connsiteY54" fmla="*/ 871538 h 1433513"/>
                <a:gd name="connsiteX55" fmla="*/ 1133475 w 1509713"/>
                <a:gd name="connsiteY55" fmla="*/ 857250 h 1433513"/>
                <a:gd name="connsiteX56" fmla="*/ 1176338 w 1509713"/>
                <a:gd name="connsiteY56" fmla="*/ 838200 h 1433513"/>
                <a:gd name="connsiteX57" fmla="*/ 1214438 w 1509713"/>
                <a:gd name="connsiteY57" fmla="*/ 809625 h 1433513"/>
                <a:gd name="connsiteX58" fmla="*/ 1200150 w 1509713"/>
                <a:gd name="connsiteY58" fmla="*/ 785813 h 1433513"/>
                <a:gd name="connsiteX59" fmla="*/ 1238250 w 1509713"/>
                <a:gd name="connsiteY59" fmla="*/ 757238 h 1433513"/>
                <a:gd name="connsiteX60" fmla="*/ 1181100 w 1509713"/>
                <a:gd name="connsiteY60" fmla="*/ 671513 h 1433513"/>
                <a:gd name="connsiteX61" fmla="*/ 1143000 w 1509713"/>
                <a:gd name="connsiteY61" fmla="*/ 652463 h 1433513"/>
                <a:gd name="connsiteX62" fmla="*/ 1114425 w 1509713"/>
                <a:gd name="connsiteY62" fmla="*/ 661988 h 1433513"/>
                <a:gd name="connsiteX63" fmla="*/ 1100138 w 1509713"/>
                <a:gd name="connsiteY63" fmla="*/ 571500 h 1433513"/>
                <a:gd name="connsiteX64" fmla="*/ 1143000 w 1509713"/>
                <a:gd name="connsiteY64" fmla="*/ 542925 h 1433513"/>
                <a:gd name="connsiteX65" fmla="*/ 1185863 w 1509713"/>
                <a:gd name="connsiteY65" fmla="*/ 557213 h 1433513"/>
                <a:gd name="connsiteX66" fmla="*/ 1176338 w 1509713"/>
                <a:gd name="connsiteY66" fmla="*/ 514350 h 1433513"/>
                <a:gd name="connsiteX67" fmla="*/ 1247775 w 1509713"/>
                <a:gd name="connsiteY67" fmla="*/ 490538 h 1433513"/>
                <a:gd name="connsiteX68" fmla="*/ 1247775 w 1509713"/>
                <a:gd name="connsiteY68" fmla="*/ 452438 h 1433513"/>
                <a:gd name="connsiteX69" fmla="*/ 1290638 w 1509713"/>
                <a:gd name="connsiteY69" fmla="*/ 442913 h 1433513"/>
                <a:gd name="connsiteX70" fmla="*/ 1276350 w 1509713"/>
                <a:gd name="connsiteY70" fmla="*/ 404813 h 1433513"/>
                <a:gd name="connsiteX71" fmla="*/ 1376363 w 1509713"/>
                <a:gd name="connsiteY71" fmla="*/ 390525 h 1433513"/>
                <a:gd name="connsiteX72" fmla="*/ 1352550 w 1509713"/>
                <a:gd name="connsiteY72" fmla="*/ 285750 h 1433513"/>
                <a:gd name="connsiteX73" fmla="*/ 1333500 w 1509713"/>
                <a:gd name="connsiteY73" fmla="*/ 238125 h 1433513"/>
                <a:gd name="connsiteX74" fmla="*/ 1362075 w 1509713"/>
                <a:gd name="connsiteY74" fmla="*/ 209550 h 1433513"/>
                <a:gd name="connsiteX75" fmla="*/ 1362075 w 1509713"/>
                <a:gd name="connsiteY75" fmla="*/ 171450 h 1433513"/>
                <a:gd name="connsiteX76" fmla="*/ 1462088 w 1509713"/>
                <a:gd name="connsiteY76" fmla="*/ 161925 h 1433513"/>
                <a:gd name="connsiteX77" fmla="*/ 1471613 w 1509713"/>
                <a:gd name="connsiteY77" fmla="*/ 119063 h 1433513"/>
                <a:gd name="connsiteX78" fmla="*/ 1490663 w 1509713"/>
                <a:gd name="connsiteY78" fmla="*/ 80963 h 1433513"/>
                <a:gd name="connsiteX79" fmla="*/ 1509713 w 1509713"/>
                <a:gd name="connsiteY79" fmla="*/ 47625 h 1433513"/>
                <a:gd name="connsiteX80" fmla="*/ 1504950 w 1509713"/>
                <a:gd name="connsiteY80" fmla="*/ 4763 h 1433513"/>
                <a:gd name="connsiteX81" fmla="*/ 1362075 w 1509713"/>
                <a:gd name="connsiteY81" fmla="*/ 38100 h 1433513"/>
                <a:gd name="connsiteX82" fmla="*/ 1338263 w 1509713"/>
                <a:gd name="connsiteY82" fmla="*/ 95250 h 1433513"/>
                <a:gd name="connsiteX83" fmla="*/ 1300163 w 1509713"/>
                <a:gd name="connsiteY83" fmla="*/ 71438 h 1433513"/>
                <a:gd name="connsiteX84" fmla="*/ 1257300 w 1509713"/>
                <a:gd name="connsiteY84" fmla="*/ 85725 h 1433513"/>
                <a:gd name="connsiteX85" fmla="*/ 1228725 w 1509713"/>
                <a:gd name="connsiteY85" fmla="*/ 128588 h 1433513"/>
                <a:gd name="connsiteX86" fmla="*/ 1152525 w 1509713"/>
                <a:gd name="connsiteY86" fmla="*/ 109538 h 1433513"/>
                <a:gd name="connsiteX87" fmla="*/ 1052513 w 1509713"/>
                <a:gd name="connsiteY87" fmla="*/ 114300 h 1433513"/>
                <a:gd name="connsiteX88" fmla="*/ 1047750 w 1509713"/>
                <a:gd name="connsiteY88" fmla="*/ 166688 h 1433513"/>
                <a:gd name="connsiteX89" fmla="*/ 1000125 w 1509713"/>
                <a:gd name="connsiteY89" fmla="*/ 90488 h 1433513"/>
                <a:gd name="connsiteX90" fmla="*/ 1042988 w 1509713"/>
                <a:gd name="connsiteY90" fmla="*/ 80963 h 1433513"/>
                <a:gd name="connsiteX91" fmla="*/ 1033463 w 1509713"/>
                <a:gd name="connsiteY91" fmla="*/ 47625 h 1433513"/>
                <a:gd name="connsiteX92" fmla="*/ 1014413 w 1509713"/>
                <a:gd name="connsiteY92" fmla="*/ 38100 h 1433513"/>
                <a:gd name="connsiteX93" fmla="*/ 985838 w 1509713"/>
                <a:gd name="connsiteY93" fmla="*/ 47625 h 1433513"/>
                <a:gd name="connsiteX94" fmla="*/ 942975 w 1509713"/>
                <a:gd name="connsiteY94" fmla="*/ 0 h 1433513"/>
                <a:gd name="connsiteX95" fmla="*/ 904875 w 1509713"/>
                <a:gd name="connsiteY95" fmla="*/ 28575 h 1433513"/>
                <a:gd name="connsiteX96" fmla="*/ 885825 w 1509713"/>
                <a:gd name="connsiteY96" fmla="*/ 19050 h 1433513"/>
                <a:gd name="connsiteX97" fmla="*/ 842963 w 1509713"/>
                <a:gd name="connsiteY97" fmla="*/ 38100 h 1433513"/>
                <a:gd name="connsiteX98" fmla="*/ 828675 w 1509713"/>
                <a:gd name="connsiteY98" fmla="*/ 38100 h 1433513"/>
                <a:gd name="connsiteX99" fmla="*/ 814388 w 1509713"/>
                <a:gd name="connsiteY99" fmla="*/ 100013 h 1433513"/>
                <a:gd name="connsiteX100" fmla="*/ 781050 w 1509713"/>
                <a:gd name="connsiteY100" fmla="*/ 85725 h 1433513"/>
                <a:gd name="connsiteX101" fmla="*/ 762000 w 1509713"/>
                <a:gd name="connsiteY101" fmla="*/ 90488 h 1433513"/>
                <a:gd name="connsiteX102" fmla="*/ 738188 w 1509713"/>
                <a:gd name="connsiteY102" fmla="*/ 47625 h 1433513"/>
                <a:gd name="connsiteX103" fmla="*/ 723900 w 1509713"/>
                <a:gd name="connsiteY103" fmla="*/ 38100 h 1433513"/>
                <a:gd name="connsiteX104" fmla="*/ 714375 w 1509713"/>
                <a:gd name="connsiteY104" fmla="*/ 52388 h 1433513"/>
                <a:gd name="connsiteX105" fmla="*/ 700088 w 1509713"/>
                <a:gd name="connsiteY105" fmla="*/ 71438 h 1433513"/>
                <a:gd name="connsiteX106" fmla="*/ 671513 w 1509713"/>
                <a:gd name="connsiteY106" fmla="*/ 71438 h 1433513"/>
                <a:gd name="connsiteX107" fmla="*/ 590550 w 1509713"/>
                <a:gd name="connsiteY107" fmla="*/ 66675 h 1433513"/>
                <a:gd name="connsiteX108" fmla="*/ 576263 w 1509713"/>
                <a:gd name="connsiteY108" fmla="*/ 85725 h 1433513"/>
                <a:gd name="connsiteX109" fmla="*/ 604838 w 1509713"/>
                <a:gd name="connsiteY109" fmla="*/ 109538 h 1433513"/>
                <a:gd name="connsiteX110" fmla="*/ 623888 w 1509713"/>
                <a:gd name="connsiteY110" fmla="*/ 142875 h 1433513"/>
                <a:gd name="connsiteX111" fmla="*/ 619125 w 1509713"/>
                <a:gd name="connsiteY111" fmla="*/ 166688 h 1433513"/>
                <a:gd name="connsiteX112" fmla="*/ 609600 w 1509713"/>
                <a:gd name="connsiteY112" fmla="*/ 176213 h 1433513"/>
                <a:gd name="connsiteX113" fmla="*/ 647700 w 1509713"/>
                <a:gd name="connsiteY113" fmla="*/ 209550 h 1433513"/>
                <a:gd name="connsiteX114" fmla="*/ 647700 w 1509713"/>
                <a:gd name="connsiteY114" fmla="*/ 242888 h 1433513"/>
                <a:gd name="connsiteX115" fmla="*/ 609600 w 1509713"/>
                <a:gd name="connsiteY115" fmla="*/ 247650 h 1433513"/>
                <a:gd name="connsiteX116" fmla="*/ 547688 w 1509713"/>
                <a:gd name="connsiteY116" fmla="*/ 180975 h 143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509713" h="1433513">
                  <a:moveTo>
                    <a:pt x="547688" y="180975"/>
                  </a:moveTo>
                  <a:lnTo>
                    <a:pt x="547688" y="180975"/>
                  </a:lnTo>
                  <a:lnTo>
                    <a:pt x="514350" y="252413"/>
                  </a:lnTo>
                  <a:lnTo>
                    <a:pt x="528638" y="280988"/>
                  </a:lnTo>
                  <a:lnTo>
                    <a:pt x="500063" y="309563"/>
                  </a:lnTo>
                  <a:lnTo>
                    <a:pt x="538163" y="328613"/>
                  </a:lnTo>
                  <a:lnTo>
                    <a:pt x="519113" y="385763"/>
                  </a:lnTo>
                  <a:lnTo>
                    <a:pt x="461963" y="395288"/>
                  </a:lnTo>
                  <a:lnTo>
                    <a:pt x="428625" y="376238"/>
                  </a:lnTo>
                  <a:lnTo>
                    <a:pt x="385763" y="428625"/>
                  </a:lnTo>
                  <a:lnTo>
                    <a:pt x="271463" y="476250"/>
                  </a:lnTo>
                  <a:lnTo>
                    <a:pt x="238125" y="452438"/>
                  </a:lnTo>
                  <a:lnTo>
                    <a:pt x="214313" y="461963"/>
                  </a:lnTo>
                  <a:lnTo>
                    <a:pt x="190500" y="438150"/>
                  </a:lnTo>
                  <a:lnTo>
                    <a:pt x="119063" y="433388"/>
                  </a:lnTo>
                  <a:lnTo>
                    <a:pt x="109538" y="485775"/>
                  </a:lnTo>
                  <a:lnTo>
                    <a:pt x="114300" y="533400"/>
                  </a:lnTo>
                  <a:lnTo>
                    <a:pt x="80963" y="604838"/>
                  </a:lnTo>
                  <a:lnTo>
                    <a:pt x="66675" y="581025"/>
                  </a:lnTo>
                  <a:lnTo>
                    <a:pt x="52388" y="609600"/>
                  </a:lnTo>
                  <a:lnTo>
                    <a:pt x="57150" y="638175"/>
                  </a:lnTo>
                  <a:lnTo>
                    <a:pt x="4763" y="633413"/>
                  </a:lnTo>
                  <a:lnTo>
                    <a:pt x="0" y="704850"/>
                  </a:lnTo>
                  <a:lnTo>
                    <a:pt x="4763" y="847725"/>
                  </a:lnTo>
                  <a:lnTo>
                    <a:pt x="9525" y="928688"/>
                  </a:lnTo>
                  <a:lnTo>
                    <a:pt x="42863" y="990600"/>
                  </a:lnTo>
                  <a:lnTo>
                    <a:pt x="233363" y="1266825"/>
                  </a:lnTo>
                  <a:lnTo>
                    <a:pt x="238125" y="1295400"/>
                  </a:lnTo>
                  <a:lnTo>
                    <a:pt x="276225" y="1319213"/>
                  </a:lnTo>
                  <a:lnTo>
                    <a:pt x="304800" y="1281113"/>
                  </a:lnTo>
                  <a:lnTo>
                    <a:pt x="342900" y="1362075"/>
                  </a:lnTo>
                  <a:lnTo>
                    <a:pt x="395288" y="1352550"/>
                  </a:lnTo>
                  <a:lnTo>
                    <a:pt x="385763" y="1395413"/>
                  </a:lnTo>
                  <a:lnTo>
                    <a:pt x="461963" y="1433513"/>
                  </a:lnTo>
                  <a:lnTo>
                    <a:pt x="595313" y="1409700"/>
                  </a:lnTo>
                  <a:lnTo>
                    <a:pt x="614363" y="1419225"/>
                  </a:lnTo>
                  <a:lnTo>
                    <a:pt x="633413" y="1376363"/>
                  </a:lnTo>
                  <a:lnTo>
                    <a:pt x="728663" y="1262063"/>
                  </a:lnTo>
                  <a:lnTo>
                    <a:pt x="823913" y="1190625"/>
                  </a:lnTo>
                  <a:lnTo>
                    <a:pt x="881063" y="1133475"/>
                  </a:lnTo>
                  <a:lnTo>
                    <a:pt x="942975" y="1152525"/>
                  </a:lnTo>
                  <a:lnTo>
                    <a:pt x="981075" y="1119188"/>
                  </a:lnTo>
                  <a:lnTo>
                    <a:pt x="1028700" y="1152525"/>
                  </a:lnTo>
                  <a:lnTo>
                    <a:pt x="990600" y="1257300"/>
                  </a:lnTo>
                  <a:lnTo>
                    <a:pt x="1071563" y="1252538"/>
                  </a:lnTo>
                  <a:lnTo>
                    <a:pt x="1071563" y="1219200"/>
                  </a:lnTo>
                  <a:lnTo>
                    <a:pt x="1123950" y="1166813"/>
                  </a:lnTo>
                  <a:lnTo>
                    <a:pt x="1166813" y="1162050"/>
                  </a:lnTo>
                  <a:lnTo>
                    <a:pt x="1190625" y="1176338"/>
                  </a:lnTo>
                  <a:lnTo>
                    <a:pt x="1233488" y="1119188"/>
                  </a:lnTo>
                  <a:lnTo>
                    <a:pt x="1223963" y="1085850"/>
                  </a:lnTo>
                  <a:lnTo>
                    <a:pt x="1281113" y="1066800"/>
                  </a:lnTo>
                  <a:lnTo>
                    <a:pt x="1200150" y="1047750"/>
                  </a:lnTo>
                  <a:lnTo>
                    <a:pt x="1190625" y="971550"/>
                  </a:lnTo>
                  <a:lnTo>
                    <a:pt x="1114425" y="871538"/>
                  </a:lnTo>
                  <a:lnTo>
                    <a:pt x="1133475" y="857250"/>
                  </a:lnTo>
                  <a:lnTo>
                    <a:pt x="1176338" y="838200"/>
                  </a:lnTo>
                  <a:lnTo>
                    <a:pt x="1214438" y="809625"/>
                  </a:lnTo>
                  <a:lnTo>
                    <a:pt x="1200150" y="785813"/>
                  </a:lnTo>
                  <a:lnTo>
                    <a:pt x="1238250" y="757238"/>
                  </a:lnTo>
                  <a:lnTo>
                    <a:pt x="1181100" y="671513"/>
                  </a:lnTo>
                  <a:lnTo>
                    <a:pt x="1143000" y="652463"/>
                  </a:lnTo>
                  <a:lnTo>
                    <a:pt x="1114425" y="661988"/>
                  </a:lnTo>
                  <a:lnTo>
                    <a:pt x="1100138" y="571500"/>
                  </a:lnTo>
                  <a:lnTo>
                    <a:pt x="1143000" y="542925"/>
                  </a:lnTo>
                  <a:lnTo>
                    <a:pt x="1185863" y="557213"/>
                  </a:lnTo>
                  <a:lnTo>
                    <a:pt x="1176338" y="514350"/>
                  </a:lnTo>
                  <a:lnTo>
                    <a:pt x="1247775" y="490538"/>
                  </a:lnTo>
                  <a:lnTo>
                    <a:pt x="1247775" y="452438"/>
                  </a:lnTo>
                  <a:lnTo>
                    <a:pt x="1290638" y="442913"/>
                  </a:lnTo>
                  <a:lnTo>
                    <a:pt x="1276350" y="404813"/>
                  </a:lnTo>
                  <a:lnTo>
                    <a:pt x="1376363" y="390525"/>
                  </a:lnTo>
                  <a:lnTo>
                    <a:pt x="1352550" y="285750"/>
                  </a:lnTo>
                  <a:lnTo>
                    <a:pt x="1333500" y="238125"/>
                  </a:lnTo>
                  <a:lnTo>
                    <a:pt x="1362075" y="209550"/>
                  </a:lnTo>
                  <a:lnTo>
                    <a:pt x="1362075" y="171450"/>
                  </a:lnTo>
                  <a:lnTo>
                    <a:pt x="1462088" y="161925"/>
                  </a:lnTo>
                  <a:lnTo>
                    <a:pt x="1471613" y="119063"/>
                  </a:lnTo>
                  <a:lnTo>
                    <a:pt x="1490663" y="80963"/>
                  </a:lnTo>
                  <a:lnTo>
                    <a:pt x="1509713" y="47625"/>
                  </a:lnTo>
                  <a:lnTo>
                    <a:pt x="1504950" y="4763"/>
                  </a:lnTo>
                  <a:lnTo>
                    <a:pt x="1362075" y="38100"/>
                  </a:lnTo>
                  <a:lnTo>
                    <a:pt x="1338263" y="95250"/>
                  </a:lnTo>
                  <a:lnTo>
                    <a:pt x="1300163" y="71438"/>
                  </a:lnTo>
                  <a:lnTo>
                    <a:pt x="1257300" y="85725"/>
                  </a:lnTo>
                  <a:lnTo>
                    <a:pt x="1228725" y="128588"/>
                  </a:lnTo>
                  <a:lnTo>
                    <a:pt x="1152525" y="109538"/>
                  </a:lnTo>
                  <a:lnTo>
                    <a:pt x="1052513" y="114300"/>
                  </a:lnTo>
                  <a:lnTo>
                    <a:pt x="1047750" y="166688"/>
                  </a:lnTo>
                  <a:lnTo>
                    <a:pt x="1000125" y="90488"/>
                  </a:lnTo>
                  <a:lnTo>
                    <a:pt x="1042988" y="80963"/>
                  </a:lnTo>
                  <a:lnTo>
                    <a:pt x="1033463" y="47625"/>
                  </a:lnTo>
                  <a:lnTo>
                    <a:pt x="1014413" y="38100"/>
                  </a:lnTo>
                  <a:lnTo>
                    <a:pt x="985838" y="47625"/>
                  </a:lnTo>
                  <a:lnTo>
                    <a:pt x="942975" y="0"/>
                  </a:lnTo>
                  <a:lnTo>
                    <a:pt x="904875" y="28575"/>
                  </a:lnTo>
                  <a:lnTo>
                    <a:pt x="885825" y="19050"/>
                  </a:lnTo>
                  <a:lnTo>
                    <a:pt x="842963" y="38100"/>
                  </a:lnTo>
                  <a:lnTo>
                    <a:pt x="828675" y="38100"/>
                  </a:lnTo>
                  <a:lnTo>
                    <a:pt x="814388" y="100013"/>
                  </a:lnTo>
                  <a:lnTo>
                    <a:pt x="781050" y="85725"/>
                  </a:lnTo>
                  <a:lnTo>
                    <a:pt x="762000" y="90488"/>
                  </a:lnTo>
                  <a:lnTo>
                    <a:pt x="738188" y="47625"/>
                  </a:lnTo>
                  <a:lnTo>
                    <a:pt x="723900" y="38100"/>
                  </a:lnTo>
                  <a:lnTo>
                    <a:pt x="714375" y="52388"/>
                  </a:lnTo>
                  <a:lnTo>
                    <a:pt x="700088" y="71438"/>
                  </a:lnTo>
                  <a:lnTo>
                    <a:pt x="671513" y="71438"/>
                  </a:lnTo>
                  <a:lnTo>
                    <a:pt x="590550" y="66675"/>
                  </a:lnTo>
                  <a:lnTo>
                    <a:pt x="576263" y="85725"/>
                  </a:lnTo>
                  <a:lnTo>
                    <a:pt x="604838" y="109538"/>
                  </a:lnTo>
                  <a:lnTo>
                    <a:pt x="623888" y="142875"/>
                  </a:lnTo>
                  <a:lnTo>
                    <a:pt x="619125" y="166688"/>
                  </a:lnTo>
                  <a:lnTo>
                    <a:pt x="609600" y="176213"/>
                  </a:lnTo>
                  <a:lnTo>
                    <a:pt x="647700" y="209550"/>
                  </a:lnTo>
                  <a:lnTo>
                    <a:pt x="647700" y="242888"/>
                  </a:lnTo>
                  <a:lnTo>
                    <a:pt x="609600" y="247650"/>
                  </a:lnTo>
                  <a:lnTo>
                    <a:pt x="547688" y="180975"/>
                  </a:lnTo>
                  <a:close/>
                </a:path>
              </a:pathLst>
            </a:cu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t-LT" sz="1000" dirty="0">
                  <a:solidFill>
                    <a:srgbClr val="000000"/>
                  </a:solidFill>
                  <a:latin typeface="Calibri" panose="020F0502020204030204" pitchFamily="34" charset="0"/>
                </a:rPr>
                <a:t>Varėna</a:t>
              </a:r>
            </a:p>
          </p:txBody>
        </p:sp>
        <p:sp>
          <p:nvSpPr>
            <p:cNvPr id="21" name="Freeform 18">
              <a:extLst>
                <a:ext uri="{FF2B5EF4-FFF2-40B4-BE49-F238E27FC236}">
                  <a16:creationId xmlns:a16="http://schemas.microsoft.com/office/drawing/2014/main" id="{3188D492-EA94-43C4-8BE8-5B2695731CB2}"/>
                </a:ext>
              </a:extLst>
            </p:cNvPr>
            <p:cNvSpPr/>
            <p:nvPr/>
          </p:nvSpPr>
          <p:spPr>
            <a:xfrm>
              <a:off x="4595812" y="6067425"/>
              <a:ext cx="731838" cy="700088"/>
            </a:xfrm>
            <a:custGeom>
              <a:avLst/>
              <a:gdLst>
                <a:gd name="connsiteX0" fmla="*/ 242887 w 614362"/>
                <a:gd name="connsiteY0" fmla="*/ 42863 h 700088"/>
                <a:gd name="connsiteX1" fmla="*/ 157162 w 614362"/>
                <a:gd name="connsiteY1" fmla="*/ 95250 h 700088"/>
                <a:gd name="connsiteX2" fmla="*/ 76200 w 614362"/>
                <a:gd name="connsiteY2" fmla="*/ 109538 h 700088"/>
                <a:gd name="connsiteX3" fmla="*/ 33337 w 614362"/>
                <a:gd name="connsiteY3" fmla="*/ 328613 h 700088"/>
                <a:gd name="connsiteX4" fmla="*/ 109537 w 614362"/>
                <a:gd name="connsiteY4" fmla="*/ 414338 h 700088"/>
                <a:gd name="connsiteX5" fmla="*/ 0 w 614362"/>
                <a:gd name="connsiteY5" fmla="*/ 576263 h 700088"/>
                <a:gd name="connsiteX6" fmla="*/ 19050 w 614362"/>
                <a:gd name="connsiteY6" fmla="*/ 604838 h 700088"/>
                <a:gd name="connsiteX7" fmla="*/ 85725 w 614362"/>
                <a:gd name="connsiteY7" fmla="*/ 633413 h 700088"/>
                <a:gd name="connsiteX8" fmla="*/ 128587 w 614362"/>
                <a:gd name="connsiteY8" fmla="*/ 638175 h 700088"/>
                <a:gd name="connsiteX9" fmla="*/ 138112 w 614362"/>
                <a:gd name="connsiteY9" fmla="*/ 604838 h 700088"/>
                <a:gd name="connsiteX10" fmla="*/ 138112 w 614362"/>
                <a:gd name="connsiteY10" fmla="*/ 576263 h 700088"/>
                <a:gd name="connsiteX11" fmla="*/ 138112 w 614362"/>
                <a:gd name="connsiteY11" fmla="*/ 576263 h 700088"/>
                <a:gd name="connsiteX12" fmla="*/ 138112 w 614362"/>
                <a:gd name="connsiteY12" fmla="*/ 576263 h 700088"/>
                <a:gd name="connsiteX13" fmla="*/ 204787 w 614362"/>
                <a:gd name="connsiteY13" fmla="*/ 604838 h 700088"/>
                <a:gd name="connsiteX14" fmla="*/ 223837 w 614362"/>
                <a:gd name="connsiteY14" fmla="*/ 604838 h 700088"/>
                <a:gd name="connsiteX15" fmla="*/ 228600 w 614362"/>
                <a:gd name="connsiteY15" fmla="*/ 623888 h 700088"/>
                <a:gd name="connsiteX16" fmla="*/ 233362 w 614362"/>
                <a:gd name="connsiteY16" fmla="*/ 642938 h 700088"/>
                <a:gd name="connsiteX17" fmla="*/ 233362 w 614362"/>
                <a:gd name="connsiteY17" fmla="*/ 642938 h 700088"/>
                <a:gd name="connsiteX18" fmla="*/ 252412 w 614362"/>
                <a:gd name="connsiteY18" fmla="*/ 700088 h 700088"/>
                <a:gd name="connsiteX19" fmla="*/ 300037 w 614362"/>
                <a:gd name="connsiteY19" fmla="*/ 685800 h 700088"/>
                <a:gd name="connsiteX20" fmla="*/ 328612 w 614362"/>
                <a:gd name="connsiteY20" fmla="*/ 661988 h 700088"/>
                <a:gd name="connsiteX21" fmla="*/ 371475 w 614362"/>
                <a:gd name="connsiteY21" fmla="*/ 671513 h 700088"/>
                <a:gd name="connsiteX22" fmla="*/ 371475 w 614362"/>
                <a:gd name="connsiteY22" fmla="*/ 671513 h 700088"/>
                <a:gd name="connsiteX23" fmla="*/ 442912 w 614362"/>
                <a:gd name="connsiteY23" fmla="*/ 657225 h 700088"/>
                <a:gd name="connsiteX24" fmla="*/ 447675 w 614362"/>
                <a:gd name="connsiteY24" fmla="*/ 619125 h 700088"/>
                <a:gd name="connsiteX25" fmla="*/ 466725 w 614362"/>
                <a:gd name="connsiteY25" fmla="*/ 604838 h 700088"/>
                <a:gd name="connsiteX26" fmla="*/ 514350 w 614362"/>
                <a:gd name="connsiteY26" fmla="*/ 609600 h 700088"/>
                <a:gd name="connsiteX27" fmla="*/ 547687 w 614362"/>
                <a:gd name="connsiteY27" fmla="*/ 595313 h 700088"/>
                <a:gd name="connsiteX28" fmla="*/ 581025 w 614362"/>
                <a:gd name="connsiteY28" fmla="*/ 585788 h 700088"/>
                <a:gd name="connsiteX29" fmla="*/ 614362 w 614362"/>
                <a:gd name="connsiteY29" fmla="*/ 576263 h 700088"/>
                <a:gd name="connsiteX30" fmla="*/ 390525 w 614362"/>
                <a:gd name="connsiteY30" fmla="*/ 247650 h 700088"/>
                <a:gd name="connsiteX31" fmla="*/ 385762 w 614362"/>
                <a:gd name="connsiteY31" fmla="*/ 0 h 700088"/>
                <a:gd name="connsiteX32" fmla="*/ 357187 w 614362"/>
                <a:gd name="connsiteY32" fmla="*/ 23813 h 700088"/>
                <a:gd name="connsiteX33" fmla="*/ 352425 w 614362"/>
                <a:gd name="connsiteY33" fmla="*/ 42863 h 700088"/>
                <a:gd name="connsiteX34" fmla="*/ 333375 w 614362"/>
                <a:gd name="connsiteY34" fmla="*/ 19050 h 700088"/>
                <a:gd name="connsiteX35" fmla="*/ 290512 w 614362"/>
                <a:gd name="connsiteY35" fmla="*/ 9525 h 700088"/>
                <a:gd name="connsiteX36" fmla="*/ 242887 w 614362"/>
                <a:gd name="connsiteY36" fmla="*/ 42863 h 70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14362" h="700088">
                  <a:moveTo>
                    <a:pt x="242887" y="42863"/>
                  </a:moveTo>
                  <a:lnTo>
                    <a:pt x="157162" y="95250"/>
                  </a:lnTo>
                  <a:lnTo>
                    <a:pt x="76200" y="109538"/>
                  </a:lnTo>
                  <a:lnTo>
                    <a:pt x="33337" y="328613"/>
                  </a:lnTo>
                  <a:lnTo>
                    <a:pt x="109537" y="414338"/>
                  </a:lnTo>
                  <a:lnTo>
                    <a:pt x="0" y="576263"/>
                  </a:lnTo>
                  <a:lnTo>
                    <a:pt x="19050" y="604838"/>
                  </a:lnTo>
                  <a:lnTo>
                    <a:pt x="85725" y="633413"/>
                  </a:lnTo>
                  <a:lnTo>
                    <a:pt x="128587" y="638175"/>
                  </a:lnTo>
                  <a:lnTo>
                    <a:pt x="138112" y="604838"/>
                  </a:lnTo>
                  <a:lnTo>
                    <a:pt x="138112" y="576263"/>
                  </a:lnTo>
                  <a:lnTo>
                    <a:pt x="138112" y="576263"/>
                  </a:lnTo>
                  <a:lnTo>
                    <a:pt x="138112" y="576263"/>
                  </a:lnTo>
                  <a:lnTo>
                    <a:pt x="204787" y="604838"/>
                  </a:lnTo>
                  <a:lnTo>
                    <a:pt x="223837" y="604838"/>
                  </a:lnTo>
                  <a:lnTo>
                    <a:pt x="228600" y="623888"/>
                  </a:lnTo>
                  <a:lnTo>
                    <a:pt x="233362" y="642938"/>
                  </a:lnTo>
                  <a:lnTo>
                    <a:pt x="233362" y="642938"/>
                  </a:lnTo>
                  <a:lnTo>
                    <a:pt x="252412" y="700088"/>
                  </a:lnTo>
                  <a:lnTo>
                    <a:pt x="300037" y="685800"/>
                  </a:lnTo>
                  <a:lnTo>
                    <a:pt x="328612" y="661988"/>
                  </a:lnTo>
                  <a:lnTo>
                    <a:pt x="371475" y="671513"/>
                  </a:lnTo>
                  <a:lnTo>
                    <a:pt x="371475" y="671513"/>
                  </a:lnTo>
                  <a:lnTo>
                    <a:pt x="442912" y="657225"/>
                  </a:lnTo>
                  <a:lnTo>
                    <a:pt x="447675" y="619125"/>
                  </a:lnTo>
                  <a:lnTo>
                    <a:pt x="466725" y="604838"/>
                  </a:lnTo>
                  <a:lnTo>
                    <a:pt x="514350" y="609600"/>
                  </a:lnTo>
                  <a:lnTo>
                    <a:pt x="547687" y="595313"/>
                  </a:lnTo>
                  <a:lnTo>
                    <a:pt x="581025" y="585788"/>
                  </a:lnTo>
                  <a:lnTo>
                    <a:pt x="614362" y="576263"/>
                  </a:lnTo>
                  <a:lnTo>
                    <a:pt x="390525" y="247650"/>
                  </a:lnTo>
                  <a:cubicBezTo>
                    <a:pt x="388937" y="165100"/>
                    <a:pt x="387350" y="82550"/>
                    <a:pt x="385762" y="0"/>
                  </a:cubicBezTo>
                  <a:lnTo>
                    <a:pt x="357187" y="23813"/>
                  </a:lnTo>
                  <a:lnTo>
                    <a:pt x="352425" y="42863"/>
                  </a:lnTo>
                  <a:lnTo>
                    <a:pt x="333375" y="19050"/>
                  </a:lnTo>
                  <a:lnTo>
                    <a:pt x="290512" y="9525"/>
                  </a:lnTo>
                  <a:lnTo>
                    <a:pt x="242887" y="42863"/>
                  </a:lnTo>
                  <a:close/>
                </a:path>
              </a:pathLst>
            </a:cu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t-LT" sz="1000" b="1" u="sng" dirty="0">
                  <a:solidFill>
                    <a:srgbClr val="000000"/>
                  </a:solidFill>
                  <a:latin typeface="Calibri" panose="020F0502020204030204" pitchFamily="34" charset="0"/>
                </a:rPr>
                <a:t>DRUSKININKAI</a:t>
              </a:r>
            </a:p>
          </p:txBody>
        </p:sp>
        <p:sp>
          <p:nvSpPr>
            <p:cNvPr id="22" name="Freeform 19">
              <a:extLst>
                <a:ext uri="{FF2B5EF4-FFF2-40B4-BE49-F238E27FC236}">
                  <a16:creationId xmlns:a16="http://schemas.microsoft.com/office/drawing/2014/main" id="{0FA08BD7-9EF0-431B-8506-50FC5CE8CF9D}"/>
                </a:ext>
              </a:extLst>
            </p:cNvPr>
            <p:cNvSpPr/>
            <p:nvPr/>
          </p:nvSpPr>
          <p:spPr>
            <a:xfrm>
              <a:off x="3781425" y="5457825"/>
              <a:ext cx="1076325" cy="1362075"/>
            </a:xfrm>
            <a:custGeom>
              <a:avLst/>
              <a:gdLst>
                <a:gd name="connsiteX0" fmla="*/ 1047750 w 1076325"/>
                <a:gd name="connsiteY0" fmla="*/ 652463 h 1362075"/>
                <a:gd name="connsiteX1" fmla="*/ 1004888 w 1076325"/>
                <a:gd name="connsiteY1" fmla="*/ 585788 h 1362075"/>
                <a:gd name="connsiteX2" fmla="*/ 1042988 w 1076325"/>
                <a:gd name="connsiteY2" fmla="*/ 552450 h 1362075"/>
                <a:gd name="connsiteX3" fmla="*/ 1042988 w 1076325"/>
                <a:gd name="connsiteY3" fmla="*/ 490538 h 1362075"/>
                <a:gd name="connsiteX4" fmla="*/ 1076325 w 1076325"/>
                <a:gd name="connsiteY4" fmla="*/ 442913 h 1362075"/>
                <a:gd name="connsiteX5" fmla="*/ 1038225 w 1076325"/>
                <a:gd name="connsiteY5" fmla="*/ 404813 h 1362075"/>
                <a:gd name="connsiteX6" fmla="*/ 1000125 w 1076325"/>
                <a:gd name="connsiteY6" fmla="*/ 438150 h 1362075"/>
                <a:gd name="connsiteX7" fmla="*/ 957263 w 1076325"/>
                <a:gd name="connsiteY7" fmla="*/ 347663 h 1362075"/>
                <a:gd name="connsiteX8" fmla="*/ 828675 w 1076325"/>
                <a:gd name="connsiteY8" fmla="*/ 361950 h 1362075"/>
                <a:gd name="connsiteX9" fmla="*/ 828675 w 1076325"/>
                <a:gd name="connsiteY9" fmla="*/ 361950 h 1362075"/>
                <a:gd name="connsiteX10" fmla="*/ 795338 w 1076325"/>
                <a:gd name="connsiteY10" fmla="*/ 333375 h 1362075"/>
                <a:gd name="connsiteX11" fmla="*/ 762000 w 1076325"/>
                <a:gd name="connsiteY11" fmla="*/ 333375 h 1362075"/>
                <a:gd name="connsiteX12" fmla="*/ 709613 w 1076325"/>
                <a:gd name="connsiteY12" fmla="*/ 276225 h 1362075"/>
                <a:gd name="connsiteX13" fmla="*/ 685800 w 1076325"/>
                <a:gd name="connsiteY13" fmla="*/ 214313 h 1362075"/>
                <a:gd name="connsiteX14" fmla="*/ 623888 w 1076325"/>
                <a:gd name="connsiteY14" fmla="*/ 214313 h 1362075"/>
                <a:gd name="connsiteX15" fmla="*/ 590550 w 1076325"/>
                <a:gd name="connsiteY15" fmla="*/ 252413 h 1362075"/>
                <a:gd name="connsiteX16" fmla="*/ 547688 w 1076325"/>
                <a:gd name="connsiteY16" fmla="*/ 204788 h 1362075"/>
                <a:gd name="connsiteX17" fmla="*/ 490538 w 1076325"/>
                <a:gd name="connsiteY17" fmla="*/ 185738 h 1362075"/>
                <a:gd name="connsiteX18" fmla="*/ 457200 w 1076325"/>
                <a:gd name="connsiteY18" fmla="*/ 228600 h 1362075"/>
                <a:gd name="connsiteX19" fmla="*/ 395288 w 1076325"/>
                <a:gd name="connsiteY19" fmla="*/ 223838 h 1362075"/>
                <a:gd name="connsiteX20" fmla="*/ 404813 w 1076325"/>
                <a:gd name="connsiteY20" fmla="*/ 138113 h 1362075"/>
                <a:gd name="connsiteX21" fmla="*/ 438150 w 1076325"/>
                <a:gd name="connsiteY21" fmla="*/ 133350 h 1362075"/>
                <a:gd name="connsiteX22" fmla="*/ 428625 w 1076325"/>
                <a:gd name="connsiteY22" fmla="*/ 90488 h 1362075"/>
                <a:gd name="connsiteX23" fmla="*/ 457200 w 1076325"/>
                <a:gd name="connsiteY23" fmla="*/ 66675 h 1362075"/>
                <a:gd name="connsiteX24" fmla="*/ 442913 w 1076325"/>
                <a:gd name="connsiteY24" fmla="*/ 38100 h 1362075"/>
                <a:gd name="connsiteX25" fmla="*/ 400050 w 1076325"/>
                <a:gd name="connsiteY25" fmla="*/ 42863 h 1362075"/>
                <a:gd name="connsiteX26" fmla="*/ 404813 w 1076325"/>
                <a:gd name="connsiteY26" fmla="*/ 0 h 1362075"/>
                <a:gd name="connsiteX27" fmla="*/ 357188 w 1076325"/>
                <a:gd name="connsiteY27" fmla="*/ 28575 h 1362075"/>
                <a:gd name="connsiteX28" fmla="*/ 300038 w 1076325"/>
                <a:gd name="connsiteY28" fmla="*/ 14288 h 1362075"/>
                <a:gd name="connsiteX29" fmla="*/ 247650 w 1076325"/>
                <a:gd name="connsiteY29" fmla="*/ 33338 h 1362075"/>
                <a:gd name="connsiteX30" fmla="*/ 228600 w 1076325"/>
                <a:gd name="connsiteY30" fmla="*/ 71438 h 1362075"/>
                <a:gd name="connsiteX31" fmla="*/ 214313 w 1076325"/>
                <a:gd name="connsiteY31" fmla="*/ 57150 h 1362075"/>
                <a:gd name="connsiteX32" fmla="*/ 219075 w 1076325"/>
                <a:gd name="connsiteY32" fmla="*/ 147638 h 1362075"/>
                <a:gd name="connsiteX33" fmla="*/ 142875 w 1076325"/>
                <a:gd name="connsiteY33" fmla="*/ 133350 h 1362075"/>
                <a:gd name="connsiteX34" fmla="*/ 100013 w 1076325"/>
                <a:gd name="connsiteY34" fmla="*/ 171450 h 1362075"/>
                <a:gd name="connsiteX35" fmla="*/ 66675 w 1076325"/>
                <a:gd name="connsiteY35" fmla="*/ 180975 h 1362075"/>
                <a:gd name="connsiteX36" fmla="*/ 71438 w 1076325"/>
                <a:gd name="connsiteY36" fmla="*/ 219075 h 1362075"/>
                <a:gd name="connsiteX37" fmla="*/ 38100 w 1076325"/>
                <a:gd name="connsiteY37" fmla="*/ 185738 h 1362075"/>
                <a:gd name="connsiteX38" fmla="*/ 42863 w 1076325"/>
                <a:gd name="connsiteY38" fmla="*/ 257175 h 1362075"/>
                <a:gd name="connsiteX39" fmla="*/ 33338 w 1076325"/>
                <a:gd name="connsiteY39" fmla="*/ 314325 h 1362075"/>
                <a:gd name="connsiteX40" fmla="*/ 0 w 1076325"/>
                <a:gd name="connsiteY40" fmla="*/ 328613 h 1362075"/>
                <a:gd name="connsiteX41" fmla="*/ 28575 w 1076325"/>
                <a:gd name="connsiteY41" fmla="*/ 376238 h 1362075"/>
                <a:gd name="connsiteX42" fmla="*/ 14288 w 1076325"/>
                <a:gd name="connsiteY42" fmla="*/ 428625 h 1362075"/>
                <a:gd name="connsiteX43" fmla="*/ 85725 w 1076325"/>
                <a:gd name="connsiteY43" fmla="*/ 490538 h 1362075"/>
                <a:gd name="connsiteX44" fmla="*/ 185738 w 1076325"/>
                <a:gd name="connsiteY44" fmla="*/ 628650 h 1362075"/>
                <a:gd name="connsiteX45" fmla="*/ 214313 w 1076325"/>
                <a:gd name="connsiteY45" fmla="*/ 638175 h 1362075"/>
                <a:gd name="connsiteX46" fmla="*/ 242888 w 1076325"/>
                <a:gd name="connsiteY46" fmla="*/ 657225 h 1362075"/>
                <a:gd name="connsiteX47" fmla="*/ 242888 w 1076325"/>
                <a:gd name="connsiteY47" fmla="*/ 657225 h 1362075"/>
                <a:gd name="connsiteX48" fmla="*/ 285750 w 1076325"/>
                <a:gd name="connsiteY48" fmla="*/ 714375 h 1362075"/>
                <a:gd name="connsiteX49" fmla="*/ 285750 w 1076325"/>
                <a:gd name="connsiteY49" fmla="*/ 714375 h 1362075"/>
                <a:gd name="connsiteX50" fmla="*/ 295275 w 1076325"/>
                <a:gd name="connsiteY50" fmla="*/ 790575 h 1362075"/>
                <a:gd name="connsiteX51" fmla="*/ 276225 w 1076325"/>
                <a:gd name="connsiteY51" fmla="*/ 800100 h 1362075"/>
                <a:gd name="connsiteX52" fmla="*/ 342900 w 1076325"/>
                <a:gd name="connsiteY52" fmla="*/ 947738 h 1362075"/>
                <a:gd name="connsiteX53" fmla="*/ 328613 w 1076325"/>
                <a:gd name="connsiteY53" fmla="*/ 981075 h 1362075"/>
                <a:gd name="connsiteX54" fmla="*/ 333375 w 1076325"/>
                <a:gd name="connsiteY54" fmla="*/ 1028700 h 1362075"/>
                <a:gd name="connsiteX55" fmla="*/ 333375 w 1076325"/>
                <a:gd name="connsiteY55" fmla="*/ 1028700 h 1362075"/>
                <a:gd name="connsiteX56" fmla="*/ 300038 w 1076325"/>
                <a:gd name="connsiteY56" fmla="*/ 1085850 h 1362075"/>
                <a:gd name="connsiteX57" fmla="*/ 261938 w 1076325"/>
                <a:gd name="connsiteY57" fmla="*/ 1090613 h 1362075"/>
                <a:gd name="connsiteX58" fmla="*/ 257175 w 1076325"/>
                <a:gd name="connsiteY58" fmla="*/ 1119188 h 1362075"/>
                <a:gd name="connsiteX59" fmla="*/ 271463 w 1076325"/>
                <a:gd name="connsiteY59" fmla="*/ 1152525 h 1362075"/>
                <a:gd name="connsiteX60" fmla="*/ 323850 w 1076325"/>
                <a:gd name="connsiteY60" fmla="*/ 1219200 h 1362075"/>
                <a:gd name="connsiteX61" fmla="*/ 357188 w 1076325"/>
                <a:gd name="connsiteY61" fmla="*/ 1243013 h 1362075"/>
                <a:gd name="connsiteX62" fmla="*/ 414338 w 1076325"/>
                <a:gd name="connsiteY62" fmla="*/ 1247775 h 1362075"/>
                <a:gd name="connsiteX63" fmla="*/ 414338 w 1076325"/>
                <a:gd name="connsiteY63" fmla="*/ 1247775 h 1362075"/>
                <a:gd name="connsiteX64" fmla="*/ 471488 w 1076325"/>
                <a:gd name="connsiteY64" fmla="*/ 1300163 h 1362075"/>
                <a:gd name="connsiteX65" fmla="*/ 514350 w 1076325"/>
                <a:gd name="connsiteY65" fmla="*/ 1285875 h 1362075"/>
                <a:gd name="connsiteX66" fmla="*/ 528638 w 1076325"/>
                <a:gd name="connsiteY66" fmla="*/ 1266825 h 1362075"/>
                <a:gd name="connsiteX67" fmla="*/ 557213 w 1076325"/>
                <a:gd name="connsiteY67" fmla="*/ 1281113 h 1362075"/>
                <a:gd name="connsiteX68" fmla="*/ 609600 w 1076325"/>
                <a:gd name="connsiteY68" fmla="*/ 1262063 h 1362075"/>
                <a:gd name="connsiteX69" fmla="*/ 638175 w 1076325"/>
                <a:gd name="connsiteY69" fmla="*/ 1257300 h 1362075"/>
                <a:gd name="connsiteX70" fmla="*/ 685800 w 1076325"/>
                <a:gd name="connsiteY70" fmla="*/ 1276350 h 1362075"/>
                <a:gd name="connsiteX71" fmla="*/ 709613 w 1076325"/>
                <a:gd name="connsiteY71" fmla="*/ 1285875 h 1362075"/>
                <a:gd name="connsiteX72" fmla="*/ 728663 w 1076325"/>
                <a:gd name="connsiteY72" fmla="*/ 1333500 h 1362075"/>
                <a:gd name="connsiteX73" fmla="*/ 728663 w 1076325"/>
                <a:gd name="connsiteY73" fmla="*/ 1352550 h 1362075"/>
                <a:gd name="connsiteX74" fmla="*/ 719138 w 1076325"/>
                <a:gd name="connsiteY74" fmla="*/ 1362075 h 1362075"/>
                <a:gd name="connsiteX75" fmla="*/ 747713 w 1076325"/>
                <a:gd name="connsiteY75" fmla="*/ 1362075 h 1362075"/>
                <a:gd name="connsiteX76" fmla="*/ 795338 w 1076325"/>
                <a:gd name="connsiteY76" fmla="*/ 1333500 h 1362075"/>
                <a:gd name="connsiteX77" fmla="*/ 771525 w 1076325"/>
                <a:gd name="connsiteY77" fmla="*/ 1295400 h 1362075"/>
                <a:gd name="connsiteX78" fmla="*/ 766763 w 1076325"/>
                <a:gd name="connsiteY78" fmla="*/ 1266825 h 1362075"/>
                <a:gd name="connsiteX79" fmla="*/ 814388 w 1076325"/>
                <a:gd name="connsiteY79" fmla="*/ 1223963 h 1362075"/>
                <a:gd name="connsiteX80" fmla="*/ 828675 w 1076325"/>
                <a:gd name="connsiteY80" fmla="*/ 1204913 h 1362075"/>
                <a:gd name="connsiteX81" fmla="*/ 814388 w 1076325"/>
                <a:gd name="connsiteY81" fmla="*/ 1171575 h 1362075"/>
                <a:gd name="connsiteX82" fmla="*/ 923925 w 1076325"/>
                <a:gd name="connsiteY82" fmla="*/ 1019175 h 1362075"/>
                <a:gd name="connsiteX83" fmla="*/ 842963 w 1076325"/>
                <a:gd name="connsiteY83" fmla="*/ 933450 h 1362075"/>
                <a:gd name="connsiteX84" fmla="*/ 890588 w 1076325"/>
                <a:gd name="connsiteY84" fmla="*/ 714375 h 1362075"/>
                <a:gd name="connsiteX85" fmla="*/ 981075 w 1076325"/>
                <a:gd name="connsiteY85" fmla="*/ 709613 h 1362075"/>
                <a:gd name="connsiteX86" fmla="*/ 1047750 w 1076325"/>
                <a:gd name="connsiteY86" fmla="*/ 652463 h 13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076325" h="1362075">
                  <a:moveTo>
                    <a:pt x="1047750" y="652463"/>
                  </a:moveTo>
                  <a:lnTo>
                    <a:pt x="1004888" y="585788"/>
                  </a:lnTo>
                  <a:lnTo>
                    <a:pt x="1042988" y="552450"/>
                  </a:lnTo>
                  <a:lnTo>
                    <a:pt x="1042988" y="490538"/>
                  </a:lnTo>
                  <a:lnTo>
                    <a:pt x="1076325" y="442913"/>
                  </a:lnTo>
                  <a:lnTo>
                    <a:pt x="1038225" y="404813"/>
                  </a:lnTo>
                  <a:lnTo>
                    <a:pt x="1000125" y="438150"/>
                  </a:lnTo>
                  <a:lnTo>
                    <a:pt x="957263" y="347663"/>
                  </a:lnTo>
                  <a:lnTo>
                    <a:pt x="828675" y="361950"/>
                  </a:lnTo>
                  <a:lnTo>
                    <a:pt x="828675" y="361950"/>
                  </a:lnTo>
                  <a:lnTo>
                    <a:pt x="795338" y="333375"/>
                  </a:lnTo>
                  <a:lnTo>
                    <a:pt x="762000" y="333375"/>
                  </a:lnTo>
                  <a:lnTo>
                    <a:pt x="709613" y="276225"/>
                  </a:lnTo>
                  <a:lnTo>
                    <a:pt x="685800" y="214313"/>
                  </a:lnTo>
                  <a:lnTo>
                    <a:pt x="623888" y="214313"/>
                  </a:lnTo>
                  <a:lnTo>
                    <a:pt x="590550" y="252413"/>
                  </a:lnTo>
                  <a:lnTo>
                    <a:pt x="547688" y="204788"/>
                  </a:lnTo>
                  <a:lnTo>
                    <a:pt x="490538" y="185738"/>
                  </a:lnTo>
                  <a:lnTo>
                    <a:pt x="457200" y="228600"/>
                  </a:lnTo>
                  <a:lnTo>
                    <a:pt x="395288" y="223838"/>
                  </a:lnTo>
                  <a:lnTo>
                    <a:pt x="404813" y="138113"/>
                  </a:lnTo>
                  <a:lnTo>
                    <a:pt x="438150" y="133350"/>
                  </a:lnTo>
                  <a:lnTo>
                    <a:pt x="428625" y="90488"/>
                  </a:lnTo>
                  <a:lnTo>
                    <a:pt x="457200" y="66675"/>
                  </a:lnTo>
                  <a:lnTo>
                    <a:pt x="442913" y="38100"/>
                  </a:lnTo>
                  <a:lnTo>
                    <a:pt x="400050" y="42863"/>
                  </a:lnTo>
                  <a:lnTo>
                    <a:pt x="404813" y="0"/>
                  </a:lnTo>
                  <a:lnTo>
                    <a:pt x="357188" y="28575"/>
                  </a:lnTo>
                  <a:lnTo>
                    <a:pt x="300038" y="14288"/>
                  </a:lnTo>
                  <a:lnTo>
                    <a:pt x="247650" y="33338"/>
                  </a:lnTo>
                  <a:lnTo>
                    <a:pt x="228600" y="71438"/>
                  </a:lnTo>
                  <a:lnTo>
                    <a:pt x="214313" y="57150"/>
                  </a:lnTo>
                  <a:lnTo>
                    <a:pt x="219075" y="147638"/>
                  </a:lnTo>
                  <a:lnTo>
                    <a:pt x="142875" y="133350"/>
                  </a:lnTo>
                  <a:lnTo>
                    <a:pt x="100013" y="171450"/>
                  </a:lnTo>
                  <a:lnTo>
                    <a:pt x="66675" y="180975"/>
                  </a:lnTo>
                  <a:lnTo>
                    <a:pt x="71438" y="219075"/>
                  </a:lnTo>
                  <a:lnTo>
                    <a:pt x="38100" y="185738"/>
                  </a:lnTo>
                  <a:lnTo>
                    <a:pt x="42863" y="257175"/>
                  </a:lnTo>
                  <a:lnTo>
                    <a:pt x="33338" y="314325"/>
                  </a:lnTo>
                  <a:lnTo>
                    <a:pt x="0" y="328613"/>
                  </a:lnTo>
                  <a:lnTo>
                    <a:pt x="28575" y="376238"/>
                  </a:lnTo>
                  <a:lnTo>
                    <a:pt x="14288" y="428625"/>
                  </a:lnTo>
                  <a:lnTo>
                    <a:pt x="85725" y="490538"/>
                  </a:lnTo>
                  <a:lnTo>
                    <a:pt x="185738" y="628650"/>
                  </a:lnTo>
                  <a:lnTo>
                    <a:pt x="214313" y="638175"/>
                  </a:lnTo>
                  <a:lnTo>
                    <a:pt x="242888" y="657225"/>
                  </a:lnTo>
                  <a:lnTo>
                    <a:pt x="242888" y="657225"/>
                  </a:lnTo>
                  <a:lnTo>
                    <a:pt x="285750" y="714375"/>
                  </a:lnTo>
                  <a:lnTo>
                    <a:pt x="285750" y="714375"/>
                  </a:lnTo>
                  <a:lnTo>
                    <a:pt x="295275" y="790575"/>
                  </a:lnTo>
                  <a:lnTo>
                    <a:pt x="276225" y="800100"/>
                  </a:lnTo>
                  <a:lnTo>
                    <a:pt x="342900" y="947738"/>
                  </a:lnTo>
                  <a:lnTo>
                    <a:pt x="328613" y="981075"/>
                  </a:lnTo>
                  <a:lnTo>
                    <a:pt x="333375" y="1028700"/>
                  </a:lnTo>
                  <a:lnTo>
                    <a:pt x="333375" y="1028700"/>
                  </a:lnTo>
                  <a:lnTo>
                    <a:pt x="300038" y="1085850"/>
                  </a:lnTo>
                  <a:lnTo>
                    <a:pt x="261938" y="1090613"/>
                  </a:lnTo>
                  <a:lnTo>
                    <a:pt x="257175" y="1119188"/>
                  </a:lnTo>
                  <a:lnTo>
                    <a:pt x="271463" y="1152525"/>
                  </a:lnTo>
                  <a:lnTo>
                    <a:pt x="323850" y="1219200"/>
                  </a:lnTo>
                  <a:lnTo>
                    <a:pt x="357188" y="1243013"/>
                  </a:lnTo>
                  <a:lnTo>
                    <a:pt x="414338" y="1247775"/>
                  </a:lnTo>
                  <a:lnTo>
                    <a:pt x="414338" y="1247775"/>
                  </a:lnTo>
                  <a:lnTo>
                    <a:pt x="471488" y="1300163"/>
                  </a:lnTo>
                  <a:lnTo>
                    <a:pt x="514350" y="1285875"/>
                  </a:lnTo>
                  <a:lnTo>
                    <a:pt x="528638" y="1266825"/>
                  </a:lnTo>
                  <a:lnTo>
                    <a:pt x="557213" y="1281113"/>
                  </a:lnTo>
                  <a:lnTo>
                    <a:pt x="609600" y="1262063"/>
                  </a:lnTo>
                  <a:lnTo>
                    <a:pt x="638175" y="1257300"/>
                  </a:lnTo>
                  <a:lnTo>
                    <a:pt x="685800" y="1276350"/>
                  </a:lnTo>
                  <a:lnTo>
                    <a:pt x="709613" y="1285875"/>
                  </a:lnTo>
                  <a:lnTo>
                    <a:pt x="728663" y="1333500"/>
                  </a:lnTo>
                  <a:lnTo>
                    <a:pt x="728663" y="1352550"/>
                  </a:lnTo>
                  <a:lnTo>
                    <a:pt x="719138" y="1362075"/>
                  </a:lnTo>
                  <a:lnTo>
                    <a:pt x="747713" y="1362075"/>
                  </a:lnTo>
                  <a:lnTo>
                    <a:pt x="795338" y="1333500"/>
                  </a:lnTo>
                  <a:lnTo>
                    <a:pt x="771525" y="1295400"/>
                  </a:lnTo>
                  <a:lnTo>
                    <a:pt x="766763" y="1266825"/>
                  </a:lnTo>
                  <a:lnTo>
                    <a:pt x="814388" y="1223963"/>
                  </a:lnTo>
                  <a:lnTo>
                    <a:pt x="828675" y="1204913"/>
                  </a:lnTo>
                  <a:lnTo>
                    <a:pt x="814388" y="1171575"/>
                  </a:lnTo>
                  <a:lnTo>
                    <a:pt x="923925" y="1019175"/>
                  </a:lnTo>
                  <a:lnTo>
                    <a:pt x="842963" y="933450"/>
                  </a:lnTo>
                  <a:lnTo>
                    <a:pt x="890588" y="714375"/>
                  </a:lnTo>
                  <a:lnTo>
                    <a:pt x="981075" y="709613"/>
                  </a:lnTo>
                  <a:lnTo>
                    <a:pt x="1047750" y="652463"/>
                  </a:lnTo>
                  <a:close/>
                </a:path>
              </a:pathLst>
            </a:cu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t-LT" sz="1000" dirty="0">
                  <a:solidFill>
                    <a:srgbClr val="000000"/>
                  </a:solidFill>
                  <a:latin typeface="Calibri" panose="020F0502020204030204" pitchFamily="34" charset="0"/>
                </a:rPr>
                <a:t>Lazdijai</a:t>
              </a:r>
            </a:p>
          </p:txBody>
        </p:sp>
        <p:sp>
          <p:nvSpPr>
            <p:cNvPr id="24" name="Freeform 20">
              <a:extLst>
                <a:ext uri="{FF2B5EF4-FFF2-40B4-BE49-F238E27FC236}">
                  <a16:creationId xmlns:a16="http://schemas.microsoft.com/office/drawing/2014/main" id="{8BC512BB-95DC-4A51-8D6E-E9DFC7478ECC}"/>
                </a:ext>
              </a:extLst>
            </p:cNvPr>
            <p:cNvSpPr/>
            <p:nvPr/>
          </p:nvSpPr>
          <p:spPr>
            <a:xfrm>
              <a:off x="4085827" y="5105400"/>
              <a:ext cx="1552973" cy="1000125"/>
            </a:xfrm>
            <a:custGeom>
              <a:avLst/>
              <a:gdLst>
                <a:gd name="connsiteX0" fmla="*/ 181373 w 1552973"/>
                <a:gd name="connsiteY0" fmla="*/ 142875 h 1000125"/>
                <a:gd name="connsiteX1" fmla="*/ 219473 w 1552973"/>
                <a:gd name="connsiteY1" fmla="*/ 100013 h 1000125"/>
                <a:gd name="connsiteX2" fmla="*/ 252811 w 1552973"/>
                <a:gd name="connsiteY2" fmla="*/ 128588 h 1000125"/>
                <a:gd name="connsiteX3" fmla="*/ 262336 w 1552973"/>
                <a:gd name="connsiteY3" fmla="*/ 190500 h 1000125"/>
                <a:gd name="connsiteX4" fmla="*/ 290911 w 1552973"/>
                <a:gd name="connsiteY4" fmla="*/ 223838 h 1000125"/>
                <a:gd name="connsiteX5" fmla="*/ 348061 w 1552973"/>
                <a:gd name="connsiteY5" fmla="*/ 204788 h 1000125"/>
                <a:gd name="connsiteX6" fmla="*/ 348061 w 1552973"/>
                <a:gd name="connsiteY6" fmla="*/ 204788 h 1000125"/>
                <a:gd name="connsiteX7" fmla="*/ 400448 w 1552973"/>
                <a:gd name="connsiteY7" fmla="*/ 247650 h 1000125"/>
                <a:gd name="connsiteX8" fmla="*/ 471886 w 1552973"/>
                <a:gd name="connsiteY8" fmla="*/ 247650 h 1000125"/>
                <a:gd name="connsiteX9" fmla="*/ 481411 w 1552973"/>
                <a:gd name="connsiteY9" fmla="*/ 219075 h 1000125"/>
                <a:gd name="connsiteX10" fmla="*/ 490936 w 1552973"/>
                <a:gd name="connsiteY10" fmla="*/ 252413 h 1000125"/>
                <a:gd name="connsiteX11" fmla="*/ 548086 w 1552973"/>
                <a:gd name="connsiteY11" fmla="*/ 238125 h 1000125"/>
                <a:gd name="connsiteX12" fmla="*/ 576661 w 1552973"/>
                <a:gd name="connsiteY12" fmla="*/ 247650 h 1000125"/>
                <a:gd name="connsiteX13" fmla="*/ 586186 w 1552973"/>
                <a:gd name="connsiteY13" fmla="*/ 276225 h 1000125"/>
                <a:gd name="connsiteX14" fmla="*/ 657623 w 1552973"/>
                <a:gd name="connsiteY14" fmla="*/ 247650 h 1000125"/>
                <a:gd name="connsiteX15" fmla="*/ 633811 w 1552973"/>
                <a:gd name="connsiteY15" fmla="*/ 195263 h 1000125"/>
                <a:gd name="connsiteX16" fmla="*/ 657623 w 1552973"/>
                <a:gd name="connsiteY16" fmla="*/ 190500 h 1000125"/>
                <a:gd name="connsiteX17" fmla="*/ 686198 w 1552973"/>
                <a:gd name="connsiteY17" fmla="*/ 195263 h 1000125"/>
                <a:gd name="connsiteX18" fmla="*/ 705248 w 1552973"/>
                <a:gd name="connsiteY18" fmla="*/ 214313 h 1000125"/>
                <a:gd name="connsiteX19" fmla="*/ 743348 w 1552973"/>
                <a:gd name="connsiteY19" fmla="*/ 190500 h 1000125"/>
                <a:gd name="connsiteX20" fmla="*/ 805261 w 1552973"/>
                <a:gd name="connsiteY20" fmla="*/ 166688 h 1000125"/>
                <a:gd name="connsiteX21" fmla="*/ 810023 w 1552973"/>
                <a:gd name="connsiteY21" fmla="*/ 138113 h 1000125"/>
                <a:gd name="connsiteX22" fmla="*/ 790973 w 1552973"/>
                <a:gd name="connsiteY22" fmla="*/ 109538 h 1000125"/>
                <a:gd name="connsiteX23" fmla="*/ 800498 w 1552973"/>
                <a:gd name="connsiteY23" fmla="*/ 61913 h 1000125"/>
                <a:gd name="connsiteX24" fmla="*/ 838598 w 1552973"/>
                <a:gd name="connsiteY24" fmla="*/ 23813 h 1000125"/>
                <a:gd name="connsiteX25" fmla="*/ 919561 w 1552973"/>
                <a:gd name="connsiteY25" fmla="*/ 19050 h 1000125"/>
                <a:gd name="connsiteX26" fmla="*/ 957661 w 1552973"/>
                <a:gd name="connsiteY26" fmla="*/ 76200 h 1000125"/>
                <a:gd name="connsiteX27" fmla="*/ 981473 w 1552973"/>
                <a:gd name="connsiteY27" fmla="*/ 95250 h 1000125"/>
                <a:gd name="connsiteX28" fmla="*/ 1014811 w 1552973"/>
                <a:gd name="connsiteY28" fmla="*/ 61913 h 1000125"/>
                <a:gd name="connsiteX29" fmla="*/ 1095773 w 1552973"/>
                <a:gd name="connsiteY29" fmla="*/ 61913 h 1000125"/>
                <a:gd name="connsiteX30" fmla="*/ 1110061 w 1552973"/>
                <a:gd name="connsiteY30" fmla="*/ 0 h 1000125"/>
                <a:gd name="connsiteX31" fmla="*/ 1195786 w 1552973"/>
                <a:gd name="connsiteY31" fmla="*/ 4763 h 1000125"/>
                <a:gd name="connsiteX32" fmla="*/ 1224361 w 1552973"/>
                <a:gd name="connsiteY32" fmla="*/ 0 h 1000125"/>
                <a:gd name="connsiteX33" fmla="*/ 1214836 w 1552973"/>
                <a:gd name="connsiteY33" fmla="*/ 61913 h 1000125"/>
                <a:gd name="connsiteX34" fmla="*/ 1248173 w 1552973"/>
                <a:gd name="connsiteY34" fmla="*/ 71438 h 1000125"/>
                <a:gd name="connsiteX35" fmla="*/ 1291036 w 1552973"/>
                <a:gd name="connsiteY35" fmla="*/ 100013 h 1000125"/>
                <a:gd name="connsiteX36" fmla="*/ 1333898 w 1552973"/>
                <a:gd name="connsiteY36" fmla="*/ 95250 h 1000125"/>
                <a:gd name="connsiteX37" fmla="*/ 1376761 w 1552973"/>
                <a:gd name="connsiteY37" fmla="*/ 90488 h 1000125"/>
                <a:gd name="connsiteX38" fmla="*/ 1419623 w 1552973"/>
                <a:gd name="connsiteY38" fmla="*/ 80963 h 1000125"/>
                <a:gd name="connsiteX39" fmla="*/ 1429148 w 1552973"/>
                <a:gd name="connsiteY39" fmla="*/ 104775 h 1000125"/>
                <a:gd name="connsiteX40" fmla="*/ 1443436 w 1552973"/>
                <a:gd name="connsiteY40" fmla="*/ 123825 h 1000125"/>
                <a:gd name="connsiteX41" fmla="*/ 1448198 w 1552973"/>
                <a:gd name="connsiteY41" fmla="*/ 161925 h 1000125"/>
                <a:gd name="connsiteX42" fmla="*/ 1424386 w 1552973"/>
                <a:gd name="connsiteY42" fmla="*/ 195263 h 1000125"/>
                <a:gd name="connsiteX43" fmla="*/ 1429148 w 1552973"/>
                <a:gd name="connsiteY43" fmla="*/ 223838 h 1000125"/>
                <a:gd name="connsiteX44" fmla="*/ 1448198 w 1552973"/>
                <a:gd name="connsiteY44" fmla="*/ 228600 h 1000125"/>
                <a:gd name="connsiteX45" fmla="*/ 1481536 w 1552973"/>
                <a:gd name="connsiteY45" fmla="*/ 242888 h 1000125"/>
                <a:gd name="connsiteX46" fmla="*/ 1476773 w 1552973"/>
                <a:gd name="connsiteY46" fmla="*/ 280988 h 1000125"/>
                <a:gd name="connsiteX47" fmla="*/ 1476773 w 1552973"/>
                <a:gd name="connsiteY47" fmla="*/ 280988 h 1000125"/>
                <a:gd name="connsiteX48" fmla="*/ 1452961 w 1552973"/>
                <a:gd name="connsiteY48" fmla="*/ 328613 h 1000125"/>
                <a:gd name="connsiteX49" fmla="*/ 1452961 w 1552973"/>
                <a:gd name="connsiteY49" fmla="*/ 342900 h 1000125"/>
                <a:gd name="connsiteX50" fmla="*/ 1486298 w 1552973"/>
                <a:gd name="connsiteY50" fmla="*/ 342900 h 1000125"/>
                <a:gd name="connsiteX51" fmla="*/ 1495823 w 1552973"/>
                <a:gd name="connsiteY51" fmla="*/ 352425 h 1000125"/>
                <a:gd name="connsiteX52" fmla="*/ 1472011 w 1552973"/>
                <a:gd name="connsiteY52" fmla="*/ 376238 h 1000125"/>
                <a:gd name="connsiteX53" fmla="*/ 1524398 w 1552973"/>
                <a:gd name="connsiteY53" fmla="*/ 423863 h 1000125"/>
                <a:gd name="connsiteX54" fmla="*/ 1510111 w 1552973"/>
                <a:gd name="connsiteY54" fmla="*/ 476250 h 1000125"/>
                <a:gd name="connsiteX55" fmla="*/ 1552973 w 1552973"/>
                <a:gd name="connsiteY55" fmla="*/ 490538 h 1000125"/>
                <a:gd name="connsiteX56" fmla="*/ 1548211 w 1552973"/>
                <a:gd name="connsiteY56" fmla="*/ 528638 h 1000125"/>
                <a:gd name="connsiteX57" fmla="*/ 1510111 w 1552973"/>
                <a:gd name="connsiteY57" fmla="*/ 533400 h 1000125"/>
                <a:gd name="connsiteX58" fmla="*/ 1443436 w 1552973"/>
                <a:gd name="connsiteY58" fmla="*/ 461963 h 1000125"/>
                <a:gd name="connsiteX59" fmla="*/ 1419623 w 1552973"/>
                <a:gd name="connsiteY59" fmla="*/ 495300 h 1000125"/>
                <a:gd name="connsiteX60" fmla="*/ 1405336 w 1552973"/>
                <a:gd name="connsiteY60" fmla="*/ 528638 h 1000125"/>
                <a:gd name="connsiteX61" fmla="*/ 1414861 w 1552973"/>
                <a:gd name="connsiteY61" fmla="*/ 566738 h 1000125"/>
                <a:gd name="connsiteX62" fmla="*/ 1400573 w 1552973"/>
                <a:gd name="connsiteY62" fmla="*/ 585788 h 1000125"/>
                <a:gd name="connsiteX63" fmla="*/ 1433911 w 1552973"/>
                <a:gd name="connsiteY63" fmla="*/ 614363 h 1000125"/>
                <a:gd name="connsiteX64" fmla="*/ 1419623 w 1552973"/>
                <a:gd name="connsiteY64" fmla="*/ 671513 h 1000125"/>
                <a:gd name="connsiteX65" fmla="*/ 1362473 w 1552973"/>
                <a:gd name="connsiteY65" fmla="*/ 681038 h 1000125"/>
                <a:gd name="connsiteX66" fmla="*/ 1305323 w 1552973"/>
                <a:gd name="connsiteY66" fmla="*/ 657225 h 1000125"/>
                <a:gd name="connsiteX67" fmla="*/ 1319611 w 1552973"/>
                <a:gd name="connsiteY67" fmla="*/ 666750 h 1000125"/>
                <a:gd name="connsiteX68" fmla="*/ 1300561 w 1552973"/>
                <a:gd name="connsiteY68" fmla="*/ 704850 h 1000125"/>
                <a:gd name="connsiteX69" fmla="*/ 1295798 w 1552973"/>
                <a:gd name="connsiteY69" fmla="*/ 719138 h 1000125"/>
                <a:gd name="connsiteX70" fmla="*/ 1281511 w 1552973"/>
                <a:gd name="connsiteY70" fmla="*/ 728663 h 1000125"/>
                <a:gd name="connsiteX71" fmla="*/ 1233886 w 1552973"/>
                <a:gd name="connsiteY71" fmla="*/ 738188 h 1000125"/>
                <a:gd name="connsiteX72" fmla="*/ 1219598 w 1552973"/>
                <a:gd name="connsiteY72" fmla="*/ 742950 h 1000125"/>
                <a:gd name="connsiteX73" fmla="*/ 1205311 w 1552973"/>
                <a:gd name="connsiteY73" fmla="*/ 752475 h 1000125"/>
                <a:gd name="connsiteX74" fmla="*/ 1176736 w 1552973"/>
                <a:gd name="connsiteY74" fmla="*/ 762000 h 1000125"/>
                <a:gd name="connsiteX75" fmla="*/ 1148161 w 1552973"/>
                <a:gd name="connsiteY75" fmla="*/ 752475 h 1000125"/>
                <a:gd name="connsiteX76" fmla="*/ 1133873 w 1552973"/>
                <a:gd name="connsiteY76" fmla="*/ 747713 h 1000125"/>
                <a:gd name="connsiteX77" fmla="*/ 1129111 w 1552973"/>
                <a:gd name="connsiteY77" fmla="*/ 733425 h 1000125"/>
                <a:gd name="connsiteX78" fmla="*/ 1100536 w 1552973"/>
                <a:gd name="connsiteY78" fmla="*/ 742950 h 1000125"/>
                <a:gd name="connsiteX79" fmla="*/ 1071961 w 1552973"/>
                <a:gd name="connsiteY79" fmla="*/ 738188 h 1000125"/>
                <a:gd name="connsiteX80" fmla="*/ 1062436 w 1552973"/>
                <a:gd name="connsiteY80" fmla="*/ 723900 h 1000125"/>
                <a:gd name="connsiteX81" fmla="*/ 1048148 w 1552973"/>
                <a:gd name="connsiteY81" fmla="*/ 714375 h 1000125"/>
                <a:gd name="connsiteX82" fmla="*/ 1019573 w 1552973"/>
                <a:gd name="connsiteY82" fmla="*/ 723900 h 1000125"/>
                <a:gd name="connsiteX83" fmla="*/ 1010048 w 1552973"/>
                <a:gd name="connsiteY83" fmla="*/ 752475 h 1000125"/>
                <a:gd name="connsiteX84" fmla="*/ 1005286 w 1552973"/>
                <a:gd name="connsiteY84" fmla="*/ 766763 h 1000125"/>
                <a:gd name="connsiteX85" fmla="*/ 1010048 w 1552973"/>
                <a:gd name="connsiteY85" fmla="*/ 795338 h 1000125"/>
                <a:gd name="connsiteX86" fmla="*/ 1014811 w 1552973"/>
                <a:gd name="connsiteY86" fmla="*/ 809625 h 1000125"/>
                <a:gd name="connsiteX87" fmla="*/ 1010048 w 1552973"/>
                <a:gd name="connsiteY87" fmla="*/ 828675 h 1000125"/>
                <a:gd name="connsiteX88" fmla="*/ 1000523 w 1552973"/>
                <a:gd name="connsiteY88" fmla="*/ 857250 h 1000125"/>
                <a:gd name="connsiteX89" fmla="*/ 981473 w 1552973"/>
                <a:gd name="connsiteY89" fmla="*/ 881063 h 1000125"/>
                <a:gd name="connsiteX90" fmla="*/ 967186 w 1552973"/>
                <a:gd name="connsiteY90" fmla="*/ 885825 h 1000125"/>
                <a:gd name="connsiteX91" fmla="*/ 962423 w 1552973"/>
                <a:gd name="connsiteY91" fmla="*/ 871538 h 1000125"/>
                <a:gd name="connsiteX92" fmla="*/ 952898 w 1552973"/>
                <a:gd name="connsiteY92" fmla="*/ 885825 h 1000125"/>
                <a:gd name="connsiteX93" fmla="*/ 943373 w 1552973"/>
                <a:gd name="connsiteY93" fmla="*/ 928688 h 1000125"/>
                <a:gd name="connsiteX94" fmla="*/ 910036 w 1552973"/>
                <a:gd name="connsiteY94" fmla="*/ 923925 h 1000125"/>
                <a:gd name="connsiteX95" fmla="*/ 890986 w 1552973"/>
                <a:gd name="connsiteY95" fmla="*/ 952500 h 1000125"/>
                <a:gd name="connsiteX96" fmla="*/ 886223 w 1552973"/>
                <a:gd name="connsiteY96" fmla="*/ 985838 h 1000125"/>
                <a:gd name="connsiteX97" fmla="*/ 871936 w 1552973"/>
                <a:gd name="connsiteY97" fmla="*/ 990600 h 1000125"/>
                <a:gd name="connsiteX98" fmla="*/ 857648 w 1552973"/>
                <a:gd name="connsiteY98" fmla="*/ 1000125 h 1000125"/>
                <a:gd name="connsiteX99" fmla="*/ 829073 w 1552973"/>
                <a:gd name="connsiteY99" fmla="*/ 981075 h 1000125"/>
                <a:gd name="connsiteX100" fmla="*/ 814786 w 1552973"/>
                <a:gd name="connsiteY100" fmla="*/ 971550 h 1000125"/>
                <a:gd name="connsiteX101" fmla="*/ 800498 w 1552973"/>
                <a:gd name="connsiteY101" fmla="*/ 966788 h 1000125"/>
                <a:gd name="connsiteX102" fmla="*/ 771923 w 1552973"/>
                <a:gd name="connsiteY102" fmla="*/ 976313 h 1000125"/>
                <a:gd name="connsiteX103" fmla="*/ 743348 w 1552973"/>
                <a:gd name="connsiteY103" fmla="*/ 995363 h 1000125"/>
                <a:gd name="connsiteX104" fmla="*/ 729061 w 1552973"/>
                <a:gd name="connsiteY104" fmla="*/ 985838 h 1000125"/>
                <a:gd name="connsiteX105" fmla="*/ 719536 w 1552973"/>
                <a:gd name="connsiteY105" fmla="*/ 957263 h 1000125"/>
                <a:gd name="connsiteX106" fmla="*/ 710011 w 1552973"/>
                <a:gd name="connsiteY106" fmla="*/ 942975 h 1000125"/>
                <a:gd name="connsiteX107" fmla="*/ 729061 w 1552973"/>
                <a:gd name="connsiteY107" fmla="*/ 914400 h 1000125"/>
                <a:gd name="connsiteX108" fmla="*/ 738586 w 1552973"/>
                <a:gd name="connsiteY108" fmla="*/ 900113 h 1000125"/>
                <a:gd name="connsiteX109" fmla="*/ 748111 w 1552973"/>
                <a:gd name="connsiteY109" fmla="*/ 857250 h 1000125"/>
                <a:gd name="connsiteX110" fmla="*/ 767161 w 1552973"/>
                <a:gd name="connsiteY110" fmla="*/ 814388 h 1000125"/>
                <a:gd name="connsiteX111" fmla="*/ 781448 w 1552973"/>
                <a:gd name="connsiteY111" fmla="*/ 804863 h 1000125"/>
                <a:gd name="connsiteX112" fmla="*/ 762398 w 1552973"/>
                <a:gd name="connsiteY112" fmla="*/ 776288 h 1000125"/>
                <a:gd name="connsiteX113" fmla="*/ 743348 w 1552973"/>
                <a:gd name="connsiteY113" fmla="*/ 752475 h 1000125"/>
                <a:gd name="connsiteX114" fmla="*/ 714773 w 1552973"/>
                <a:gd name="connsiteY114" fmla="*/ 762000 h 1000125"/>
                <a:gd name="connsiteX115" fmla="*/ 690961 w 1552973"/>
                <a:gd name="connsiteY115" fmla="*/ 781050 h 1000125"/>
                <a:gd name="connsiteX116" fmla="*/ 676673 w 1552973"/>
                <a:gd name="connsiteY116" fmla="*/ 752475 h 1000125"/>
                <a:gd name="connsiteX117" fmla="*/ 667148 w 1552973"/>
                <a:gd name="connsiteY117" fmla="*/ 723900 h 1000125"/>
                <a:gd name="connsiteX118" fmla="*/ 662386 w 1552973"/>
                <a:gd name="connsiteY118" fmla="*/ 709613 h 1000125"/>
                <a:gd name="connsiteX119" fmla="*/ 648098 w 1552973"/>
                <a:gd name="connsiteY119" fmla="*/ 700088 h 1000125"/>
                <a:gd name="connsiteX120" fmla="*/ 552848 w 1552973"/>
                <a:gd name="connsiteY120" fmla="*/ 714375 h 1000125"/>
                <a:gd name="connsiteX121" fmla="*/ 533798 w 1552973"/>
                <a:gd name="connsiteY121" fmla="*/ 719138 h 1000125"/>
                <a:gd name="connsiteX122" fmla="*/ 509986 w 1552973"/>
                <a:gd name="connsiteY122" fmla="*/ 714375 h 1000125"/>
                <a:gd name="connsiteX123" fmla="*/ 490936 w 1552973"/>
                <a:gd name="connsiteY123" fmla="*/ 690563 h 1000125"/>
                <a:gd name="connsiteX124" fmla="*/ 457598 w 1552973"/>
                <a:gd name="connsiteY124" fmla="*/ 685800 h 1000125"/>
                <a:gd name="connsiteX125" fmla="*/ 452836 w 1552973"/>
                <a:gd name="connsiteY125" fmla="*/ 671513 h 1000125"/>
                <a:gd name="connsiteX126" fmla="*/ 429023 w 1552973"/>
                <a:gd name="connsiteY126" fmla="*/ 647700 h 1000125"/>
                <a:gd name="connsiteX127" fmla="*/ 409973 w 1552973"/>
                <a:gd name="connsiteY127" fmla="*/ 642938 h 1000125"/>
                <a:gd name="connsiteX128" fmla="*/ 386161 w 1552973"/>
                <a:gd name="connsiteY128" fmla="*/ 604838 h 1000125"/>
                <a:gd name="connsiteX129" fmla="*/ 381398 w 1552973"/>
                <a:gd name="connsiteY129" fmla="*/ 585788 h 1000125"/>
                <a:gd name="connsiteX130" fmla="*/ 376636 w 1552973"/>
                <a:gd name="connsiteY130" fmla="*/ 571500 h 1000125"/>
                <a:gd name="connsiteX131" fmla="*/ 333773 w 1552973"/>
                <a:gd name="connsiteY131" fmla="*/ 557213 h 1000125"/>
                <a:gd name="connsiteX132" fmla="*/ 319486 w 1552973"/>
                <a:gd name="connsiteY132" fmla="*/ 552450 h 1000125"/>
                <a:gd name="connsiteX133" fmla="*/ 295673 w 1552973"/>
                <a:gd name="connsiteY133" fmla="*/ 585788 h 1000125"/>
                <a:gd name="connsiteX134" fmla="*/ 262336 w 1552973"/>
                <a:gd name="connsiteY134" fmla="*/ 576263 h 1000125"/>
                <a:gd name="connsiteX135" fmla="*/ 238523 w 1552973"/>
                <a:gd name="connsiteY135" fmla="*/ 557213 h 1000125"/>
                <a:gd name="connsiteX136" fmla="*/ 224236 w 1552973"/>
                <a:gd name="connsiteY136" fmla="*/ 547688 h 1000125"/>
                <a:gd name="connsiteX137" fmla="*/ 176611 w 1552973"/>
                <a:gd name="connsiteY137" fmla="*/ 547688 h 1000125"/>
                <a:gd name="connsiteX138" fmla="*/ 167086 w 1552973"/>
                <a:gd name="connsiteY138" fmla="*/ 561975 h 1000125"/>
                <a:gd name="connsiteX139" fmla="*/ 128986 w 1552973"/>
                <a:gd name="connsiteY139" fmla="*/ 571500 h 1000125"/>
                <a:gd name="connsiteX140" fmla="*/ 105173 w 1552973"/>
                <a:gd name="connsiteY140" fmla="*/ 566738 h 1000125"/>
                <a:gd name="connsiteX141" fmla="*/ 114698 w 1552973"/>
                <a:gd name="connsiteY141" fmla="*/ 519113 h 1000125"/>
                <a:gd name="connsiteX142" fmla="*/ 119461 w 1552973"/>
                <a:gd name="connsiteY142" fmla="*/ 500063 h 1000125"/>
                <a:gd name="connsiteX143" fmla="*/ 133748 w 1552973"/>
                <a:gd name="connsiteY143" fmla="*/ 490538 h 1000125"/>
                <a:gd name="connsiteX144" fmla="*/ 143273 w 1552973"/>
                <a:gd name="connsiteY144" fmla="*/ 476250 h 1000125"/>
                <a:gd name="connsiteX145" fmla="*/ 128986 w 1552973"/>
                <a:gd name="connsiteY145" fmla="*/ 447675 h 1000125"/>
                <a:gd name="connsiteX146" fmla="*/ 133748 w 1552973"/>
                <a:gd name="connsiteY146" fmla="*/ 433388 h 1000125"/>
                <a:gd name="connsiteX147" fmla="*/ 148036 w 1552973"/>
                <a:gd name="connsiteY147" fmla="*/ 423863 h 1000125"/>
                <a:gd name="connsiteX148" fmla="*/ 138511 w 1552973"/>
                <a:gd name="connsiteY148" fmla="*/ 385763 h 1000125"/>
                <a:gd name="connsiteX149" fmla="*/ 124223 w 1552973"/>
                <a:gd name="connsiteY149" fmla="*/ 390525 h 1000125"/>
                <a:gd name="connsiteX150" fmla="*/ 100411 w 1552973"/>
                <a:gd name="connsiteY150" fmla="*/ 357188 h 1000125"/>
                <a:gd name="connsiteX151" fmla="*/ 86123 w 1552973"/>
                <a:gd name="connsiteY151" fmla="*/ 347663 h 1000125"/>
                <a:gd name="connsiteX152" fmla="*/ 71836 w 1552973"/>
                <a:gd name="connsiteY152" fmla="*/ 357188 h 1000125"/>
                <a:gd name="connsiteX153" fmla="*/ 62311 w 1552973"/>
                <a:gd name="connsiteY153" fmla="*/ 371475 h 1000125"/>
                <a:gd name="connsiteX154" fmla="*/ 33736 w 1552973"/>
                <a:gd name="connsiteY154" fmla="*/ 361950 h 1000125"/>
                <a:gd name="connsiteX155" fmla="*/ 19448 w 1552973"/>
                <a:gd name="connsiteY155" fmla="*/ 357188 h 1000125"/>
                <a:gd name="connsiteX156" fmla="*/ 14686 w 1552973"/>
                <a:gd name="connsiteY156" fmla="*/ 342900 h 1000125"/>
                <a:gd name="connsiteX157" fmla="*/ 24211 w 1552973"/>
                <a:gd name="connsiteY157" fmla="*/ 314325 h 1000125"/>
                <a:gd name="connsiteX158" fmla="*/ 14686 w 1552973"/>
                <a:gd name="connsiteY158" fmla="*/ 285750 h 1000125"/>
                <a:gd name="connsiteX159" fmla="*/ 9923 w 1552973"/>
                <a:gd name="connsiteY159" fmla="*/ 271463 h 1000125"/>
                <a:gd name="connsiteX160" fmla="*/ 5161 w 1552973"/>
                <a:gd name="connsiteY160" fmla="*/ 228600 h 1000125"/>
                <a:gd name="connsiteX161" fmla="*/ 48023 w 1552973"/>
                <a:gd name="connsiteY161" fmla="*/ 204788 h 1000125"/>
                <a:gd name="connsiteX162" fmla="*/ 105173 w 1552973"/>
                <a:gd name="connsiteY162" fmla="*/ 209550 h 1000125"/>
                <a:gd name="connsiteX163" fmla="*/ 133748 w 1552973"/>
                <a:gd name="connsiteY163" fmla="*/ 200025 h 1000125"/>
                <a:gd name="connsiteX164" fmla="*/ 148036 w 1552973"/>
                <a:gd name="connsiteY164" fmla="*/ 195263 h 1000125"/>
                <a:gd name="connsiteX165" fmla="*/ 162323 w 1552973"/>
                <a:gd name="connsiteY165" fmla="*/ 185738 h 1000125"/>
                <a:gd name="connsiteX166" fmla="*/ 186136 w 1552973"/>
                <a:gd name="connsiteY166" fmla="*/ 180975 h 1000125"/>
                <a:gd name="connsiteX167" fmla="*/ 176611 w 1552973"/>
                <a:gd name="connsiteY167" fmla="*/ 152400 h 1000125"/>
                <a:gd name="connsiteX168" fmla="*/ 181373 w 1552973"/>
                <a:gd name="connsiteY168" fmla="*/ 142875 h 100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552973" h="1000125">
                  <a:moveTo>
                    <a:pt x="181373" y="142875"/>
                  </a:moveTo>
                  <a:lnTo>
                    <a:pt x="219473" y="100013"/>
                  </a:lnTo>
                  <a:lnTo>
                    <a:pt x="252811" y="128588"/>
                  </a:lnTo>
                  <a:lnTo>
                    <a:pt x="262336" y="190500"/>
                  </a:lnTo>
                  <a:lnTo>
                    <a:pt x="290911" y="223838"/>
                  </a:lnTo>
                  <a:lnTo>
                    <a:pt x="348061" y="204788"/>
                  </a:lnTo>
                  <a:lnTo>
                    <a:pt x="348061" y="204788"/>
                  </a:lnTo>
                  <a:lnTo>
                    <a:pt x="400448" y="247650"/>
                  </a:lnTo>
                  <a:lnTo>
                    <a:pt x="471886" y="247650"/>
                  </a:lnTo>
                  <a:lnTo>
                    <a:pt x="481411" y="219075"/>
                  </a:lnTo>
                  <a:lnTo>
                    <a:pt x="490936" y="252413"/>
                  </a:lnTo>
                  <a:lnTo>
                    <a:pt x="548086" y="238125"/>
                  </a:lnTo>
                  <a:lnTo>
                    <a:pt x="576661" y="247650"/>
                  </a:lnTo>
                  <a:lnTo>
                    <a:pt x="586186" y="276225"/>
                  </a:lnTo>
                  <a:lnTo>
                    <a:pt x="657623" y="247650"/>
                  </a:lnTo>
                  <a:lnTo>
                    <a:pt x="633811" y="195263"/>
                  </a:lnTo>
                  <a:lnTo>
                    <a:pt x="657623" y="190500"/>
                  </a:lnTo>
                  <a:lnTo>
                    <a:pt x="686198" y="195263"/>
                  </a:lnTo>
                  <a:lnTo>
                    <a:pt x="705248" y="214313"/>
                  </a:lnTo>
                  <a:lnTo>
                    <a:pt x="743348" y="190500"/>
                  </a:lnTo>
                  <a:lnTo>
                    <a:pt x="805261" y="166688"/>
                  </a:lnTo>
                  <a:lnTo>
                    <a:pt x="810023" y="138113"/>
                  </a:lnTo>
                  <a:lnTo>
                    <a:pt x="790973" y="109538"/>
                  </a:lnTo>
                  <a:lnTo>
                    <a:pt x="800498" y="61913"/>
                  </a:lnTo>
                  <a:lnTo>
                    <a:pt x="838598" y="23813"/>
                  </a:lnTo>
                  <a:lnTo>
                    <a:pt x="919561" y="19050"/>
                  </a:lnTo>
                  <a:lnTo>
                    <a:pt x="957661" y="76200"/>
                  </a:lnTo>
                  <a:lnTo>
                    <a:pt x="981473" y="95250"/>
                  </a:lnTo>
                  <a:lnTo>
                    <a:pt x="1014811" y="61913"/>
                  </a:lnTo>
                  <a:lnTo>
                    <a:pt x="1095773" y="61913"/>
                  </a:lnTo>
                  <a:lnTo>
                    <a:pt x="1110061" y="0"/>
                  </a:lnTo>
                  <a:lnTo>
                    <a:pt x="1195786" y="4763"/>
                  </a:lnTo>
                  <a:lnTo>
                    <a:pt x="1224361" y="0"/>
                  </a:lnTo>
                  <a:lnTo>
                    <a:pt x="1214836" y="61913"/>
                  </a:lnTo>
                  <a:lnTo>
                    <a:pt x="1248173" y="71438"/>
                  </a:lnTo>
                  <a:lnTo>
                    <a:pt x="1291036" y="100013"/>
                  </a:lnTo>
                  <a:lnTo>
                    <a:pt x="1333898" y="95250"/>
                  </a:lnTo>
                  <a:lnTo>
                    <a:pt x="1376761" y="90488"/>
                  </a:lnTo>
                  <a:lnTo>
                    <a:pt x="1419623" y="80963"/>
                  </a:lnTo>
                  <a:lnTo>
                    <a:pt x="1429148" y="104775"/>
                  </a:lnTo>
                  <a:lnTo>
                    <a:pt x="1443436" y="123825"/>
                  </a:lnTo>
                  <a:lnTo>
                    <a:pt x="1448198" y="161925"/>
                  </a:lnTo>
                  <a:lnTo>
                    <a:pt x="1424386" y="195263"/>
                  </a:lnTo>
                  <a:lnTo>
                    <a:pt x="1429148" y="223838"/>
                  </a:lnTo>
                  <a:lnTo>
                    <a:pt x="1448198" y="228600"/>
                  </a:lnTo>
                  <a:lnTo>
                    <a:pt x="1481536" y="242888"/>
                  </a:lnTo>
                  <a:lnTo>
                    <a:pt x="1476773" y="280988"/>
                  </a:lnTo>
                  <a:lnTo>
                    <a:pt x="1476773" y="280988"/>
                  </a:lnTo>
                  <a:lnTo>
                    <a:pt x="1452961" y="328613"/>
                  </a:lnTo>
                  <a:lnTo>
                    <a:pt x="1452961" y="342900"/>
                  </a:lnTo>
                  <a:lnTo>
                    <a:pt x="1486298" y="342900"/>
                  </a:lnTo>
                  <a:lnTo>
                    <a:pt x="1495823" y="352425"/>
                  </a:lnTo>
                  <a:lnTo>
                    <a:pt x="1472011" y="376238"/>
                  </a:lnTo>
                  <a:lnTo>
                    <a:pt x="1524398" y="423863"/>
                  </a:lnTo>
                  <a:lnTo>
                    <a:pt x="1510111" y="476250"/>
                  </a:lnTo>
                  <a:lnTo>
                    <a:pt x="1552973" y="490538"/>
                  </a:lnTo>
                  <a:lnTo>
                    <a:pt x="1548211" y="528638"/>
                  </a:lnTo>
                  <a:lnTo>
                    <a:pt x="1510111" y="533400"/>
                  </a:lnTo>
                  <a:lnTo>
                    <a:pt x="1443436" y="461963"/>
                  </a:lnTo>
                  <a:lnTo>
                    <a:pt x="1419623" y="495300"/>
                  </a:lnTo>
                  <a:lnTo>
                    <a:pt x="1405336" y="528638"/>
                  </a:lnTo>
                  <a:lnTo>
                    <a:pt x="1414861" y="566738"/>
                  </a:lnTo>
                  <a:lnTo>
                    <a:pt x="1400573" y="585788"/>
                  </a:lnTo>
                  <a:lnTo>
                    <a:pt x="1433911" y="614363"/>
                  </a:lnTo>
                  <a:lnTo>
                    <a:pt x="1419623" y="671513"/>
                  </a:lnTo>
                  <a:lnTo>
                    <a:pt x="1362473" y="681038"/>
                  </a:lnTo>
                  <a:lnTo>
                    <a:pt x="1305323" y="657225"/>
                  </a:lnTo>
                  <a:lnTo>
                    <a:pt x="1319611" y="666750"/>
                  </a:lnTo>
                  <a:cubicBezTo>
                    <a:pt x="1313261" y="679450"/>
                    <a:pt x="1306437" y="691924"/>
                    <a:pt x="1300561" y="704850"/>
                  </a:cubicBezTo>
                  <a:cubicBezTo>
                    <a:pt x="1298484" y="709420"/>
                    <a:pt x="1298934" y="715218"/>
                    <a:pt x="1295798" y="719138"/>
                  </a:cubicBezTo>
                  <a:cubicBezTo>
                    <a:pt x="1292222" y="723607"/>
                    <a:pt x="1286982" y="726980"/>
                    <a:pt x="1281511" y="728663"/>
                  </a:cubicBezTo>
                  <a:cubicBezTo>
                    <a:pt x="1266038" y="733424"/>
                    <a:pt x="1249245" y="733069"/>
                    <a:pt x="1233886" y="738188"/>
                  </a:cubicBezTo>
                  <a:lnTo>
                    <a:pt x="1219598" y="742950"/>
                  </a:lnTo>
                  <a:cubicBezTo>
                    <a:pt x="1214836" y="746125"/>
                    <a:pt x="1210541" y="750150"/>
                    <a:pt x="1205311" y="752475"/>
                  </a:cubicBezTo>
                  <a:cubicBezTo>
                    <a:pt x="1196136" y="756553"/>
                    <a:pt x="1176736" y="762000"/>
                    <a:pt x="1176736" y="762000"/>
                  </a:cubicBezTo>
                  <a:lnTo>
                    <a:pt x="1148161" y="752475"/>
                  </a:lnTo>
                  <a:lnTo>
                    <a:pt x="1133873" y="747713"/>
                  </a:lnTo>
                  <a:cubicBezTo>
                    <a:pt x="1132286" y="742950"/>
                    <a:pt x="1134081" y="734135"/>
                    <a:pt x="1129111" y="733425"/>
                  </a:cubicBezTo>
                  <a:cubicBezTo>
                    <a:pt x="1119172" y="732005"/>
                    <a:pt x="1100536" y="742950"/>
                    <a:pt x="1100536" y="742950"/>
                  </a:cubicBezTo>
                  <a:cubicBezTo>
                    <a:pt x="1091011" y="741363"/>
                    <a:pt x="1080598" y="742506"/>
                    <a:pt x="1071961" y="738188"/>
                  </a:cubicBezTo>
                  <a:cubicBezTo>
                    <a:pt x="1066841" y="735628"/>
                    <a:pt x="1066483" y="727947"/>
                    <a:pt x="1062436" y="723900"/>
                  </a:cubicBezTo>
                  <a:cubicBezTo>
                    <a:pt x="1058389" y="719853"/>
                    <a:pt x="1052911" y="717550"/>
                    <a:pt x="1048148" y="714375"/>
                  </a:cubicBezTo>
                  <a:cubicBezTo>
                    <a:pt x="1038623" y="717550"/>
                    <a:pt x="1022748" y="714375"/>
                    <a:pt x="1019573" y="723900"/>
                  </a:cubicBezTo>
                  <a:lnTo>
                    <a:pt x="1010048" y="752475"/>
                  </a:lnTo>
                  <a:lnTo>
                    <a:pt x="1005286" y="766763"/>
                  </a:lnTo>
                  <a:cubicBezTo>
                    <a:pt x="1006873" y="776288"/>
                    <a:pt x="1007953" y="785912"/>
                    <a:pt x="1010048" y="795338"/>
                  </a:cubicBezTo>
                  <a:cubicBezTo>
                    <a:pt x="1011137" y="800238"/>
                    <a:pt x="1014811" y="804605"/>
                    <a:pt x="1014811" y="809625"/>
                  </a:cubicBezTo>
                  <a:cubicBezTo>
                    <a:pt x="1014811" y="816170"/>
                    <a:pt x="1011929" y="822406"/>
                    <a:pt x="1010048" y="828675"/>
                  </a:cubicBezTo>
                  <a:cubicBezTo>
                    <a:pt x="1007163" y="838292"/>
                    <a:pt x="1003698" y="847725"/>
                    <a:pt x="1000523" y="857250"/>
                  </a:cubicBezTo>
                  <a:cubicBezTo>
                    <a:pt x="995030" y="873730"/>
                    <a:pt x="998708" y="872446"/>
                    <a:pt x="981473" y="881063"/>
                  </a:cubicBezTo>
                  <a:cubicBezTo>
                    <a:pt x="976983" y="883308"/>
                    <a:pt x="971948" y="884238"/>
                    <a:pt x="967186" y="885825"/>
                  </a:cubicBezTo>
                  <a:cubicBezTo>
                    <a:pt x="965598" y="881063"/>
                    <a:pt x="967443" y="871538"/>
                    <a:pt x="962423" y="871538"/>
                  </a:cubicBezTo>
                  <a:cubicBezTo>
                    <a:pt x="956699" y="871538"/>
                    <a:pt x="955458" y="880706"/>
                    <a:pt x="952898" y="885825"/>
                  </a:cubicBezTo>
                  <a:cubicBezTo>
                    <a:pt x="947038" y="897546"/>
                    <a:pt x="945201" y="917720"/>
                    <a:pt x="943373" y="928688"/>
                  </a:cubicBezTo>
                  <a:cubicBezTo>
                    <a:pt x="932261" y="927100"/>
                    <a:pt x="920255" y="919280"/>
                    <a:pt x="910036" y="923925"/>
                  </a:cubicBezTo>
                  <a:cubicBezTo>
                    <a:pt x="899614" y="928662"/>
                    <a:pt x="890986" y="952500"/>
                    <a:pt x="890986" y="952500"/>
                  </a:cubicBezTo>
                  <a:cubicBezTo>
                    <a:pt x="889398" y="963613"/>
                    <a:pt x="891243" y="975798"/>
                    <a:pt x="886223" y="985838"/>
                  </a:cubicBezTo>
                  <a:cubicBezTo>
                    <a:pt x="883978" y="990328"/>
                    <a:pt x="876426" y="988355"/>
                    <a:pt x="871936" y="990600"/>
                  </a:cubicBezTo>
                  <a:cubicBezTo>
                    <a:pt x="866816" y="993160"/>
                    <a:pt x="862411" y="996950"/>
                    <a:pt x="857648" y="1000125"/>
                  </a:cubicBezTo>
                  <a:lnTo>
                    <a:pt x="829073" y="981075"/>
                  </a:lnTo>
                  <a:cubicBezTo>
                    <a:pt x="824311" y="977900"/>
                    <a:pt x="820216" y="973360"/>
                    <a:pt x="814786" y="971550"/>
                  </a:cubicBezTo>
                  <a:lnTo>
                    <a:pt x="800498" y="966788"/>
                  </a:lnTo>
                  <a:cubicBezTo>
                    <a:pt x="790973" y="969963"/>
                    <a:pt x="780277" y="970744"/>
                    <a:pt x="771923" y="976313"/>
                  </a:cubicBezTo>
                  <a:lnTo>
                    <a:pt x="743348" y="995363"/>
                  </a:lnTo>
                  <a:cubicBezTo>
                    <a:pt x="738586" y="992188"/>
                    <a:pt x="732094" y="990692"/>
                    <a:pt x="729061" y="985838"/>
                  </a:cubicBezTo>
                  <a:cubicBezTo>
                    <a:pt x="723740" y="977324"/>
                    <a:pt x="725105" y="965617"/>
                    <a:pt x="719536" y="957263"/>
                  </a:cubicBezTo>
                  <a:lnTo>
                    <a:pt x="710011" y="942975"/>
                  </a:lnTo>
                  <a:lnTo>
                    <a:pt x="729061" y="914400"/>
                  </a:lnTo>
                  <a:lnTo>
                    <a:pt x="738586" y="900113"/>
                  </a:lnTo>
                  <a:cubicBezTo>
                    <a:pt x="741307" y="886506"/>
                    <a:pt x="744073" y="870711"/>
                    <a:pt x="748111" y="857250"/>
                  </a:cubicBezTo>
                  <a:cubicBezTo>
                    <a:pt x="752154" y="843775"/>
                    <a:pt x="756224" y="825325"/>
                    <a:pt x="767161" y="814388"/>
                  </a:cubicBezTo>
                  <a:cubicBezTo>
                    <a:pt x="771208" y="810341"/>
                    <a:pt x="776686" y="808038"/>
                    <a:pt x="781448" y="804863"/>
                  </a:cubicBezTo>
                  <a:cubicBezTo>
                    <a:pt x="770125" y="770889"/>
                    <a:pt x="786181" y="811963"/>
                    <a:pt x="762398" y="776288"/>
                  </a:cubicBezTo>
                  <a:cubicBezTo>
                    <a:pt x="743994" y="748682"/>
                    <a:pt x="775304" y="773778"/>
                    <a:pt x="743348" y="752475"/>
                  </a:cubicBezTo>
                  <a:cubicBezTo>
                    <a:pt x="733823" y="755650"/>
                    <a:pt x="720342" y="753646"/>
                    <a:pt x="714773" y="762000"/>
                  </a:cubicBezTo>
                  <a:cubicBezTo>
                    <a:pt x="702464" y="780465"/>
                    <a:pt x="710678" y="774478"/>
                    <a:pt x="690961" y="781050"/>
                  </a:cubicBezTo>
                  <a:cubicBezTo>
                    <a:pt x="673586" y="728932"/>
                    <a:pt x="701299" y="807884"/>
                    <a:pt x="676673" y="752475"/>
                  </a:cubicBezTo>
                  <a:cubicBezTo>
                    <a:pt x="672595" y="743300"/>
                    <a:pt x="670323" y="733425"/>
                    <a:pt x="667148" y="723900"/>
                  </a:cubicBezTo>
                  <a:cubicBezTo>
                    <a:pt x="665561" y="719138"/>
                    <a:pt x="666563" y="712397"/>
                    <a:pt x="662386" y="709613"/>
                  </a:cubicBezTo>
                  <a:lnTo>
                    <a:pt x="648098" y="700088"/>
                  </a:lnTo>
                  <a:cubicBezTo>
                    <a:pt x="640688" y="701147"/>
                    <a:pt x="573966" y="710151"/>
                    <a:pt x="552848" y="714375"/>
                  </a:cubicBezTo>
                  <a:cubicBezTo>
                    <a:pt x="546430" y="715659"/>
                    <a:pt x="540148" y="717550"/>
                    <a:pt x="533798" y="719138"/>
                  </a:cubicBezTo>
                  <a:cubicBezTo>
                    <a:pt x="525861" y="717550"/>
                    <a:pt x="516721" y="718865"/>
                    <a:pt x="509986" y="714375"/>
                  </a:cubicBezTo>
                  <a:cubicBezTo>
                    <a:pt x="477785" y="692907"/>
                    <a:pt x="538620" y="704869"/>
                    <a:pt x="490936" y="690563"/>
                  </a:cubicBezTo>
                  <a:cubicBezTo>
                    <a:pt x="480184" y="687337"/>
                    <a:pt x="468711" y="687388"/>
                    <a:pt x="457598" y="685800"/>
                  </a:cubicBezTo>
                  <a:cubicBezTo>
                    <a:pt x="456011" y="681038"/>
                    <a:pt x="455081" y="676003"/>
                    <a:pt x="452836" y="671513"/>
                  </a:cubicBezTo>
                  <a:cubicBezTo>
                    <a:pt x="447063" y="659967"/>
                    <a:pt x="441147" y="652896"/>
                    <a:pt x="429023" y="647700"/>
                  </a:cubicBezTo>
                  <a:cubicBezTo>
                    <a:pt x="423007" y="645122"/>
                    <a:pt x="416323" y="644525"/>
                    <a:pt x="409973" y="642938"/>
                  </a:cubicBezTo>
                  <a:cubicBezTo>
                    <a:pt x="389270" y="629136"/>
                    <a:pt x="394096" y="636577"/>
                    <a:pt x="386161" y="604838"/>
                  </a:cubicBezTo>
                  <a:cubicBezTo>
                    <a:pt x="384573" y="598488"/>
                    <a:pt x="383196" y="592082"/>
                    <a:pt x="381398" y="585788"/>
                  </a:cubicBezTo>
                  <a:cubicBezTo>
                    <a:pt x="380019" y="580961"/>
                    <a:pt x="380721" y="574418"/>
                    <a:pt x="376636" y="571500"/>
                  </a:cubicBezTo>
                  <a:cubicBezTo>
                    <a:pt x="376630" y="571496"/>
                    <a:pt x="340920" y="559595"/>
                    <a:pt x="333773" y="557213"/>
                  </a:cubicBezTo>
                  <a:lnTo>
                    <a:pt x="319486" y="552450"/>
                  </a:lnTo>
                  <a:cubicBezTo>
                    <a:pt x="308373" y="585788"/>
                    <a:pt x="319486" y="577850"/>
                    <a:pt x="295673" y="585788"/>
                  </a:cubicBezTo>
                  <a:cubicBezTo>
                    <a:pt x="294432" y="585478"/>
                    <a:pt x="265440" y="578746"/>
                    <a:pt x="262336" y="576263"/>
                  </a:cubicBezTo>
                  <a:cubicBezTo>
                    <a:pt x="231563" y="551644"/>
                    <a:pt x="274434" y="569182"/>
                    <a:pt x="238523" y="557213"/>
                  </a:cubicBezTo>
                  <a:cubicBezTo>
                    <a:pt x="233761" y="554038"/>
                    <a:pt x="229355" y="550248"/>
                    <a:pt x="224236" y="547688"/>
                  </a:cubicBezTo>
                  <a:cubicBezTo>
                    <a:pt x="205764" y="538451"/>
                    <a:pt x="200463" y="544280"/>
                    <a:pt x="176611" y="547688"/>
                  </a:cubicBezTo>
                  <a:cubicBezTo>
                    <a:pt x="173436" y="552450"/>
                    <a:pt x="171555" y="558399"/>
                    <a:pt x="167086" y="561975"/>
                  </a:cubicBezTo>
                  <a:cubicBezTo>
                    <a:pt x="162203" y="565881"/>
                    <a:pt x="130176" y="571262"/>
                    <a:pt x="128986" y="571500"/>
                  </a:cubicBezTo>
                  <a:cubicBezTo>
                    <a:pt x="121048" y="569913"/>
                    <a:pt x="108793" y="573978"/>
                    <a:pt x="105173" y="566738"/>
                  </a:cubicBezTo>
                  <a:cubicBezTo>
                    <a:pt x="100002" y="556396"/>
                    <a:pt x="111146" y="531544"/>
                    <a:pt x="114698" y="519113"/>
                  </a:cubicBezTo>
                  <a:cubicBezTo>
                    <a:pt x="116496" y="512819"/>
                    <a:pt x="115830" y="505509"/>
                    <a:pt x="119461" y="500063"/>
                  </a:cubicBezTo>
                  <a:cubicBezTo>
                    <a:pt x="122636" y="495301"/>
                    <a:pt x="128986" y="493713"/>
                    <a:pt x="133748" y="490538"/>
                  </a:cubicBezTo>
                  <a:cubicBezTo>
                    <a:pt x="136923" y="485775"/>
                    <a:pt x="142332" y="481896"/>
                    <a:pt x="143273" y="476250"/>
                  </a:cubicBezTo>
                  <a:cubicBezTo>
                    <a:pt x="144588" y="468363"/>
                    <a:pt x="132303" y="452650"/>
                    <a:pt x="128986" y="447675"/>
                  </a:cubicBezTo>
                  <a:cubicBezTo>
                    <a:pt x="130573" y="442913"/>
                    <a:pt x="130612" y="437308"/>
                    <a:pt x="133748" y="433388"/>
                  </a:cubicBezTo>
                  <a:cubicBezTo>
                    <a:pt x="137324" y="428918"/>
                    <a:pt x="146464" y="429367"/>
                    <a:pt x="148036" y="423863"/>
                  </a:cubicBezTo>
                  <a:cubicBezTo>
                    <a:pt x="149804" y="417675"/>
                    <a:pt x="141172" y="393747"/>
                    <a:pt x="138511" y="385763"/>
                  </a:cubicBezTo>
                  <a:cubicBezTo>
                    <a:pt x="133748" y="387350"/>
                    <a:pt x="129243" y="390525"/>
                    <a:pt x="124223" y="390525"/>
                  </a:cubicBezTo>
                  <a:cubicBezTo>
                    <a:pt x="92870" y="390525"/>
                    <a:pt x="126606" y="374651"/>
                    <a:pt x="100411" y="357188"/>
                  </a:cubicBezTo>
                  <a:lnTo>
                    <a:pt x="86123" y="347663"/>
                  </a:lnTo>
                  <a:cubicBezTo>
                    <a:pt x="81361" y="350838"/>
                    <a:pt x="75883" y="353141"/>
                    <a:pt x="71836" y="357188"/>
                  </a:cubicBezTo>
                  <a:cubicBezTo>
                    <a:pt x="67789" y="361235"/>
                    <a:pt x="67990" y="370765"/>
                    <a:pt x="62311" y="371475"/>
                  </a:cubicBezTo>
                  <a:cubicBezTo>
                    <a:pt x="52348" y="372720"/>
                    <a:pt x="43261" y="365125"/>
                    <a:pt x="33736" y="361950"/>
                  </a:cubicBezTo>
                  <a:lnTo>
                    <a:pt x="19448" y="357188"/>
                  </a:lnTo>
                  <a:cubicBezTo>
                    <a:pt x="17861" y="352425"/>
                    <a:pt x="14132" y="347890"/>
                    <a:pt x="14686" y="342900"/>
                  </a:cubicBezTo>
                  <a:cubicBezTo>
                    <a:pt x="15795" y="332921"/>
                    <a:pt x="24211" y="314325"/>
                    <a:pt x="24211" y="314325"/>
                  </a:cubicBezTo>
                  <a:lnTo>
                    <a:pt x="14686" y="285750"/>
                  </a:lnTo>
                  <a:lnTo>
                    <a:pt x="9923" y="271463"/>
                  </a:lnTo>
                  <a:cubicBezTo>
                    <a:pt x="8336" y="257175"/>
                    <a:pt x="0" y="242017"/>
                    <a:pt x="5161" y="228600"/>
                  </a:cubicBezTo>
                  <a:cubicBezTo>
                    <a:pt x="9978" y="216076"/>
                    <a:pt x="35126" y="209087"/>
                    <a:pt x="48023" y="204788"/>
                  </a:cubicBezTo>
                  <a:cubicBezTo>
                    <a:pt x="80044" y="215462"/>
                    <a:pt x="72191" y="217796"/>
                    <a:pt x="105173" y="209550"/>
                  </a:cubicBezTo>
                  <a:cubicBezTo>
                    <a:pt x="114913" y="207115"/>
                    <a:pt x="124223" y="203200"/>
                    <a:pt x="133748" y="200025"/>
                  </a:cubicBezTo>
                  <a:lnTo>
                    <a:pt x="148036" y="195263"/>
                  </a:lnTo>
                  <a:cubicBezTo>
                    <a:pt x="152798" y="192088"/>
                    <a:pt x="156964" y="187748"/>
                    <a:pt x="162323" y="185738"/>
                  </a:cubicBezTo>
                  <a:cubicBezTo>
                    <a:pt x="169902" y="182896"/>
                    <a:pt x="182947" y="188415"/>
                    <a:pt x="186136" y="180975"/>
                  </a:cubicBezTo>
                  <a:cubicBezTo>
                    <a:pt x="190091" y="171747"/>
                    <a:pt x="176611" y="152400"/>
                    <a:pt x="176611" y="152400"/>
                  </a:cubicBezTo>
                  <a:lnTo>
                    <a:pt x="181373" y="142875"/>
                  </a:lnTo>
                  <a:close/>
                </a:path>
              </a:pathLst>
            </a:custGeom>
            <a:solidFill>
              <a:schemeClr val="bg2">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t-LT" sz="1000" dirty="0">
                <a:solidFill>
                  <a:srgbClr val="000000"/>
                </a:solidFill>
                <a:latin typeface="Calibri" panose="020F0502020204030204" pitchFamily="34" charset="0"/>
              </a:endParaRPr>
            </a:p>
            <a:p>
              <a:pPr algn="ctr">
                <a:defRPr/>
              </a:pPr>
              <a:endParaRPr lang="lt-LT" sz="1000" dirty="0">
                <a:solidFill>
                  <a:srgbClr val="000000"/>
                </a:solidFill>
                <a:latin typeface="Calibri" panose="020F0502020204030204" pitchFamily="34" charset="0"/>
              </a:endParaRPr>
            </a:p>
            <a:p>
              <a:pPr algn="ctr">
                <a:defRPr/>
              </a:pPr>
              <a:r>
                <a:rPr lang="lt-LT" sz="1000" dirty="0">
                  <a:solidFill>
                    <a:srgbClr val="000000"/>
                  </a:solidFill>
                  <a:latin typeface="Calibri" panose="020F0502020204030204" pitchFamily="34" charset="0"/>
                </a:rPr>
                <a:t>Alytaus r.</a:t>
              </a:r>
            </a:p>
          </p:txBody>
        </p:sp>
        <p:sp>
          <p:nvSpPr>
            <p:cNvPr id="25" name="Freeform 21">
              <a:extLst>
                <a:ext uri="{FF2B5EF4-FFF2-40B4-BE49-F238E27FC236}">
                  <a16:creationId xmlns:a16="http://schemas.microsoft.com/office/drawing/2014/main" id="{122300BC-45DC-4727-9D8D-61D935A2EB60}"/>
                </a:ext>
              </a:extLst>
            </p:cNvPr>
            <p:cNvSpPr/>
            <p:nvPr/>
          </p:nvSpPr>
          <p:spPr>
            <a:xfrm>
              <a:off x="3272589" y="5272491"/>
              <a:ext cx="670761" cy="618722"/>
            </a:xfrm>
            <a:custGeom>
              <a:avLst/>
              <a:gdLst>
                <a:gd name="connsiteX0" fmla="*/ 261186 w 670761"/>
                <a:gd name="connsiteY0" fmla="*/ 13884 h 618722"/>
                <a:gd name="connsiteX1" fmla="*/ 261186 w 670761"/>
                <a:gd name="connsiteY1" fmla="*/ 13884 h 618722"/>
                <a:gd name="connsiteX2" fmla="*/ 218324 w 670761"/>
                <a:gd name="connsiteY2" fmla="*/ 9122 h 618722"/>
                <a:gd name="connsiteX3" fmla="*/ 204036 w 670761"/>
                <a:gd name="connsiteY3" fmla="*/ 4359 h 618722"/>
                <a:gd name="connsiteX4" fmla="*/ 199274 w 670761"/>
                <a:gd name="connsiteY4" fmla="*/ 42459 h 618722"/>
                <a:gd name="connsiteX5" fmla="*/ 194511 w 670761"/>
                <a:gd name="connsiteY5" fmla="*/ 61509 h 618722"/>
                <a:gd name="connsiteX6" fmla="*/ 180224 w 670761"/>
                <a:gd name="connsiteY6" fmla="*/ 71034 h 618722"/>
                <a:gd name="connsiteX7" fmla="*/ 170699 w 670761"/>
                <a:gd name="connsiteY7" fmla="*/ 85322 h 618722"/>
                <a:gd name="connsiteX8" fmla="*/ 156411 w 670761"/>
                <a:gd name="connsiteY8" fmla="*/ 128184 h 618722"/>
                <a:gd name="connsiteX9" fmla="*/ 151649 w 670761"/>
                <a:gd name="connsiteY9" fmla="*/ 142472 h 618722"/>
                <a:gd name="connsiteX10" fmla="*/ 142124 w 670761"/>
                <a:gd name="connsiteY10" fmla="*/ 199622 h 618722"/>
                <a:gd name="connsiteX11" fmla="*/ 132599 w 670761"/>
                <a:gd name="connsiteY11" fmla="*/ 213909 h 618722"/>
                <a:gd name="connsiteX12" fmla="*/ 118311 w 670761"/>
                <a:gd name="connsiteY12" fmla="*/ 223434 h 618722"/>
                <a:gd name="connsiteX13" fmla="*/ 46874 w 670761"/>
                <a:gd name="connsiteY13" fmla="*/ 223434 h 618722"/>
                <a:gd name="connsiteX14" fmla="*/ 32586 w 670761"/>
                <a:gd name="connsiteY14" fmla="*/ 232959 h 618722"/>
                <a:gd name="connsiteX15" fmla="*/ 23061 w 670761"/>
                <a:gd name="connsiteY15" fmla="*/ 261534 h 618722"/>
                <a:gd name="connsiteX16" fmla="*/ 32586 w 670761"/>
                <a:gd name="connsiteY16" fmla="*/ 290109 h 618722"/>
                <a:gd name="connsiteX17" fmla="*/ 37349 w 670761"/>
                <a:gd name="connsiteY17" fmla="*/ 304397 h 618722"/>
                <a:gd name="connsiteX18" fmla="*/ 23061 w 670761"/>
                <a:gd name="connsiteY18" fmla="*/ 309159 h 618722"/>
                <a:gd name="connsiteX19" fmla="*/ 13536 w 670761"/>
                <a:gd name="connsiteY19" fmla="*/ 332972 h 618722"/>
                <a:gd name="connsiteX20" fmla="*/ 56399 w 670761"/>
                <a:gd name="connsiteY20" fmla="*/ 361547 h 618722"/>
                <a:gd name="connsiteX21" fmla="*/ 70686 w 670761"/>
                <a:gd name="connsiteY21" fmla="*/ 371072 h 618722"/>
                <a:gd name="connsiteX22" fmla="*/ 84974 w 670761"/>
                <a:gd name="connsiteY22" fmla="*/ 366309 h 618722"/>
                <a:gd name="connsiteX23" fmla="*/ 118311 w 670761"/>
                <a:gd name="connsiteY23" fmla="*/ 385359 h 618722"/>
                <a:gd name="connsiteX24" fmla="*/ 118311 w 670761"/>
                <a:gd name="connsiteY24" fmla="*/ 390122 h 618722"/>
                <a:gd name="connsiteX25" fmla="*/ 80211 w 670761"/>
                <a:gd name="connsiteY25" fmla="*/ 437747 h 618722"/>
                <a:gd name="connsiteX26" fmla="*/ 94499 w 670761"/>
                <a:gd name="connsiteY26" fmla="*/ 475847 h 618722"/>
                <a:gd name="connsiteX27" fmla="*/ 142124 w 670761"/>
                <a:gd name="connsiteY27" fmla="*/ 485372 h 618722"/>
                <a:gd name="connsiteX28" fmla="*/ 161174 w 670761"/>
                <a:gd name="connsiteY28" fmla="*/ 509184 h 618722"/>
                <a:gd name="connsiteX29" fmla="*/ 246899 w 670761"/>
                <a:gd name="connsiteY29" fmla="*/ 456797 h 618722"/>
                <a:gd name="connsiteX30" fmla="*/ 275474 w 670761"/>
                <a:gd name="connsiteY30" fmla="*/ 471084 h 618722"/>
                <a:gd name="connsiteX31" fmla="*/ 261186 w 670761"/>
                <a:gd name="connsiteY31" fmla="*/ 504422 h 618722"/>
                <a:gd name="connsiteX32" fmla="*/ 332624 w 670761"/>
                <a:gd name="connsiteY32" fmla="*/ 523472 h 618722"/>
                <a:gd name="connsiteX33" fmla="*/ 380249 w 670761"/>
                <a:gd name="connsiteY33" fmla="*/ 590147 h 618722"/>
                <a:gd name="connsiteX34" fmla="*/ 404061 w 670761"/>
                <a:gd name="connsiteY34" fmla="*/ 613959 h 618722"/>
                <a:gd name="connsiteX35" fmla="*/ 456449 w 670761"/>
                <a:gd name="connsiteY35" fmla="*/ 594909 h 618722"/>
                <a:gd name="connsiteX36" fmla="*/ 504074 w 670761"/>
                <a:gd name="connsiteY36" fmla="*/ 618722 h 618722"/>
                <a:gd name="connsiteX37" fmla="*/ 532649 w 670761"/>
                <a:gd name="connsiteY37" fmla="*/ 590147 h 618722"/>
                <a:gd name="connsiteX38" fmla="*/ 542174 w 670761"/>
                <a:gd name="connsiteY38" fmla="*/ 566334 h 618722"/>
                <a:gd name="connsiteX39" fmla="*/ 508836 w 670761"/>
                <a:gd name="connsiteY39" fmla="*/ 518709 h 618722"/>
                <a:gd name="connsiteX40" fmla="*/ 542174 w 670761"/>
                <a:gd name="connsiteY40" fmla="*/ 490134 h 618722"/>
                <a:gd name="connsiteX41" fmla="*/ 551699 w 670761"/>
                <a:gd name="connsiteY41" fmla="*/ 475847 h 618722"/>
                <a:gd name="connsiteX42" fmla="*/ 546936 w 670761"/>
                <a:gd name="connsiteY42" fmla="*/ 447272 h 618722"/>
                <a:gd name="connsiteX43" fmla="*/ 551699 w 670761"/>
                <a:gd name="connsiteY43" fmla="*/ 409172 h 618722"/>
                <a:gd name="connsiteX44" fmla="*/ 556461 w 670761"/>
                <a:gd name="connsiteY44" fmla="*/ 375834 h 618722"/>
                <a:gd name="connsiteX45" fmla="*/ 580274 w 670761"/>
                <a:gd name="connsiteY45" fmla="*/ 409172 h 618722"/>
                <a:gd name="connsiteX46" fmla="*/ 585036 w 670761"/>
                <a:gd name="connsiteY46" fmla="*/ 371072 h 618722"/>
                <a:gd name="connsiteX47" fmla="*/ 651711 w 670761"/>
                <a:gd name="connsiteY47" fmla="*/ 323447 h 618722"/>
                <a:gd name="connsiteX48" fmla="*/ 670761 w 670761"/>
                <a:gd name="connsiteY48" fmla="*/ 142472 h 618722"/>
                <a:gd name="connsiteX49" fmla="*/ 623136 w 670761"/>
                <a:gd name="connsiteY49" fmla="*/ 104372 h 618722"/>
                <a:gd name="connsiteX50" fmla="*/ 565986 w 670761"/>
                <a:gd name="connsiteY50" fmla="*/ 90084 h 618722"/>
                <a:gd name="connsiteX51" fmla="*/ 513599 w 670761"/>
                <a:gd name="connsiteY51" fmla="*/ 99609 h 618722"/>
                <a:gd name="connsiteX52" fmla="*/ 461211 w 670761"/>
                <a:gd name="connsiteY52" fmla="*/ 118659 h 618722"/>
                <a:gd name="connsiteX53" fmla="*/ 427874 w 670761"/>
                <a:gd name="connsiteY53" fmla="*/ 113897 h 618722"/>
                <a:gd name="connsiteX54" fmla="*/ 261186 w 670761"/>
                <a:gd name="connsiteY54" fmla="*/ 13884 h 618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70761" h="618722">
                  <a:moveTo>
                    <a:pt x="261186" y="13884"/>
                  </a:moveTo>
                  <a:lnTo>
                    <a:pt x="261186" y="13884"/>
                  </a:lnTo>
                  <a:cubicBezTo>
                    <a:pt x="246899" y="12297"/>
                    <a:pt x="232504" y="11485"/>
                    <a:pt x="218324" y="9122"/>
                  </a:cubicBezTo>
                  <a:cubicBezTo>
                    <a:pt x="213372" y="8297"/>
                    <a:pt x="206527" y="0"/>
                    <a:pt x="204036" y="4359"/>
                  </a:cubicBezTo>
                  <a:cubicBezTo>
                    <a:pt x="197686" y="15471"/>
                    <a:pt x="201378" y="29834"/>
                    <a:pt x="199274" y="42459"/>
                  </a:cubicBezTo>
                  <a:cubicBezTo>
                    <a:pt x="198198" y="48915"/>
                    <a:pt x="198142" y="56063"/>
                    <a:pt x="194511" y="61509"/>
                  </a:cubicBezTo>
                  <a:cubicBezTo>
                    <a:pt x="191336" y="66271"/>
                    <a:pt x="184986" y="67859"/>
                    <a:pt x="180224" y="71034"/>
                  </a:cubicBezTo>
                  <a:cubicBezTo>
                    <a:pt x="177049" y="75797"/>
                    <a:pt x="172509" y="79892"/>
                    <a:pt x="170699" y="85322"/>
                  </a:cubicBezTo>
                  <a:cubicBezTo>
                    <a:pt x="153589" y="136651"/>
                    <a:pt x="178053" y="95722"/>
                    <a:pt x="156411" y="128184"/>
                  </a:cubicBezTo>
                  <a:cubicBezTo>
                    <a:pt x="154824" y="132947"/>
                    <a:pt x="152474" y="137520"/>
                    <a:pt x="151649" y="142472"/>
                  </a:cubicBezTo>
                  <a:cubicBezTo>
                    <a:pt x="149010" y="158306"/>
                    <a:pt x="150496" y="182878"/>
                    <a:pt x="142124" y="199622"/>
                  </a:cubicBezTo>
                  <a:cubicBezTo>
                    <a:pt x="139564" y="204741"/>
                    <a:pt x="136646" y="209862"/>
                    <a:pt x="132599" y="213909"/>
                  </a:cubicBezTo>
                  <a:cubicBezTo>
                    <a:pt x="128551" y="217956"/>
                    <a:pt x="123074" y="220259"/>
                    <a:pt x="118311" y="223434"/>
                  </a:cubicBezTo>
                  <a:cubicBezTo>
                    <a:pt x="89459" y="213817"/>
                    <a:pt x="95430" y="213723"/>
                    <a:pt x="46874" y="223434"/>
                  </a:cubicBezTo>
                  <a:cubicBezTo>
                    <a:pt x="41261" y="224557"/>
                    <a:pt x="37349" y="229784"/>
                    <a:pt x="32586" y="232959"/>
                  </a:cubicBezTo>
                  <a:cubicBezTo>
                    <a:pt x="29411" y="242484"/>
                    <a:pt x="19886" y="252009"/>
                    <a:pt x="23061" y="261534"/>
                  </a:cubicBezTo>
                  <a:lnTo>
                    <a:pt x="32586" y="290109"/>
                  </a:lnTo>
                  <a:lnTo>
                    <a:pt x="37349" y="304397"/>
                  </a:lnTo>
                  <a:cubicBezTo>
                    <a:pt x="32586" y="305984"/>
                    <a:pt x="27551" y="306914"/>
                    <a:pt x="23061" y="309159"/>
                  </a:cubicBezTo>
                  <a:cubicBezTo>
                    <a:pt x="12537" y="314421"/>
                    <a:pt x="0" y="319436"/>
                    <a:pt x="13536" y="332972"/>
                  </a:cubicBezTo>
                  <a:cubicBezTo>
                    <a:pt x="13539" y="332975"/>
                    <a:pt x="49253" y="356783"/>
                    <a:pt x="56399" y="361547"/>
                  </a:cubicBezTo>
                  <a:lnTo>
                    <a:pt x="70686" y="371072"/>
                  </a:lnTo>
                  <a:cubicBezTo>
                    <a:pt x="75449" y="369484"/>
                    <a:pt x="79954" y="366309"/>
                    <a:pt x="84974" y="366309"/>
                  </a:cubicBezTo>
                  <a:cubicBezTo>
                    <a:pt x="106500" y="366309"/>
                    <a:pt x="109881" y="368499"/>
                    <a:pt x="118311" y="385359"/>
                  </a:cubicBezTo>
                  <a:cubicBezTo>
                    <a:pt x="119021" y="386779"/>
                    <a:pt x="118311" y="388534"/>
                    <a:pt x="118311" y="390122"/>
                  </a:cubicBezTo>
                  <a:lnTo>
                    <a:pt x="80211" y="437747"/>
                  </a:lnTo>
                  <a:lnTo>
                    <a:pt x="94499" y="475847"/>
                  </a:lnTo>
                  <a:lnTo>
                    <a:pt x="142124" y="485372"/>
                  </a:lnTo>
                  <a:lnTo>
                    <a:pt x="161174" y="509184"/>
                  </a:lnTo>
                  <a:lnTo>
                    <a:pt x="246899" y="456797"/>
                  </a:lnTo>
                  <a:lnTo>
                    <a:pt x="275474" y="471084"/>
                  </a:lnTo>
                  <a:lnTo>
                    <a:pt x="261186" y="504422"/>
                  </a:lnTo>
                  <a:lnTo>
                    <a:pt x="332624" y="523472"/>
                  </a:lnTo>
                  <a:lnTo>
                    <a:pt x="380249" y="590147"/>
                  </a:lnTo>
                  <a:lnTo>
                    <a:pt x="404061" y="613959"/>
                  </a:lnTo>
                  <a:lnTo>
                    <a:pt x="456449" y="594909"/>
                  </a:lnTo>
                  <a:lnTo>
                    <a:pt x="504074" y="618722"/>
                  </a:lnTo>
                  <a:lnTo>
                    <a:pt x="532649" y="590147"/>
                  </a:lnTo>
                  <a:lnTo>
                    <a:pt x="542174" y="566334"/>
                  </a:lnTo>
                  <a:lnTo>
                    <a:pt x="508836" y="518709"/>
                  </a:lnTo>
                  <a:cubicBezTo>
                    <a:pt x="519949" y="509184"/>
                    <a:pt x="531825" y="500483"/>
                    <a:pt x="542174" y="490134"/>
                  </a:cubicBezTo>
                  <a:cubicBezTo>
                    <a:pt x="546221" y="486087"/>
                    <a:pt x="551067" y="481536"/>
                    <a:pt x="551699" y="475847"/>
                  </a:cubicBezTo>
                  <a:cubicBezTo>
                    <a:pt x="552765" y="466250"/>
                    <a:pt x="548524" y="456797"/>
                    <a:pt x="546936" y="447272"/>
                  </a:cubicBezTo>
                  <a:cubicBezTo>
                    <a:pt x="548524" y="434572"/>
                    <a:pt x="549595" y="421797"/>
                    <a:pt x="551699" y="409172"/>
                  </a:cubicBezTo>
                  <a:cubicBezTo>
                    <a:pt x="557616" y="373670"/>
                    <a:pt x="556461" y="405276"/>
                    <a:pt x="556461" y="375834"/>
                  </a:cubicBezTo>
                  <a:lnTo>
                    <a:pt x="580274" y="409172"/>
                  </a:lnTo>
                  <a:lnTo>
                    <a:pt x="585036" y="371072"/>
                  </a:lnTo>
                  <a:lnTo>
                    <a:pt x="651711" y="323447"/>
                  </a:lnTo>
                  <a:lnTo>
                    <a:pt x="670761" y="142472"/>
                  </a:lnTo>
                  <a:lnTo>
                    <a:pt x="623136" y="104372"/>
                  </a:lnTo>
                  <a:lnTo>
                    <a:pt x="565986" y="90084"/>
                  </a:lnTo>
                  <a:lnTo>
                    <a:pt x="513599" y="99609"/>
                  </a:lnTo>
                  <a:lnTo>
                    <a:pt x="461211" y="118659"/>
                  </a:lnTo>
                  <a:lnTo>
                    <a:pt x="427874" y="113897"/>
                  </a:lnTo>
                  <a:lnTo>
                    <a:pt x="261186" y="13884"/>
                  </a:lnTo>
                  <a:close/>
                </a:path>
              </a:pathLst>
            </a:custGeom>
            <a:solidFill>
              <a:srgbClr val="C2E8F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t-LT" sz="1000" dirty="0">
                  <a:solidFill>
                    <a:srgbClr val="000000"/>
                  </a:solidFill>
                  <a:latin typeface="Calibri" panose="020F0502020204030204" pitchFamily="34" charset="0"/>
                </a:rPr>
                <a:t>Kalvarija</a:t>
              </a:r>
            </a:p>
          </p:txBody>
        </p:sp>
        <p:sp>
          <p:nvSpPr>
            <p:cNvPr id="26" name="Freeform 22">
              <a:extLst>
                <a:ext uri="{FF2B5EF4-FFF2-40B4-BE49-F238E27FC236}">
                  <a16:creationId xmlns:a16="http://schemas.microsoft.com/office/drawing/2014/main" id="{F21CC6F0-A7E1-44B5-BC32-CB97C34C9572}"/>
                </a:ext>
              </a:extLst>
            </p:cNvPr>
            <p:cNvSpPr/>
            <p:nvPr/>
          </p:nvSpPr>
          <p:spPr>
            <a:xfrm>
              <a:off x="2666313" y="3681413"/>
              <a:ext cx="1562787" cy="985837"/>
            </a:xfrm>
            <a:custGeom>
              <a:avLst/>
              <a:gdLst>
                <a:gd name="connsiteX0" fmla="*/ 1300850 w 1562787"/>
                <a:gd name="connsiteY0" fmla="*/ 76200 h 985837"/>
                <a:gd name="connsiteX1" fmla="*/ 1300850 w 1562787"/>
                <a:gd name="connsiteY1" fmla="*/ 76200 h 985837"/>
                <a:gd name="connsiteX2" fmla="*/ 1257987 w 1562787"/>
                <a:gd name="connsiteY2" fmla="*/ 71437 h 985837"/>
                <a:gd name="connsiteX3" fmla="*/ 1229412 w 1562787"/>
                <a:gd name="connsiteY3" fmla="*/ 80962 h 985837"/>
                <a:gd name="connsiteX4" fmla="*/ 1205600 w 1562787"/>
                <a:gd name="connsiteY4" fmla="*/ 104775 h 985837"/>
                <a:gd name="connsiteX5" fmla="*/ 1177025 w 1562787"/>
                <a:gd name="connsiteY5" fmla="*/ 114300 h 985837"/>
                <a:gd name="connsiteX6" fmla="*/ 1148450 w 1562787"/>
                <a:gd name="connsiteY6" fmla="*/ 104775 h 985837"/>
                <a:gd name="connsiteX7" fmla="*/ 1134162 w 1562787"/>
                <a:gd name="connsiteY7" fmla="*/ 100012 h 985837"/>
                <a:gd name="connsiteX8" fmla="*/ 1124637 w 1562787"/>
                <a:gd name="connsiteY8" fmla="*/ 85725 h 985837"/>
                <a:gd name="connsiteX9" fmla="*/ 1086537 w 1562787"/>
                <a:gd name="connsiteY9" fmla="*/ 85725 h 985837"/>
                <a:gd name="connsiteX10" fmla="*/ 1067487 w 1562787"/>
                <a:gd name="connsiteY10" fmla="*/ 90487 h 985837"/>
                <a:gd name="connsiteX11" fmla="*/ 1053200 w 1562787"/>
                <a:gd name="connsiteY11" fmla="*/ 85725 h 985837"/>
                <a:gd name="connsiteX12" fmla="*/ 1024625 w 1562787"/>
                <a:gd name="connsiteY12" fmla="*/ 66675 h 985837"/>
                <a:gd name="connsiteX13" fmla="*/ 986525 w 1562787"/>
                <a:gd name="connsiteY13" fmla="*/ 61912 h 985837"/>
                <a:gd name="connsiteX14" fmla="*/ 972237 w 1562787"/>
                <a:gd name="connsiteY14" fmla="*/ 57150 h 985837"/>
                <a:gd name="connsiteX15" fmla="*/ 957950 w 1562787"/>
                <a:gd name="connsiteY15" fmla="*/ 47625 h 985837"/>
                <a:gd name="connsiteX16" fmla="*/ 929375 w 1562787"/>
                <a:gd name="connsiteY16" fmla="*/ 42862 h 985837"/>
                <a:gd name="connsiteX17" fmla="*/ 915087 w 1562787"/>
                <a:gd name="connsiteY17" fmla="*/ 33337 h 985837"/>
                <a:gd name="connsiteX18" fmla="*/ 876987 w 1562787"/>
                <a:gd name="connsiteY18" fmla="*/ 42862 h 985837"/>
                <a:gd name="connsiteX19" fmla="*/ 848412 w 1562787"/>
                <a:gd name="connsiteY19" fmla="*/ 38100 h 985837"/>
                <a:gd name="connsiteX20" fmla="*/ 762687 w 1562787"/>
                <a:gd name="connsiteY20" fmla="*/ 4762 h 985837"/>
                <a:gd name="connsiteX21" fmla="*/ 719825 w 1562787"/>
                <a:gd name="connsiteY21" fmla="*/ 0 h 985837"/>
                <a:gd name="connsiteX22" fmla="*/ 562662 w 1562787"/>
                <a:gd name="connsiteY22" fmla="*/ 52387 h 985837"/>
                <a:gd name="connsiteX23" fmla="*/ 553137 w 1562787"/>
                <a:gd name="connsiteY23" fmla="*/ 57150 h 985837"/>
                <a:gd name="connsiteX24" fmla="*/ 510275 w 1562787"/>
                <a:gd name="connsiteY24" fmla="*/ 61912 h 985837"/>
                <a:gd name="connsiteX25" fmla="*/ 481700 w 1562787"/>
                <a:gd name="connsiteY25" fmla="*/ 42862 h 985837"/>
                <a:gd name="connsiteX26" fmla="*/ 467412 w 1562787"/>
                <a:gd name="connsiteY26" fmla="*/ 33337 h 985837"/>
                <a:gd name="connsiteX27" fmla="*/ 443600 w 1562787"/>
                <a:gd name="connsiteY27" fmla="*/ 28575 h 985837"/>
                <a:gd name="connsiteX28" fmla="*/ 372162 w 1562787"/>
                <a:gd name="connsiteY28" fmla="*/ 52387 h 985837"/>
                <a:gd name="connsiteX29" fmla="*/ 367400 w 1562787"/>
                <a:gd name="connsiteY29" fmla="*/ 61912 h 985837"/>
                <a:gd name="connsiteX30" fmla="*/ 357875 w 1562787"/>
                <a:gd name="connsiteY30" fmla="*/ 76200 h 985837"/>
                <a:gd name="connsiteX31" fmla="*/ 310250 w 1562787"/>
                <a:gd name="connsiteY31" fmla="*/ 61912 h 985837"/>
                <a:gd name="connsiteX32" fmla="*/ 272150 w 1562787"/>
                <a:gd name="connsiteY32" fmla="*/ 109537 h 985837"/>
                <a:gd name="connsiteX33" fmla="*/ 200712 w 1562787"/>
                <a:gd name="connsiteY33" fmla="*/ 109537 h 985837"/>
                <a:gd name="connsiteX34" fmla="*/ 119750 w 1562787"/>
                <a:gd name="connsiteY34" fmla="*/ 138112 h 985837"/>
                <a:gd name="connsiteX35" fmla="*/ 19737 w 1562787"/>
                <a:gd name="connsiteY35" fmla="*/ 76200 h 985837"/>
                <a:gd name="connsiteX36" fmla="*/ 19737 w 1562787"/>
                <a:gd name="connsiteY36" fmla="*/ 76200 h 985837"/>
                <a:gd name="connsiteX37" fmla="*/ 10212 w 1562787"/>
                <a:gd name="connsiteY37" fmla="*/ 76200 h 985837"/>
                <a:gd name="connsiteX38" fmla="*/ 10212 w 1562787"/>
                <a:gd name="connsiteY38" fmla="*/ 138112 h 985837"/>
                <a:gd name="connsiteX39" fmla="*/ 24500 w 1562787"/>
                <a:gd name="connsiteY39" fmla="*/ 147637 h 985837"/>
                <a:gd name="connsiteX40" fmla="*/ 29262 w 1562787"/>
                <a:gd name="connsiteY40" fmla="*/ 161925 h 985837"/>
                <a:gd name="connsiteX41" fmla="*/ 19737 w 1562787"/>
                <a:gd name="connsiteY41" fmla="*/ 190500 h 985837"/>
                <a:gd name="connsiteX42" fmla="*/ 29262 w 1562787"/>
                <a:gd name="connsiteY42" fmla="*/ 223837 h 985837"/>
                <a:gd name="connsiteX43" fmla="*/ 38787 w 1562787"/>
                <a:gd name="connsiteY43" fmla="*/ 238125 h 985837"/>
                <a:gd name="connsiteX44" fmla="*/ 53075 w 1562787"/>
                <a:gd name="connsiteY44" fmla="*/ 242887 h 985837"/>
                <a:gd name="connsiteX45" fmla="*/ 62600 w 1562787"/>
                <a:gd name="connsiteY45" fmla="*/ 257175 h 985837"/>
                <a:gd name="connsiteX46" fmla="*/ 76887 w 1562787"/>
                <a:gd name="connsiteY46" fmla="*/ 266700 h 985837"/>
                <a:gd name="connsiteX47" fmla="*/ 81650 w 1562787"/>
                <a:gd name="connsiteY47" fmla="*/ 280987 h 985837"/>
                <a:gd name="connsiteX48" fmla="*/ 91175 w 1562787"/>
                <a:gd name="connsiteY48" fmla="*/ 295275 h 985837"/>
                <a:gd name="connsiteX49" fmla="*/ 110225 w 1562787"/>
                <a:gd name="connsiteY49" fmla="*/ 338137 h 985837"/>
                <a:gd name="connsiteX50" fmla="*/ 124512 w 1562787"/>
                <a:gd name="connsiteY50" fmla="*/ 342900 h 985837"/>
                <a:gd name="connsiteX51" fmla="*/ 129275 w 1562787"/>
                <a:gd name="connsiteY51" fmla="*/ 328612 h 985837"/>
                <a:gd name="connsiteX52" fmla="*/ 134037 w 1562787"/>
                <a:gd name="connsiteY52" fmla="*/ 300037 h 985837"/>
                <a:gd name="connsiteX53" fmla="*/ 148325 w 1562787"/>
                <a:gd name="connsiteY53" fmla="*/ 295275 h 985837"/>
                <a:gd name="connsiteX54" fmla="*/ 162612 w 1562787"/>
                <a:gd name="connsiteY54" fmla="*/ 300037 h 985837"/>
                <a:gd name="connsiteX55" fmla="*/ 181662 w 1562787"/>
                <a:gd name="connsiteY55" fmla="*/ 328612 h 985837"/>
                <a:gd name="connsiteX56" fmla="*/ 205475 w 1562787"/>
                <a:gd name="connsiteY56" fmla="*/ 333375 h 985837"/>
                <a:gd name="connsiteX57" fmla="*/ 224525 w 1562787"/>
                <a:gd name="connsiteY57" fmla="*/ 376237 h 985837"/>
                <a:gd name="connsiteX58" fmla="*/ 219762 w 1562787"/>
                <a:gd name="connsiteY58" fmla="*/ 376237 h 985837"/>
                <a:gd name="connsiteX59" fmla="*/ 224525 w 1562787"/>
                <a:gd name="connsiteY59" fmla="*/ 395287 h 985837"/>
                <a:gd name="connsiteX60" fmla="*/ 253100 w 1562787"/>
                <a:gd name="connsiteY60" fmla="*/ 414337 h 985837"/>
                <a:gd name="connsiteX61" fmla="*/ 262625 w 1562787"/>
                <a:gd name="connsiteY61" fmla="*/ 466725 h 985837"/>
                <a:gd name="connsiteX62" fmla="*/ 262625 w 1562787"/>
                <a:gd name="connsiteY62" fmla="*/ 466725 h 985837"/>
                <a:gd name="connsiteX63" fmla="*/ 305487 w 1562787"/>
                <a:gd name="connsiteY63" fmla="*/ 442912 h 985837"/>
                <a:gd name="connsiteX64" fmla="*/ 329300 w 1562787"/>
                <a:gd name="connsiteY64" fmla="*/ 504825 h 985837"/>
                <a:gd name="connsiteX65" fmla="*/ 372162 w 1562787"/>
                <a:gd name="connsiteY65" fmla="*/ 495300 h 985837"/>
                <a:gd name="connsiteX66" fmla="*/ 410262 w 1562787"/>
                <a:gd name="connsiteY66" fmla="*/ 581025 h 985837"/>
                <a:gd name="connsiteX67" fmla="*/ 405500 w 1562787"/>
                <a:gd name="connsiteY67" fmla="*/ 623887 h 985837"/>
                <a:gd name="connsiteX68" fmla="*/ 443600 w 1562787"/>
                <a:gd name="connsiteY68" fmla="*/ 647700 h 985837"/>
                <a:gd name="connsiteX69" fmla="*/ 424550 w 1562787"/>
                <a:gd name="connsiteY69" fmla="*/ 690562 h 985837"/>
                <a:gd name="connsiteX70" fmla="*/ 453125 w 1562787"/>
                <a:gd name="connsiteY70" fmla="*/ 695325 h 985837"/>
                <a:gd name="connsiteX71" fmla="*/ 453125 w 1562787"/>
                <a:gd name="connsiteY71" fmla="*/ 695325 h 985837"/>
                <a:gd name="connsiteX72" fmla="*/ 462650 w 1562787"/>
                <a:gd name="connsiteY72" fmla="*/ 757237 h 985837"/>
                <a:gd name="connsiteX73" fmla="*/ 457887 w 1562787"/>
                <a:gd name="connsiteY73" fmla="*/ 790575 h 985837"/>
                <a:gd name="connsiteX74" fmla="*/ 443600 w 1562787"/>
                <a:gd name="connsiteY74" fmla="*/ 828675 h 985837"/>
                <a:gd name="connsiteX75" fmla="*/ 443600 w 1562787"/>
                <a:gd name="connsiteY75" fmla="*/ 828675 h 985837"/>
                <a:gd name="connsiteX76" fmla="*/ 419787 w 1562787"/>
                <a:gd name="connsiteY76" fmla="*/ 842962 h 985837"/>
                <a:gd name="connsiteX77" fmla="*/ 419787 w 1562787"/>
                <a:gd name="connsiteY77" fmla="*/ 885825 h 985837"/>
                <a:gd name="connsiteX78" fmla="*/ 472175 w 1562787"/>
                <a:gd name="connsiteY78" fmla="*/ 862012 h 985837"/>
                <a:gd name="connsiteX79" fmla="*/ 476937 w 1562787"/>
                <a:gd name="connsiteY79" fmla="*/ 847725 h 985837"/>
                <a:gd name="connsiteX80" fmla="*/ 505512 w 1562787"/>
                <a:gd name="connsiteY80" fmla="*/ 828675 h 985837"/>
                <a:gd name="connsiteX81" fmla="*/ 548375 w 1562787"/>
                <a:gd name="connsiteY81" fmla="*/ 852487 h 985837"/>
                <a:gd name="connsiteX82" fmla="*/ 567425 w 1562787"/>
                <a:gd name="connsiteY82" fmla="*/ 833437 h 985837"/>
                <a:gd name="connsiteX83" fmla="*/ 581712 w 1562787"/>
                <a:gd name="connsiteY83" fmla="*/ 828675 h 985837"/>
                <a:gd name="connsiteX84" fmla="*/ 596000 w 1562787"/>
                <a:gd name="connsiteY84" fmla="*/ 819150 h 985837"/>
                <a:gd name="connsiteX85" fmla="*/ 624575 w 1562787"/>
                <a:gd name="connsiteY85" fmla="*/ 809625 h 985837"/>
                <a:gd name="connsiteX86" fmla="*/ 667437 w 1562787"/>
                <a:gd name="connsiteY86" fmla="*/ 828675 h 985837"/>
                <a:gd name="connsiteX87" fmla="*/ 662675 w 1562787"/>
                <a:gd name="connsiteY87" fmla="*/ 842962 h 985837"/>
                <a:gd name="connsiteX88" fmla="*/ 667437 w 1562787"/>
                <a:gd name="connsiteY88" fmla="*/ 866775 h 985837"/>
                <a:gd name="connsiteX89" fmla="*/ 672200 w 1562787"/>
                <a:gd name="connsiteY89" fmla="*/ 881062 h 985837"/>
                <a:gd name="connsiteX90" fmla="*/ 667437 w 1562787"/>
                <a:gd name="connsiteY90" fmla="*/ 890587 h 985837"/>
                <a:gd name="connsiteX91" fmla="*/ 700775 w 1562787"/>
                <a:gd name="connsiteY91" fmla="*/ 876300 h 985837"/>
                <a:gd name="connsiteX92" fmla="*/ 734112 w 1562787"/>
                <a:gd name="connsiteY92" fmla="*/ 914400 h 985837"/>
                <a:gd name="connsiteX93" fmla="*/ 781737 w 1562787"/>
                <a:gd name="connsiteY93" fmla="*/ 933450 h 985837"/>
                <a:gd name="connsiteX94" fmla="*/ 810312 w 1562787"/>
                <a:gd name="connsiteY94" fmla="*/ 919162 h 985837"/>
                <a:gd name="connsiteX95" fmla="*/ 843650 w 1562787"/>
                <a:gd name="connsiteY95" fmla="*/ 942975 h 985837"/>
                <a:gd name="connsiteX96" fmla="*/ 872225 w 1562787"/>
                <a:gd name="connsiteY96" fmla="*/ 947737 h 985837"/>
                <a:gd name="connsiteX97" fmla="*/ 872225 w 1562787"/>
                <a:gd name="connsiteY97" fmla="*/ 947737 h 985837"/>
                <a:gd name="connsiteX98" fmla="*/ 881750 w 1562787"/>
                <a:gd name="connsiteY98" fmla="*/ 985837 h 985837"/>
                <a:gd name="connsiteX99" fmla="*/ 938900 w 1562787"/>
                <a:gd name="connsiteY99" fmla="*/ 976312 h 985837"/>
                <a:gd name="connsiteX100" fmla="*/ 996050 w 1562787"/>
                <a:gd name="connsiteY100" fmla="*/ 962025 h 985837"/>
                <a:gd name="connsiteX101" fmla="*/ 1053200 w 1562787"/>
                <a:gd name="connsiteY101" fmla="*/ 933450 h 985837"/>
                <a:gd name="connsiteX102" fmla="*/ 1091300 w 1562787"/>
                <a:gd name="connsiteY102" fmla="*/ 904875 h 985837"/>
                <a:gd name="connsiteX103" fmla="*/ 1129400 w 1562787"/>
                <a:gd name="connsiteY103" fmla="*/ 876300 h 985837"/>
                <a:gd name="connsiteX104" fmla="*/ 1167500 w 1562787"/>
                <a:gd name="connsiteY104" fmla="*/ 871537 h 985837"/>
                <a:gd name="connsiteX105" fmla="*/ 1253225 w 1562787"/>
                <a:gd name="connsiteY105" fmla="*/ 785812 h 985837"/>
                <a:gd name="connsiteX106" fmla="*/ 1281800 w 1562787"/>
                <a:gd name="connsiteY106" fmla="*/ 771525 h 985837"/>
                <a:gd name="connsiteX107" fmla="*/ 1296087 w 1562787"/>
                <a:gd name="connsiteY107" fmla="*/ 790575 h 985837"/>
                <a:gd name="connsiteX108" fmla="*/ 1315137 w 1562787"/>
                <a:gd name="connsiteY108" fmla="*/ 714375 h 985837"/>
                <a:gd name="connsiteX109" fmla="*/ 1315137 w 1562787"/>
                <a:gd name="connsiteY109" fmla="*/ 714375 h 985837"/>
                <a:gd name="connsiteX110" fmla="*/ 1348475 w 1562787"/>
                <a:gd name="connsiteY110" fmla="*/ 709612 h 985837"/>
                <a:gd name="connsiteX111" fmla="*/ 1348475 w 1562787"/>
                <a:gd name="connsiteY111" fmla="*/ 652462 h 985837"/>
                <a:gd name="connsiteX112" fmla="*/ 1367525 w 1562787"/>
                <a:gd name="connsiteY112" fmla="*/ 652462 h 985837"/>
                <a:gd name="connsiteX113" fmla="*/ 1362762 w 1562787"/>
                <a:gd name="connsiteY113" fmla="*/ 619125 h 985837"/>
                <a:gd name="connsiteX114" fmla="*/ 1429437 w 1562787"/>
                <a:gd name="connsiteY114" fmla="*/ 585787 h 985837"/>
                <a:gd name="connsiteX115" fmla="*/ 1396100 w 1562787"/>
                <a:gd name="connsiteY115" fmla="*/ 557212 h 985837"/>
                <a:gd name="connsiteX116" fmla="*/ 1386575 w 1562787"/>
                <a:gd name="connsiteY116" fmla="*/ 466725 h 985837"/>
                <a:gd name="connsiteX117" fmla="*/ 1253225 w 1562787"/>
                <a:gd name="connsiteY117" fmla="*/ 419100 h 985837"/>
                <a:gd name="connsiteX118" fmla="*/ 1253225 w 1562787"/>
                <a:gd name="connsiteY118" fmla="*/ 376237 h 985837"/>
                <a:gd name="connsiteX119" fmla="*/ 1296087 w 1562787"/>
                <a:gd name="connsiteY119" fmla="*/ 385762 h 985837"/>
                <a:gd name="connsiteX120" fmla="*/ 1348475 w 1562787"/>
                <a:gd name="connsiteY120" fmla="*/ 309562 h 985837"/>
                <a:gd name="connsiteX121" fmla="*/ 1434200 w 1562787"/>
                <a:gd name="connsiteY121" fmla="*/ 338137 h 985837"/>
                <a:gd name="connsiteX122" fmla="*/ 1486587 w 1562787"/>
                <a:gd name="connsiteY122" fmla="*/ 276225 h 985837"/>
                <a:gd name="connsiteX123" fmla="*/ 1529450 w 1562787"/>
                <a:gd name="connsiteY123" fmla="*/ 280987 h 985837"/>
                <a:gd name="connsiteX124" fmla="*/ 1562787 w 1562787"/>
                <a:gd name="connsiteY124" fmla="*/ 252412 h 985837"/>
                <a:gd name="connsiteX125" fmla="*/ 1558025 w 1562787"/>
                <a:gd name="connsiteY125" fmla="*/ 204787 h 985837"/>
                <a:gd name="connsiteX126" fmla="*/ 1505637 w 1562787"/>
                <a:gd name="connsiteY126" fmla="*/ 171450 h 985837"/>
                <a:gd name="connsiteX127" fmla="*/ 1443725 w 1562787"/>
                <a:gd name="connsiteY127" fmla="*/ 171450 h 985837"/>
                <a:gd name="connsiteX128" fmla="*/ 1443725 w 1562787"/>
                <a:gd name="connsiteY128" fmla="*/ 147637 h 985837"/>
                <a:gd name="connsiteX129" fmla="*/ 1391337 w 1562787"/>
                <a:gd name="connsiteY129" fmla="*/ 166687 h 985837"/>
                <a:gd name="connsiteX130" fmla="*/ 1300850 w 1562787"/>
                <a:gd name="connsiteY130" fmla="*/ 76200 h 98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1562787" h="985837">
                  <a:moveTo>
                    <a:pt x="1300850" y="76200"/>
                  </a:moveTo>
                  <a:lnTo>
                    <a:pt x="1300850" y="76200"/>
                  </a:lnTo>
                  <a:cubicBezTo>
                    <a:pt x="1286562" y="74612"/>
                    <a:pt x="1272331" y="70481"/>
                    <a:pt x="1257987" y="71437"/>
                  </a:cubicBezTo>
                  <a:cubicBezTo>
                    <a:pt x="1247969" y="72105"/>
                    <a:pt x="1229412" y="80962"/>
                    <a:pt x="1229412" y="80962"/>
                  </a:cubicBezTo>
                  <a:cubicBezTo>
                    <a:pt x="1220723" y="93996"/>
                    <a:pt x="1220639" y="98091"/>
                    <a:pt x="1205600" y="104775"/>
                  </a:cubicBezTo>
                  <a:cubicBezTo>
                    <a:pt x="1196425" y="108853"/>
                    <a:pt x="1177025" y="114300"/>
                    <a:pt x="1177025" y="114300"/>
                  </a:cubicBezTo>
                  <a:lnTo>
                    <a:pt x="1148450" y="104775"/>
                  </a:lnTo>
                  <a:lnTo>
                    <a:pt x="1134162" y="100012"/>
                  </a:lnTo>
                  <a:cubicBezTo>
                    <a:pt x="1130987" y="95250"/>
                    <a:pt x="1129106" y="89301"/>
                    <a:pt x="1124637" y="85725"/>
                  </a:cubicBezTo>
                  <a:cubicBezTo>
                    <a:pt x="1113085" y="76483"/>
                    <a:pt x="1098479" y="83071"/>
                    <a:pt x="1086537" y="85725"/>
                  </a:cubicBezTo>
                  <a:cubicBezTo>
                    <a:pt x="1080147" y="87145"/>
                    <a:pt x="1073837" y="88900"/>
                    <a:pt x="1067487" y="90487"/>
                  </a:cubicBezTo>
                  <a:cubicBezTo>
                    <a:pt x="1062725" y="88900"/>
                    <a:pt x="1057588" y="88163"/>
                    <a:pt x="1053200" y="85725"/>
                  </a:cubicBezTo>
                  <a:cubicBezTo>
                    <a:pt x="1043193" y="80166"/>
                    <a:pt x="1035984" y="68095"/>
                    <a:pt x="1024625" y="66675"/>
                  </a:cubicBezTo>
                  <a:lnTo>
                    <a:pt x="986525" y="61912"/>
                  </a:lnTo>
                  <a:cubicBezTo>
                    <a:pt x="981762" y="60325"/>
                    <a:pt x="976727" y="59395"/>
                    <a:pt x="972237" y="57150"/>
                  </a:cubicBezTo>
                  <a:cubicBezTo>
                    <a:pt x="967118" y="54590"/>
                    <a:pt x="963380" y="49435"/>
                    <a:pt x="957950" y="47625"/>
                  </a:cubicBezTo>
                  <a:cubicBezTo>
                    <a:pt x="948789" y="44571"/>
                    <a:pt x="938900" y="44450"/>
                    <a:pt x="929375" y="42862"/>
                  </a:cubicBezTo>
                  <a:cubicBezTo>
                    <a:pt x="924612" y="39687"/>
                    <a:pt x="920767" y="34047"/>
                    <a:pt x="915087" y="33337"/>
                  </a:cubicBezTo>
                  <a:cubicBezTo>
                    <a:pt x="906731" y="32293"/>
                    <a:pt x="886315" y="39753"/>
                    <a:pt x="876987" y="42862"/>
                  </a:cubicBezTo>
                  <a:cubicBezTo>
                    <a:pt x="858182" y="36594"/>
                    <a:pt x="867720" y="38100"/>
                    <a:pt x="848412" y="38100"/>
                  </a:cubicBezTo>
                  <a:lnTo>
                    <a:pt x="762687" y="4762"/>
                  </a:lnTo>
                  <a:lnTo>
                    <a:pt x="719825" y="0"/>
                  </a:lnTo>
                  <a:lnTo>
                    <a:pt x="562662" y="52387"/>
                  </a:lnTo>
                  <a:lnTo>
                    <a:pt x="553137" y="57150"/>
                  </a:lnTo>
                  <a:cubicBezTo>
                    <a:pt x="538850" y="58737"/>
                    <a:pt x="524371" y="64731"/>
                    <a:pt x="510275" y="61912"/>
                  </a:cubicBezTo>
                  <a:cubicBezTo>
                    <a:pt x="499050" y="59667"/>
                    <a:pt x="491225" y="49212"/>
                    <a:pt x="481700" y="42862"/>
                  </a:cubicBezTo>
                  <a:cubicBezTo>
                    <a:pt x="476937" y="39687"/>
                    <a:pt x="473025" y="34459"/>
                    <a:pt x="467412" y="33337"/>
                  </a:cubicBezTo>
                  <a:lnTo>
                    <a:pt x="443600" y="28575"/>
                  </a:lnTo>
                  <a:cubicBezTo>
                    <a:pt x="425293" y="30609"/>
                    <a:pt x="384083" y="28542"/>
                    <a:pt x="372162" y="52387"/>
                  </a:cubicBezTo>
                  <a:lnTo>
                    <a:pt x="367400" y="61912"/>
                  </a:lnTo>
                  <a:lnTo>
                    <a:pt x="357875" y="76200"/>
                  </a:lnTo>
                  <a:lnTo>
                    <a:pt x="310250" y="61912"/>
                  </a:lnTo>
                  <a:lnTo>
                    <a:pt x="272150" y="109537"/>
                  </a:lnTo>
                  <a:lnTo>
                    <a:pt x="200712" y="109537"/>
                  </a:lnTo>
                  <a:lnTo>
                    <a:pt x="119750" y="138112"/>
                  </a:lnTo>
                  <a:lnTo>
                    <a:pt x="19737" y="76200"/>
                  </a:lnTo>
                  <a:lnTo>
                    <a:pt x="19737" y="76200"/>
                  </a:lnTo>
                  <a:lnTo>
                    <a:pt x="10212" y="76200"/>
                  </a:lnTo>
                  <a:cubicBezTo>
                    <a:pt x="9041" y="86743"/>
                    <a:pt x="0" y="122794"/>
                    <a:pt x="10212" y="138112"/>
                  </a:cubicBezTo>
                  <a:cubicBezTo>
                    <a:pt x="13387" y="142875"/>
                    <a:pt x="19737" y="144462"/>
                    <a:pt x="24500" y="147637"/>
                  </a:cubicBezTo>
                  <a:cubicBezTo>
                    <a:pt x="26087" y="152400"/>
                    <a:pt x="29816" y="156935"/>
                    <a:pt x="29262" y="161925"/>
                  </a:cubicBezTo>
                  <a:cubicBezTo>
                    <a:pt x="28153" y="171904"/>
                    <a:pt x="19737" y="190500"/>
                    <a:pt x="19737" y="190500"/>
                  </a:cubicBezTo>
                  <a:cubicBezTo>
                    <a:pt x="21262" y="196599"/>
                    <a:pt x="25847" y="217008"/>
                    <a:pt x="29262" y="223837"/>
                  </a:cubicBezTo>
                  <a:cubicBezTo>
                    <a:pt x="31822" y="228957"/>
                    <a:pt x="34317" y="234549"/>
                    <a:pt x="38787" y="238125"/>
                  </a:cubicBezTo>
                  <a:cubicBezTo>
                    <a:pt x="42707" y="241261"/>
                    <a:pt x="48312" y="241300"/>
                    <a:pt x="53075" y="242887"/>
                  </a:cubicBezTo>
                  <a:cubicBezTo>
                    <a:pt x="56250" y="247650"/>
                    <a:pt x="58553" y="253127"/>
                    <a:pt x="62600" y="257175"/>
                  </a:cubicBezTo>
                  <a:cubicBezTo>
                    <a:pt x="66647" y="261222"/>
                    <a:pt x="73311" y="262231"/>
                    <a:pt x="76887" y="266700"/>
                  </a:cubicBezTo>
                  <a:cubicBezTo>
                    <a:pt x="80023" y="270620"/>
                    <a:pt x="79405" y="276497"/>
                    <a:pt x="81650" y="280987"/>
                  </a:cubicBezTo>
                  <a:cubicBezTo>
                    <a:pt x="84210" y="286107"/>
                    <a:pt x="88000" y="290512"/>
                    <a:pt x="91175" y="295275"/>
                  </a:cubicBezTo>
                  <a:cubicBezTo>
                    <a:pt x="94086" y="304008"/>
                    <a:pt x="99933" y="329903"/>
                    <a:pt x="110225" y="338137"/>
                  </a:cubicBezTo>
                  <a:cubicBezTo>
                    <a:pt x="114145" y="341273"/>
                    <a:pt x="119750" y="341312"/>
                    <a:pt x="124512" y="342900"/>
                  </a:cubicBezTo>
                  <a:cubicBezTo>
                    <a:pt x="126100" y="338137"/>
                    <a:pt x="129275" y="333632"/>
                    <a:pt x="129275" y="328612"/>
                  </a:cubicBezTo>
                  <a:cubicBezTo>
                    <a:pt x="129275" y="311194"/>
                    <a:pt x="114232" y="315880"/>
                    <a:pt x="134037" y="300037"/>
                  </a:cubicBezTo>
                  <a:cubicBezTo>
                    <a:pt x="137957" y="296901"/>
                    <a:pt x="143562" y="296862"/>
                    <a:pt x="148325" y="295275"/>
                  </a:cubicBezTo>
                  <a:cubicBezTo>
                    <a:pt x="153087" y="296862"/>
                    <a:pt x="159062" y="296487"/>
                    <a:pt x="162612" y="300037"/>
                  </a:cubicBezTo>
                  <a:cubicBezTo>
                    <a:pt x="170707" y="308132"/>
                    <a:pt x="170437" y="326367"/>
                    <a:pt x="181662" y="328612"/>
                  </a:cubicBezTo>
                  <a:lnTo>
                    <a:pt x="205475" y="333375"/>
                  </a:lnTo>
                  <a:cubicBezTo>
                    <a:pt x="207645" y="336631"/>
                    <a:pt x="235861" y="376237"/>
                    <a:pt x="224525" y="376237"/>
                  </a:cubicBezTo>
                  <a:lnTo>
                    <a:pt x="219762" y="376237"/>
                  </a:lnTo>
                  <a:lnTo>
                    <a:pt x="224525" y="395287"/>
                  </a:lnTo>
                  <a:lnTo>
                    <a:pt x="253100" y="414337"/>
                  </a:lnTo>
                  <a:lnTo>
                    <a:pt x="262625" y="466725"/>
                  </a:lnTo>
                  <a:lnTo>
                    <a:pt x="262625" y="466725"/>
                  </a:lnTo>
                  <a:lnTo>
                    <a:pt x="305487" y="442912"/>
                  </a:lnTo>
                  <a:lnTo>
                    <a:pt x="329300" y="504825"/>
                  </a:lnTo>
                  <a:lnTo>
                    <a:pt x="372162" y="495300"/>
                  </a:lnTo>
                  <a:lnTo>
                    <a:pt x="410262" y="581025"/>
                  </a:lnTo>
                  <a:lnTo>
                    <a:pt x="405500" y="623887"/>
                  </a:lnTo>
                  <a:lnTo>
                    <a:pt x="443600" y="647700"/>
                  </a:lnTo>
                  <a:lnTo>
                    <a:pt x="424550" y="690562"/>
                  </a:lnTo>
                  <a:lnTo>
                    <a:pt x="453125" y="695325"/>
                  </a:lnTo>
                  <a:lnTo>
                    <a:pt x="453125" y="695325"/>
                  </a:lnTo>
                  <a:lnTo>
                    <a:pt x="462650" y="757237"/>
                  </a:lnTo>
                  <a:lnTo>
                    <a:pt x="457887" y="790575"/>
                  </a:lnTo>
                  <a:lnTo>
                    <a:pt x="443600" y="828675"/>
                  </a:lnTo>
                  <a:lnTo>
                    <a:pt x="443600" y="828675"/>
                  </a:lnTo>
                  <a:lnTo>
                    <a:pt x="419787" y="842962"/>
                  </a:lnTo>
                  <a:lnTo>
                    <a:pt x="419787" y="885825"/>
                  </a:lnTo>
                  <a:cubicBezTo>
                    <a:pt x="422845" y="884678"/>
                    <a:pt x="463651" y="872667"/>
                    <a:pt x="472175" y="862012"/>
                  </a:cubicBezTo>
                  <a:cubicBezTo>
                    <a:pt x="475311" y="858092"/>
                    <a:pt x="473387" y="851275"/>
                    <a:pt x="476937" y="847725"/>
                  </a:cubicBezTo>
                  <a:cubicBezTo>
                    <a:pt x="485032" y="839630"/>
                    <a:pt x="505512" y="828675"/>
                    <a:pt x="505512" y="828675"/>
                  </a:cubicBezTo>
                  <a:cubicBezTo>
                    <a:pt x="538264" y="850510"/>
                    <a:pt x="523227" y="844105"/>
                    <a:pt x="548375" y="852487"/>
                  </a:cubicBezTo>
                  <a:cubicBezTo>
                    <a:pt x="586472" y="839789"/>
                    <a:pt x="542026" y="858836"/>
                    <a:pt x="567425" y="833437"/>
                  </a:cubicBezTo>
                  <a:cubicBezTo>
                    <a:pt x="570975" y="829887"/>
                    <a:pt x="576950" y="830262"/>
                    <a:pt x="581712" y="828675"/>
                  </a:cubicBezTo>
                  <a:cubicBezTo>
                    <a:pt x="586475" y="825500"/>
                    <a:pt x="590769" y="821475"/>
                    <a:pt x="596000" y="819150"/>
                  </a:cubicBezTo>
                  <a:cubicBezTo>
                    <a:pt x="605175" y="815072"/>
                    <a:pt x="624575" y="809625"/>
                    <a:pt x="624575" y="809625"/>
                  </a:cubicBezTo>
                  <a:cubicBezTo>
                    <a:pt x="645199" y="812203"/>
                    <a:pt x="667437" y="803346"/>
                    <a:pt x="667437" y="828675"/>
                  </a:cubicBezTo>
                  <a:cubicBezTo>
                    <a:pt x="667437" y="833695"/>
                    <a:pt x="664262" y="838200"/>
                    <a:pt x="662675" y="842962"/>
                  </a:cubicBezTo>
                  <a:cubicBezTo>
                    <a:pt x="664262" y="850900"/>
                    <a:pt x="665474" y="858922"/>
                    <a:pt x="667437" y="866775"/>
                  </a:cubicBezTo>
                  <a:cubicBezTo>
                    <a:pt x="668655" y="871645"/>
                    <a:pt x="672200" y="876042"/>
                    <a:pt x="672200" y="881062"/>
                  </a:cubicBezTo>
                  <a:cubicBezTo>
                    <a:pt x="672200" y="884612"/>
                    <a:pt x="669025" y="887412"/>
                    <a:pt x="667437" y="890587"/>
                  </a:cubicBezTo>
                  <a:lnTo>
                    <a:pt x="700775" y="876300"/>
                  </a:lnTo>
                  <a:lnTo>
                    <a:pt x="734112" y="914400"/>
                  </a:lnTo>
                  <a:lnTo>
                    <a:pt x="781737" y="933450"/>
                  </a:lnTo>
                  <a:lnTo>
                    <a:pt x="810312" y="919162"/>
                  </a:lnTo>
                  <a:lnTo>
                    <a:pt x="843650" y="942975"/>
                  </a:lnTo>
                  <a:lnTo>
                    <a:pt x="872225" y="947737"/>
                  </a:lnTo>
                  <a:lnTo>
                    <a:pt x="872225" y="947737"/>
                  </a:lnTo>
                  <a:lnTo>
                    <a:pt x="881750" y="985837"/>
                  </a:lnTo>
                  <a:lnTo>
                    <a:pt x="938900" y="976312"/>
                  </a:lnTo>
                  <a:lnTo>
                    <a:pt x="996050" y="962025"/>
                  </a:lnTo>
                  <a:lnTo>
                    <a:pt x="1053200" y="933450"/>
                  </a:lnTo>
                  <a:lnTo>
                    <a:pt x="1091300" y="904875"/>
                  </a:lnTo>
                  <a:lnTo>
                    <a:pt x="1129400" y="876300"/>
                  </a:lnTo>
                  <a:lnTo>
                    <a:pt x="1167500" y="871537"/>
                  </a:lnTo>
                  <a:lnTo>
                    <a:pt x="1253225" y="785812"/>
                  </a:lnTo>
                  <a:lnTo>
                    <a:pt x="1281800" y="771525"/>
                  </a:lnTo>
                  <a:lnTo>
                    <a:pt x="1296087" y="790575"/>
                  </a:lnTo>
                  <a:lnTo>
                    <a:pt x="1315137" y="714375"/>
                  </a:lnTo>
                  <a:lnTo>
                    <a:pt x="1315137" y="714375"/>
                  </a:lnTo>
                  <a:lnTo>
                    <a:pt x="1348475" y="709612"/>
                  </a:lnTo>
                  <a:lnTo>
                    <a:pt x="1348475" y="652462"/>
                  </a:lnTo>
                  <a:lnTo>
                    <a:pt x="1367525" y="652462"/>
                  </a:lnTo>
                  <a:lnTo>
                    <a:pt x="1362762" y="619125"/>
                  </a:lnTo>
                  <a:lnTo>
                    <a:pt x="1429437" y="585787"/>
                  </a:lnTo>
                  <a:lnTo>
                    <a:pt x="1396100" y="557212"/>
                  </a:lnTo>
                  <a:lnTo>
                    <a:pt x="1386575" y="466725"/>
                  </a:lnTo>
                  <a:lnTo>
                    <a:pt x="1253225" y="419100"/>
                  </a:lnTo>
                  <a:lnTo>
                    <a:pt x="1253225" y="376237"/>
                  </a:lnTo>
                  <a:lnTo>
                    <a:pt x="1296087" y="385762"/>
                  </a:lnTo>
                  <a:lnTo>
                    <a:pt x="1348475" y="309562"/>
                  </a:lnTo>
                  <a:lnTo>
                    <a:pt x="1434200" y="338137"/>
                  </a:lnTo>
                  <a:lnTo>
                    <a:pt x="1486587" y="276225"/>
                  </a:lnTo>
                  <a:lnTo>
                    <a:pt x="1529450" y="280987"/>
                  </a:lnTo>
                  <a:lnTo>
                    <a:pt x="1562787" y="252412"/>
                  </a:lnTo>
                  <a:lnTo>
                    <a:pt x="1558025" y="204787"/>
                  </a:lnTo>
                  <a:lnTo>
                    <a:pt x="1505637" y="171450"/>
                  </a:lnTo>
                  <a:lnTo>
                    <a:pt x="1443725" y="171450"/>
                  </a:lnTo>
                  <a:lnTo>
                    <a:pt x="1443725" y="147637"/>
                  </a:lnTo>
                  <a:lnTo>
                    <a:pt x="1391337" y="166687"/>
                  </a:lnTo>
                  <a:lnTo>
                    <a:pt x="1300850" y="76200"/>
                  </a:lnTo>
                  <a:close/>
                </a:path>
              </a:pathLst>
            </a:custGeom>
            <a:solidFill>
              <a:srgbClr val="C2E8F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t-LT" sz="1000" dirty="0">
                  <a:solidFill>
                    <a:srgbClr val="000000"/>
                  </a:solidFill>
                  <a:latin typeface="Calibri" panose="020F0502020204030204" pitchFamily="34" charset="0"/>
                </a:rPr>
                <a:t>Šakiai</a:t>
              </a:r>
            </a:p>
          </p:txBody>
        </p:sp>
        <p:sp>
          <p:nvSpPr>
            <p:cNvPr id="27" name="Freeform 23">
              <a:extLst>
                <a:ext uri="{FF2B5EF4-FFF2-40B4-BE49-F238E27FC236}">
                  <a16:creationId xmlns:a16="http://schemas.microsoft.com/office/drawing/2014/main" id="{4EB57C2D-D30B-451C-B74A-5E63CA5D905A}"/>
                </a:ext>
              </a:extLst>
            </p:cNvPr>
            <p:cNvSpPr/>
            <p:nvPr/>
          </p:nvSpPr>
          <p:spPr>
            <a:xfrm>
              <a:off x="3724275" y="4233863"/>
              <a:ext cx="666750" cy="809625"/>
            </a:xfrm>
            <a:custGeom>
              <a:avLst/>
              <a:gdLst>
                <a:gd name="connsiteX0" fmla="*/ 581025 w 666750"/>
                <a:gd name="connsiteY0" fmla="*/ 233362 h 809625"/>
                <a:gd name="connsiteX1" fmla="*/ 581025 w 666750"/>
                <a:gd name="connsiteY1" fmla="*/ 233362 h 809625"/>
                <a:gd name="connsiteX2" fmla="*/ 561975 w 666750"/>
                <a:gd name="connsiteY2" fmla="*/ 280987 h 809625"/>
                <a:gd name="connsiteX3" fmla="*/ 576263 w 666750"/>
                <a:gd name="connsiteY3" fmla="*/ 285750 h 809625"/>
                <a:gd name="connsiteX4" fmla="*/ 571500 w 666750"/>
                <a:gd name="connsiteY4" fmla="*/ 300037 h 809625"/>
                <a:gd name="connsiteX5" fmla="*/ 538163 w 666750"/>
                <a:gd name="connsiteY5" fmla="*/ 338137 h 809625"/>
                <a:gd name="connsiteX6" fmla="*/ 523875 w 666750"/>
                <a:gd name="connsiteY6" fmla="*/ 342900 h 809625"/>
                <a:gd name="connsiteX7" fmla="*/ 552450 w 666750"/>
                <a:gd name="connsiteY7" fmla="*/ 342900 h 809625"/>
                <a:gd name="connsiteX8" fmla="*/ 600075 w 666750"/>
                <a:gd name="connsiteY8" fmla="*/ 347662 h 809625"/>
                <a:gd name="connsiteX9" fmla="*/ 595313 w 666750"/>
                <a:gd name="connsiteY9" fmla="*/ 395287 h 809625"/>
                <a:gd name="connsiteX10" fmla="*/ 614363 w 666750"/>
                <a:gd name="connsiteY10" fmla="*/ 423862 h 809625"/>
                <a:gd name="connsiteX11" fmla="*/ 614363 w 666750"/>
                <a:gd name="connsiteY11" fmla="*/ 452437 h 809625"/>
                <a:gd name="connsiteX12" fmla="*/ 600075 w 666750"/>
                <a:gd name="connsiteY12" fmla="*/ 457200 h 809625"/>
                <a:gd name="connsiteX13" fmla="*/ 590550 w 666750"/>
                <a:gd name="connsiteY13" fmla="*/ 471487 h 809625"/>
                <a:gd name="connsiteX14" fmla="*/ 576263 w 666750"/>
                <a:gd name="connsiteY14" fmla="*/ 476250 h 809625"/>
                <a:gd name="connsiteX15" fmla="*/ 581025 w 666750"/>
                <a:gd name="connsiteY15" fmla="*/ 500062 h 809625"/>
                <a:gd name="connsiteX16" fmla="*/ 609600 w 666750"/>
                <a:gd name="connsiteY16" fmla="*/ 523875 h 809625"/>
                <a:gd name="connsiteX17" fmla="*/ 614363 w 666750"/>
                <a:gd name="connsiteY17" fmla="*/ 542925 h 809625"/>
                <a:gd name="connsiteX18" fmla="*/ 619125 w 666750"/>
                <a:gd name="connsiteY18" fmla="*/ 585787 h 809625"/>
                <a:gd name="connsiteX19" fmla="*/ 628650 w 666750"/>
                <a:gd name="connsiteY19" fmla="*/ 614362 h 809625"/>
                <a:gd name="connsiteX20" fmla="*/ 614363 w 666750"/>
                <a:gd name="connsiteY20" fmla="*/ 623887 h 809625"/>
                <a:gd name="connsiteX21" fmla="*/ 628650 w 666750"/>
                <a:gd name="connsiteY21" fmla="*/ 661987 h 809625"/>
                <a:gd name="connsiteX22" fmla="*/ 628650 w 666750"/>
                <a:gd name="connsiteY22" fmla="*/ 671512 h 809625"/>
                <a:gd name="connsiteX23" fmla="*/ 561975 w 666750"/>
                <a:gd name="connsiteY23" fmla="*/ 685800 h 809625"/>
                <a:gd name="connsiteX24" fmla="*/ 590550 w 666750"/>
                <a:gd name="connsiteY24" fmla="*/ 709612 h 809625"/>
                <a:gd name="connsiteX25" fmla="*/ 590550 w 666750"/>
                <a:gd name="connsiteY25" fmla="*/ 709612 h 809625"/>
                <a:gd name="connsiteX26" fmla="*/ 642938 w 666750"/>
                <a:gd name="connsiteY26" fmla="*/ 719137 h 809625"/>
                <a:gd name="connsiteX27" fmla="*/ 666750 w 666750"/>
                <a:gd name="connsiteY27" fmla="*/ 781050 h 809625"/>
                <a:gd name="connsiteX28" fmla="*/ 595313 w 666750"/>
                <a:gd name="connsiteY28" fmla="*/ 809625 h 809625"/>
                <a:gd name="connsiteX29" fmla="*/ 585788 w 666750"/>
                <a:gd name="connsiteY29" fmla="*/ 766762 h 809625"/>
                <a:gd name="connsiteX30" fmla="*/ 523875 w 666750"/>
                <a:gd name="connsiteY30" fmla="*/ 728662 h 809625"/>
                <a:gd name="connsiteX31" fmla="*/ 428625 w 666750"/>
                <a:gd name="connsiteY31" fmla="*/ 609600 h 809625"/>
                <a:gd name="connsiteX32" fmla="*/ 400050 w 666750"/>
                <a:gd name="connsiteY32" fmla="*/ 590550 h 809625"/>
                <a:gd name="connsiteX33" fmla="*/ 357188 w 666750"/>
                <a:gd name="connsiteY33" fmla="*/ 576262 h 809625"/>
                <a:gd name="connsiteX34" fmla="*/ 342900 w 666750"/>
                <a:gd name="connsiteY34" fmla="*/ 595312 h 809625"/>
                <a:gd name="connsiteX35" fmla="*/ 319088 w 666750"/>
                <a:gd name="connsiteY35" fmla="*/ 561975 h 809625"/>
                <a:gd name="connsiteX36" fmla="*/ 252413 w 666750"/>
                <a:gd name="connsiteY36" fmla="*/ 561975 h 809625"/>
                <a:gd name="connsiteX37" fmla="*/ 219075 w 666750"/>
                <a:gd name="connsiteY37" fmla="*/ 542925 h 809625"/>
                <a:gd name="connsiteX38" fmla="*/ 185738 w 666750"/>
                <a:gd name="connsiteY38" fmla="*/ 552450 h 809625"/>
                <a:gd name="connsiteX39" fmla="*/ 133350 w 666750"/>
                <a:gd name="connsiteY39" fmla="*/ 533400 h 809625"/>
                <a:gd name="connsiteX40" fmla="*/ 90488 w 666750"/>
                <a:gd name="connsiteY40" fmla="*/ 509587 h 809625"/>
                <a:gd name="connsiteX41" fmla="*/ 19050 w 666750"/>
                <a:gd name="connsiteY41" fmla="*/ 495300 h 809625"/>
                <a:gd name="connsiteX42" fmla="*/ 0 w 666750"/>
                <a:gd name="connsiteY42" fmla="*/ 466725 h 809625"/>
                <a:gd name="connsiteX43" fmla="*/ 33338 w 666750"/>
                <a:gd name="connsiteY43" fmla="*/ 423862 h 809625"/>
                <a:gd name="connsiteX44" fmla="*/ 23813 w 666750"/>
                <a:gd name="connsiteY44" fmla="*/ 338137 h 809625"/>
                <a:gd name="connsiteX45" fmla="*/ 109538 w 666750"/>
                <a:gd name="connsiteY45" fmla="*/ 319087 h 809625"/>
                <a:gd name="connsiteX46" fmla="*/ 219075 w 666750"/>
                <a:gd name="connsiteY46" fmla="*/ 223837 h 809625"/>
                <a:gd name="connsiteX47" fmla="*/ 242888 w 666750"/>
                <a:gd name="connsiteY47" fmla="*/ 214312 h 809625"/>
                <a:gd name="connsiteX48" fmla="*/ 266700 w 666750"/>
                <a:gd name="connsiteY48" fmla="*/ 161925 h 809625"/>
                <a:gd name="connsiteX49" fmla="*/ 290513 w 666750"/>
                <a:gd name="connsiteY49" fmla="*/ 171450 h 809625"/>
                <a:gd name="connsiteX50" fmla="*/ 295275 w 666750"/>
                <a:gd name="connsiteY50" fmla="*/ 100012 h 809625"/>
                <a:gd name="connsiteX51" fmla="*/ 319088 w 666750"/>
                <a:gd name="connsiteY51" fmla="*/ 100012 h 809625"/>
                <a:gd name="connsiteX52" fmla="*/ 309563 w 666750"/>
                <a:gd name="connsiteY52" fmla="*/ 66675 h 809625"/>
                <a:gd name="connsiteX53" fmla="*/ 381000 w 666750"/>
                <a:gd name="connsiteY53" fmla="*/ 38100 h 809625"/>
                <a:gd name="connsiteX54" fmla="*/ 423863 w 666750"/>
                <a:gd name="connsiteY54" fmla="*/ 0 h 809625"/>
                <a:gd name="connsiteX55" fmla="*/ 500063 w 666750"/>
                <a:gd name="connsiteY55" fmla="*/ 42862 h 809625"/>
                <a:gd name="connsiteX56" fmla="*/ 500063 w 666750"/>
                <a:gd name="connsiteY56" fmla="*/ 66675 h 809625"/>
                <a:gd name="connsiteX57" fmla="*/ 447675 w 666750"/>
                <a:gd name="connsiteY57" fmla="*/ 52387 h 809625"/>
                <a:gd name="connsiteX58" fmla="*/ 438150 w 666750"/>
                <a:gd name="connsiteY58" fmla="*/ 80962 h 809625"/>
                <a:gd name="connsiteX59" fmla="*/ 495300 w 666750"/>
                <a:gd name="connsiteY59" fmla="*/ 119062 h 809625"/>
                <a:gd name="connsiteX60" fmla="*/ 538163 w 666750"/>
                <a:gd name="connsiteY60" fmla="*/ 109537 h 809625"/>
                <a:gd name="connsiteX61" fmla="*/ 557213 w 666750"/>
                <a:gd name="connsiteY61" fmla="*/ 142875 h 809625"/>
                <a:gd name="connsiteX62" fmla="*/ 538163 w 666750"/>
                <a:gd name="connsiteY62" fmla="*/ 180975 h 809625"/>
                <a:gd name="connsiteX63" fmla="*/ 538163 w 666750"/>
                <a:gd name="connsiteY63" fmla="*/ 204787 h 809625"/>
                <a:gd name="connsiteX64" fmla="*/ 581025 w 666750"/>
                <a:gd name="connsiteY64" fmla="*/ 233362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66750" h="809625">
                  <a:moveTo>
                    <a:pt x="581025" y="233362"/>
                  </a:moveTo>
                  <a:lnTo>
                    <a:pt x="581025" y="233362"/>
                  </a:lnTo>
                  <a:cubicBezTo>
                    <a:pt x="564783" y="252311"/>
                    <a:pt x="538051" y="261849"/>
                    <a:pt x="561975" y="280987"/>
                  </a:cubicBezTo>
                  <a:cubicBezTo>
                    <a:pt x="565895" y="284123"/>
                    <a:pt x="571500" y="284162"/>
                    <a:pt x="576263" y="285750"/>
                  </a:cubicBezTo>
                  <a:cubicBezTo>
                    <a:pt x="574675" y="290512"/>
                    <a:pt x="573938" y="295649"/>
                    <a:pt x="571500" y="300037"/>
                  </a:cubicBezTo>
                  <a:cubicBezTo>
                    <a:pt x="560510" y="319819"/>
                    <a:pt x="556358" y="329039"/>
                    <a:pt x="538163" y="338137"/>
                  </a:cubicBezTo>
                  <a:cubicBezTo>
                    <a:pt x="533673" y="340382"/>
                    <a:pt x="528638" y="341312"/>
                    <a:pt x="523875" y="342900"/>
                  </a:cubicBezTo>
                  <a:cubicBezTo>
                    <a:pt x="561978" y="355599"/>
                    <a:pt x="514349" y="342900"/>
                    <a:pt x="552450" y="342900"/>
                  </a:cubicBezTo>
                  <a:cubicBezTo>
                    <a:pt x="568404" y="342900"/>
                    <a:pt x="584200" y="346075"/>
                    <a:pt x="600075" y="347662"/>
                  </a:cubicBezTo>
                  <a:cubicBezTo>
                    <a:pt x="592896" y="369199"/>
                    <a:pt x="585236" y="375133"/>
                    <a:pt x="595313" y="395287"/>
                  </a:cubicBezTo>
                  <a:cubicBezTo>
                    <a:pt x="600433" y="405526"/>
                    <a:pt x="614363" y="423862"/>
                    <a:pt x="614363" y="423862"/>
                  </a:cubicBezTo>
                  <a:cubicBezTo>
                    <a:pt x="617537" y="433386"/>
                    <a:pt x="623887" y="442913"/>
                    <a:pt x="614363" y="452437"/>
                  </a:cubicBezTo>
                  <a:cubicBezTo>
                    <a:pt x="610813" y="455987"/>
                    <a:pt x="604838" y="455612"/>
                    <a:pt x="600075" y="457200"/>
                  </a:cubicBezTo>
                  <a:cubicBezTo>
                    <a:pt x="596900" y="461962"/>
                    <a:pt x="595019" y="467911"/>
                    <a:pt x="590550" y="471487"/>
                  </a:cubicBezTo>
                  <a:cubicBezTo>
                    <a:pt x="586630" y="474623"/>
                    <a:pt x="577850" y="471488"/>
                    <a:pt x="576263" y="476250"/>
                  </a:cubicBezTo>
                  <a:cubicBezTo>
                    <a:pt x="573703" y="483929"/>
                    <a:pt x="577405" y="492822"/>
                    <a:pt x="581025" y="500062"/>
                  </a:cubicBezTo>
                  <a:cubicBezTo>
                    <a:pt x="585609" y="509229"/>
                    <a:pt x="601395" y="518405"/>
                    <a:pt x="609600" y="523875"/>
                  </a:cubicBezTo>
                  <a:cubicBezTo>
                    <a:pt x="611188" y="530225"/>
                    <a:pt x="613368" y="536456"/>
                    <a:pt x="614363" y="542925"/>
                  </a:cubicBezTo>
                  <a:cubicBezTo>
                    <a:pt x="616549" y="557133"/>
                    <a:pt x="616306" y="571691"/>
                    <a:pt x="619125" y="585787"/>
                  </a:cubicBezTo>
                  <a:cubicBezTo>
                    <a:pt x="621094" y="595632"/>
                    <a:pt x="628650" y="614362"/>
                    <a:pt x="628650" y="614362"/>
                  </a:cubicBezTo>
                  <a:cubicBezTo>
                    <a:pt x="623888" y="617537"/>
                    <a:pt x="615935" y="618384"/>
                    <a:pt x="614363" y="623887"/>
                  </a:cubicBezTo>
                  <a:cubicBezTo>
                    <a:pt x="608607" y="644034"/>
                    <a:pt x="622865" y="647526"/>
                    <a:pt x="628650" y="661987"/>
                  </a:cubicBezTo>
                  <a:cubicBezTo>
                    <a:pt x="629829" y="664935"/>
                    <a:pt x="628650" y="668337"/>
                    <a:pt x="628650" y="671512"/>
                  </a:cubicBezTo>
                  <a:lnTo>
                    <a:pt x="561975" y="685800"/>
                  </a:lnTo>
                  <a:lnTo>
                    <a:pt x="590550" y="709612"/>
                  </a:lnTo>
                  <a:lnTo>
                    <a:pt x="590550" y="709612"/>
                  </a:lnTo>
                  <a:lnTo>
                    <a:pt x="642938" y="719137"/>
                  </a:lnTo>
                  <a:lnTo>
                    <a:pt x="666750" y="781050"/>
                  </a:lnTo>
                  <a:lnTo>
                    <a:pt x="595313" y="809625"/>
                  </a:lnTo>
                  <a:lnTo>
                    <a:pt x="585788" y="766762"/>
                  </a:lnTo>
                  <a:lnTo>
                    <a:pt x="523875" y="728662"/>
                  </a:lnTo>
                  <a:lnTo>
                    <a:pt x="428625" y="609600"/>
                  </a:lnTo>
                  <a:lnTo>
                    <a:pt x="400050" y="590550"/>
                  </a:lnTo>
                  <a:lnTo>
                    <a:pt x="357188" y="576262"/>
                  </a:lnTo>
                  <a:lnTo>
                    <a:pt x="342900" y="595312"/>
                  </a:lnTo>
                  <a:lnTo>
                    <a:pt x="319088" y="561975"/>
                  </a:lnTo>
                  <a:lnTo>
                    <a:pt x="252413" y="561975"/>
                  </a:lnTo>
                  <a:lnTo>
                    <a:pt x="219075" y="542925"/>
                  </a:lnTo>
                  <a:lnTo>
                    <a:pt x="185738" y="552450"/>
                  </a:lnTo>
                  <a:lnTo>
                    <a:pt x="133350" y="533400"/>
                  </a:lnTo>
                  <a:lnTo>
                    <a:pt x="90488" y="509587"/>
                  </a:lnTo>
                  <a:lnTo>
                    <a:pt x="19050" y="495300"/>
                  </a:lnTo>
                  <a:lnTo>
                    <a:pt x="0" y="466725"/>
                  </a:lnTo>
                  <a:lnTo>
                    <a:pt x="33338" y="423862"/>
                  </a:lnTo>
                  <a:lnTo>
                    <a:pt x="23813" y="338137"/>
                  </a:lnTo>
                  <a:lnTo>
                    <a:pt x="109538" y="319087"/>
                  </a:lnTo>
                  <a:lnTo>
                    <a:pt x="219075" y="223837"/>
                  </a:lnTo>
                  <a:lnTo>
                    <a:pt x="242888" y="214312"/>
                  </a:lnTo>
                  <a:lnTo>
                    <a:pt x="266700" y="161925"/>
                  </a:lnTo>
                  <a:lnTo>
                    <a:pt x="290513" y="171450"/>
                  </a:lnTo>
                  <a:lnTo>
                    <a:pt x="295275" y="100012"/>
                  </a:lnTo>
                  <a:lnTo>
                    <a:pt x="319088" y="100012"/>
                  </a:lnTo>
                  <a:lnTo>
                    <a:pt x="309563" y="66675"/>
                  </a:lnTo>
                  <a:lnTo>
                    <a:pt x="381000" y="38100"/>
                  </a:lnTo>
                  <a:lnTo>
                    <a:pt x="423863" y="0"/>
                  </a:lnTo>
                  <a:lnTo>
                    <a:pt x="500063" y="42862"/>
                  </a:lnTo>
                  <a:lnTo>
                    <a:pt x="500063" y="66675"/>
                  </a:lnTo>
                  <a:lnTo>
                    <a:pt x="447675" y="52387"/>
                  </a:lnTo>
                  <a:lnTo>
                    <a:pt x="438150" y="80962"/>
                  </a:lnTo>
                  <a:lnTo>
                    <a:pt x="495300" y="119062"/>
                  </a:lnTo>
                  <a:lnTo>
                    <a:pt x="538163" y="109537"/>
                  </a:lnTo>
                  <a:lnTo>
                    <a:pt x="557213" y="142875"/>
                  </a:lnTo>
                  <a:lnTo>
                    <a:pt x="538163" y="180975"/>
                  </a:lnTo>
                  <a:lnTo>
                    <a:pt x="538163" y="204787"/>
                  </a:lnTo>
                  <a:lnTo>
                    <a:pt x="581025" y="233362"/>
                  </a:lnTo>
                  <a:close/>
                </a:path>
              </a:pathLst>
            </a:custGeom>
            <a:solidFill>
              <a:srgbClr val="C2E8F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t-LT" sz="1000" dirty="0">
                  <a:solidFill>
                    <a:srgbClr val="000000"/>
                  </a:solidFill>
                  <a:latin typeface="Calibri" panose="020F0502020204030204" pitchFamily="34" charset="0"/>
                </a:rPr>
                <a:t>Kazlų rūda</a:t>
              </a:r>
            </a:p>
          </p:txBody>
        </p:sp>
        <p:sp>
          <p:nvSpPr>
            <p:cNvPr id="28" name="Freeform 24">
              <a:extLst>
                <a:ext uri="{FF2B5EF4-FFF2-40B4-BE49-F238E27FC236}">
                  <a16:creationId xmlns:a16="http://schemas.microsoft.com/office/drawing/2014/main" id="{8A4C8590-D64D-447A-9632-1163A0A830FF}"/>
                </a:ext>
              </a:extLst>
            </p:cNvPr>
            <p:cNvSpPr/>
            <p:nvPr/>
          </p:nvSpPr>
          <p:spPr>
            <a:xfrm>
              <a:off x="5014913" y="3914775"/>
              <a:ext cx="1133473" cy="1000679"/>
            </a:xfrm>
            <a:custGeom>
              <a:avLst/>
              <a:gdLst>
                <a:gd name="connsiteX0" fmla="*/ 728662 w 1133473"/>
                <a:gd name="connsiteY0" fmla="*/ 66675 h 1000679"/>
                <a:gd name="connsiteX1" fmla="*/ 728662 w 1133473"/>
                <a:gd name="connsiteY1" fmla="*/ 66675 h 1000679"/>
                <a:gd name="connsiteX2" fmla="*/ 752475 w 1133473"/>
                <a:gd name="connsiteY2" fmla="*/ 100013 h 1000679"/>
                <a:gd name="connsiteX3" fmla="*/ 757237 w 1133473"/>
                <a:gd name="connsiteY3" fmla="*/ 114300 h 1000679"/>
                <a:gd name="connsiteX4" fmla="*/ 771525 w 1133473"/>
                <a:gd name="connsiteY4" fmla="*/ 119063 h 1000679"/>
                <a:gd name="connsiteX5" fmla="*/ 800100 w 1133473"/>
                <a:gd name="connsiteY5" fmla="*/ 104775 h 1000679"/>
                <a:gd name="connsiteX6" fmla="*/ 828675 w 1133473"/>
                <a:gd name="connsiteY6" fmla="*/ 114300 h 1000679"/>
                <a:gd name="connsiteX7" fmla="*/ 838200 w 1133473"/>
                <a:gd name="connsiteY7" fmla="*/ 128588 h 1000679"/>
                <a:gd name="connsiteX8" fmla="*/ 847725 w 1133473"/>
                <a:gd name="connsiteY8" fmla="*/ 157163 h 1000679"/>
                <a:gd name="connsiteX9" fmla="*/ 881062 w 1133473"/>
                <a:gd name="connsiteY9" fmla="*/ 161925 h 1000679"/>
                <a:gd name="connsiteX10" fmla="*/ 923925 w 1133473"/>
                <a:gd name="connsiteY10" fmla="*/ 171450 h 1000679"/>
                <a:gd name="connsiteX11" fmla="*/ 919162 w 1133473"/>
                <a:gd name="connsiteY11" fmla="*/ 200025 h 1000679"/>
                <a:gd name="connsiteX12" fmla="*/ 933450 w 1133473"/>
                <a:gd name="connsiteY12" fmla="*/ 228600 h 1000679"/>
                <a:gd name="connsiteX13" fmla="*/ 947737 w 1133473"/>
                <a:gd name="connsiteY13" fmla="*/ 233363 h 1000679"/>
                <a:gd name="connsiteX14" fmla="*/ 962025 w 1133473"/>
                <a:gd name="connsiteY14" fmla="*/ 228600 h 1000679"/>
                <a:gd name="connsiteX15" fmla="*/ 976312 w 1133473"/>
                <a:gd name="connsiteY15" fmla="*/ 219075 h 1000679"/>
                <a:gd name="connsiteX16" fmla="*/ 1014412 w 1133473"/>
                <a:gd name="connsiteY16" fmla="*/ 214313 h 1000679"/>
                <a:gd name="connsiteX17" fmla="*/ 1047750 w 1133473"/>
                <a:gd name="connsiteY17" fmla="*/ 219075 h 1000679"/>
                <a:gd name="connsiteX18" fmla="*/ 1071562 w 1133473"/>
                <a:gd name="connsiteY18" fmla="*/ 223838 h 1000679"/>
                <a:gd name="connsiteX19" fmla="*/ 1057275 w 1133473"/>
                <a:gd name="connsiteY19" fmla="*/ 233363 h 1000679"/>
                <a:gd name="connsiteX20" fmla="*/ 1062037 w 1133473"/>
                <a:gd name="connsiteY20" fmla="*/ 252413 h 1000679"/>
                <a:gd name="connsiteX21" fmla="*/ 1090612 w 1133473"/>
                <a:gd name="connsiteY21" fmla="*/ 261938 h 1000679"/>
                <a:gd name="connsiteX22" fmla="*/ 1119187 w 1133473"/>
                <a:gd name="connsiteY22" fmla="*/ 276225 h 1000679"/>
                <a:gd name="connsiteX23" fmla="*/ 1123950 w 1133473"/>
                <a:gd name="connsiteY23" fmla="*/ 319088 h 1000679"/>
                <a:gd name="connsiteX24" fmla="*/ 1119187 w 1133473"/>
                <a:gd name="connsiteY24" fmla="*/ 347663 h 1000679"/>
                <a:gd name="connsiteX25" fmla="*/ 1104900 w 1133473"/>
                <a:gd name="connsiteY25" fmla="*/ 357188 h 1000679"/>
                <a:gd name="connsiteX26" fmla="*/ 1090612 w 1133473"/>
                <a:gd name="connsiteY26" fmla="*/ 352425 h 1000679"/>
                <a:gd name="connsiteX27" fmla="*/ 1057275 w 1133473"/>
                <a:gd name="connsiteY27" fmla="*/ 361950 h 1000679"/>
                <a:gd name="connsiteX28" fmla="*/ 1047750 w 1133473"/>
                <a:gd name="connsiteY28" fmla="*/ 376238 h 1000679"/>
                <a:gd name="connsiteX29" fmla="*/ 1038225 w 1133473"/>
                <a:gd name="connsiteY29" fmla="*/ 404813 h 1000679"/>
                <a:gd name="connsiteX30" fmla="*/ 1042987 w 1133473"/>
                <a:gd name="connsiteY30" fmla="*/ 442913 h 1000679"/>
                <a:gd name="connsiteX31" fmla="*/ 1047750 w 1133473"/>
                <a:gd name="connsiteY31" fmla="*/ 457200 h 1000679"/>
                <a:gd name="connsiteX32" fmla="*/ 1042987 w 1133473"/>
                <a:gd name="connsiteY32" fmla="*/ 481013 h 1000679"/>
                <a:gd name="connsiteX33" fmla="*/ 1038225 w 1133473"/>
                <a:gd name="connsiteY33" fmla="*/ 495300 h 1000679"/>
                <a:gd name="connsiteX34" fmla="*/ 995362 w 1133473"/>
                <a:gd name="connsiteY34" fmla="*/ 514350 h 1000679"/>
                <a:gd name="connsiteX35" fmla="*/ 976312 w 1133473"/>
                <a:gd name="connsiteY35" fmla="*/ 519113 h 1000679"/>
                <a:gd name="connsiteX36" fmla="*/ 947737 w 1133473"/>
                <a:gd name="connsiteY36" fmla="*/ 528638 h 1000679"/>
                <a:gd name="connsiteX37" fmla="*/ 933450 w 1133473"/>
                <a:gd name="connsiteY37" fmla="*/ 533400 h 1000679"/>
                <a:gd name="connsiteX38" fmla="*/ 914400 w 1133473"/>
                <a:gd name="connsiteY38" fmla="*/ 538163 h 1000679"/>
                <a:gd name="connsiteX39" fmla="*/ 900112 w 1133473"/>
                <a:gd name="connsiteY39" fmla="*/ 547688 h 1000679"/>
                <a:gd name="connsiteX40" fmla="*/ 871537 w 1133473"/>
                <a:gd name="connsiteY40" fmla="*/ 557213 h 1000679"/>
                <a:gd name="connsiteX41" fmla="*/ 862012 w 1133473"/>
                <a:gd name="connsiteY41" fmla="*/ 604838 h 1000679"/>
                <a:gd name="connsiteX42" fmla="*/ 852487 w 1133473"/>
                <a:gd name="connsiteY42" fmla="*/ 628650 h 1000679"/>
                <a:gd name="connsiteX43" fmla="*/ 866775 w 1133473"/>
                <a:gd name="connsiteY43" fmla="*/ 671513 h 1000679"/>
                <a:gd name="connsiteX44" fmla="*/ 852487 w 1133473"/>
                <a:gd name="connsiteY44" fmla="*/ 709613 h 1000679"/>
                <a:gd name="connsiteX45" fmla="*/ 847725 w 1133473"/>
                <a:gd name="connsiteY45" fmla="*/ 723900 h 1000679"/>
                <a:gd name="connsiteX46" fmla="*/ 838200 w 1133473"/>
                <a:gd name="connsiteY46" fmla="*/ 776288 h 1000679"/>
                <a:gd name="connsiteX47" fmla="*/ 838200 w 1133473"/>
                <a:gd name="connsiteY47" fmla="*/ 809625 h 1000679"/>
                <a:gd name="connsiteX48" fmla="*/ 823912 w 1133473"/>
                <a:gd name="connsiteY48" fmla="*/ 814388 h 1000679"/>
                <a:gd name="connsiteX49" fmla="*/ 776287 w 1133473"/>
                <a:gd name="connsiteY49" fmla="*/ 800100 h 1000679"/>
                <a:gd name="connsiteX50" fmla="*/ 766762 w 1133473"/>
                <a:gd name="connsiteY50" fmla="*/ 785813 h 1000679"/>
                <a:gd name="connsiteX51" fmla="*/ 762000 w 1133473"/>
                <a:gd name="connsiteY51" fmla="*/ 771525 h 1000679"/>
                <a:gd name="connsiteX52" fmla="*/ 733425 w 1133473"/>
                <a:gd name="connsiteY52" fmla="*/ 762000 h 1000679"/>
                <a:gd name="connsiteX53" fmla="*/ 719137 w 1133473"/>
                <a:gd name="connsiteY53" fmla="*/ 766763 h 1000679"/>
                <a:gd name="connsiteX54" fmla="*/ 728662 w 1133473"/>
                <a:gd name="connsiteY54" fmla="*/ 781050 h 1000679"/>
                <a:gd name="connsiteX55" fmla="*/ 733425 w 1133473"/>
                <a:gd name="connsiteY55" fmla="*/ 795338 h 1000679"/>
                <a:gd name="connsiteX56" fmla="*/ 723900 w 1133473"/>
                <a:gd name="connsiteY56" fmla="*/ 828675 h 1000679"/>
                <a:gd name="connsiteX57" fmla="*/ 709612 w 1133473"/>
                <a:gd name="connsiteY57" fmla="*/ 833438 h 1000679"/>
                <a:gd name="connsiteX58" fmla="*/ 681037 w 1133473"/>
                <a:gd name="connsiteY58" fmla="*/ 814388 h 1000679"/>
                <a:gd name="connsiteX59" fmla="*/ 652462 w 1133473"/>
                <a:gd name="connsiteY59" fmla="*/ 804863 h 1000679"/>
                <a:gd name="connsiteX60" fmla="*/ 633412 w 1133473"/>
                <a:gd name="connsiteY60" fmla="*/ 809625 h 1000679"/>
                <a:gd name="connsiteX61" fmla="*/ 604837 w 1133473"/>
                <a:gd name="connsiteY61" fmla="*/ 819150 h 1000679"/>
                <a:gd name="connsiteX62" fmla="*/ 590550 w 1133473"/>
                <a:gd name="connsiteY62" fmla="*/ 847725 h 1000679"/>
                <a:gd name="connsiteX63" fmla="*/ 595312 w 1133473"/>
                <a:gd name="connsiteY63" fmla="*/ 876300 h 1000679"/>
                <a:gd name="connsiteX64" fmla="*/ 590550 w 1133473"/>
                <a:gd name="connsiteY64" fmla="*/ 966788 h 1000679"/>
                <a:gd name="connsiteX65" fmla="*/ 604837 w 1133473"/>
                <a:gd name="connsiteY65" fmla="*/ 981075 h 1000679"/>
                <a:gd name="connsiteX66" fmla="*/ 604837 w 1133473"/>
                <a:gd name="connsiteY66" fmla="*/ 985838 h 1000679"/>
                <a:gd name="connsiteX67" fmla="*/ 561975 w 1133473"/>
                <a:gd name="connsiteY67" fmla="*/ 995363 h 1000679"/>
                <a:gd name="connsiteX68" fmla="*/ 547687 w 1133473"/>
                <a:gd name="connsiteY68" fmla="*/ 1000125 h 1000679"/>
                <a:gd name="connsiteX69" fmla="*/ 504825 w 1133473"/>
                <a:gd name="connsiteY69" fmla="*/ 981075 h 1000679"/>
                <a:gd name="connsiteX70" fmla="*/ 495300 w 1133473"/>
                <a:gd name="connsiteY70" fmla="*/ 966788 h 1000679"/>
                <a:gd name="connsiteX71" fmla="*/ 466725 w 1133473"/>
                <a:gd name="connsiteY71" fmla="*/ 957263 h 1000679"/>
                <a:gd name="connsiteX72" fmla="*/ 452437 w 1133473"/>
                <a:gd name="connsiteY72" fmla="*/ 947738 h 1000679"/>
                <a:gd name="connsiteX73" fmla="*/ 452437 w 1133473"/>
                <a:gd name="connsiteY73" fmla="*/ 947738 h 1000679"/>
                <a:gd name="connsiteX74" fmla="*/ 461962 w 1133473"/>
                <a:gd name="connsiteY74" fmla="*/ 904875 h 1000679"/>
                <a:gd name="connsiteX75" fmla="*/ 371475 w 1133473"/>
                <a:gd name="connsiteY75" fmla="*/ 881063 h 1000679"/>
                <a:gd name="connsiteX76" fmla="*/ 328612 w 1133473"/>
                <a:gd name="connsiteY76" fmla="*/ 914400 h 1000679"/>
                <a:gd name="connsiteX77" fmla="*/ 266700 w 1133473"/>
                <a:gd name="connsiteY77" fmla="*/ 881063 h 1000679"/>
                <a:gd name="connsiteX78" fmla="*/ 242887 w 1133473"/>
                <a:gd name="connsiteY78" fmla="*/ 914400 h 1000679"/>
                <a:gd name="connsiteX79" fmla="*/ 204787 w 1133473"/>
                <a:gd name="connsiteY79" fmla="*/ 895350 h 1000679"/>
                <a:gd name="connsiteX80" fmla="*/ 190500 w 1133473"/>
                <a:gd name="connsiteY80" fmla="*/ 852488 h 1000679"/>
                <a:gd name="connsiteX81" fmla="*/ 119062 w 1133473"/>
                <a:gd name="connsiteY81" fmla="*/ 833438 h 1000679"/>
                <a:gd name="connsiteX82" fmla="*/ 76200 w 1133473"/>
                <a:gd name="connsiteY82" fmla="*/ 890588 h 1000679"/>
                <a:gd name="connsiteX83" fmla="*/ 0 w 1133473"/>
                <a:gd name="connsiteY83" fmla="*/ 862013 h 1000679"/>
                <a:gd name="connsiteX84" fmla="*/ 4762 w 1133473"/>
                <a:gd name="connsiteY84" fmla="*/ 800100 h 1000679"/>
                <a:gd name="connsiteX85" fmla="*/ 114300 w 1133473"/>
                <a:gd name="connsiteY85" fmla="*/ 642938 h 1000679"/>
                <a:gd name="connsiteX86" fmla="*/ 80962 w 1133473"/>
                <a:gd name="connsiteY86" fmla="*/ 538163 h 1000679"/>
                <a:gd name="connsiteX87" fmla="*/ 104775 w 1133473"/>
                <a:gd name="connsiteY87" fmla="*/ 514350 h 1000679"/>
                <a:gd name="connsiteX88" fmla="*/ 176212 w 1133473"/>
                <a:gd name="connsiteY88" fmla="*/ 566738 h 1000679"/>
                <a:gd name="connsiteX89" fmla="*/ 238125 w 1133473"/>
                <a:gd name="connsiteY89" fmla="*/ 561975 h 1000679"/>
                <a:gd name="connsiteX90" fmla="*/ 242887 w 1133473"/>
                <a:gd name="connsiteY90" fmla="*/ 514350 h 1000679"/>
                <a:gd name="connsiteX91" fmla="*/ 123825 w 1133473"/>
                <a:gd name="connsiteY91" fmla="*/ 390525 h 1000679"/>
                <a:gd name="connsiteX92" fmla="*/ 80962 w 1133473"/>
                <a:gd name="connsiteY92" fmla="*/ 400050 h 1000679"/>
                <a:gd name="connsiteX93" fmla="*/ 57150 w 1133473"/>
                <a:gd name="connsiteY93" fmla="*/ 333375 h 1000679"/>
                <a:gd name="connsiteX94" fmla="*/ 23812 w 1133473"/>
                <a:gd name="connsiteY94" fmla="*/ 295275 h 1000679"/>
                <a:gd name="connsiteX95" fmla="*/ 76200 w 1133473"/>
                <a:gd name="connsiteY95" fmla="*/ 242888 h 1000679"/>
                <a:gd name="connsiteX96" fmla="*/ 195262 w 1133473"/>
                <a:gd name="connsiteY96" fmla="*/ 161925 h 1000679"/>
                <a:gd name="connsiteX97" fmla="*/ 214312 w 1133473"/>
                <a:gd name="connsiteY97" fmla="*/ 204788 h 1000679"/>
                <a:gd name="connsiteX98" fmla="*/ 390525 w 1133473"/>
                <a:gd name="connsiteY98" fmla="*/ 119063 h 1000679"/>
                <a:gd name="connsiteX99" fmla="*/ 557212 w 1133473"/>
                <a:gd name="connsiteY99" fmla="*/ 90488 h 1000679"/>
                <a:gd name="connsiteX100" fmla="*/ 533400 w 1133473"/>
                <a:gd name="connsiteY100" fmla="*/ 28575 h 1000679"/>
                <a:gd name="connsiteX101" fmla="*/ 552450 w 1133473"/>
                <a:gd name="connsiteY101" fmla="*/ 0 h 1000679"/>
                <a:gd name="connsiteX102" fmla="*/ 728662 w 1133473"/>
                <a:gd name="connsiteY102" fmla="*/ 66675 h 100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133473" h="1000679">
                  <a:moveTo>
                    <a:pt x="728662" y="66675"/>
                  </a:moveTo>
                  <a:lnTo>
                    <a:pt x="728662" y="66675"/>
                  </a:lnTo>
                  <a:cubicBezTo>
                    <a:pt x="736600" y="77788"/>
                    <a:pt x="745449" y="88303"/>
                    <a:pt x="752475" y="100013"/>
                  </a:cubicBezTo>
                  <a:cubicBezTo>
                    <a:pt x="755058" y="104318"/>
                    <a:pt x="753687" y="110750"/>
                    <a:pt x="757237" y="114300"/>
                  </a:cubicBezTo>
                  <a:cubicBezTo>
                    <a:pt x="760787" y="117850"/>
                    <a:pt x="766762" y="117475"/>
                    <a:pt x="771525" y="119063"/>
                  </a:cubicBezTo>
                  <a:cubicBezTo>
                    <a:pt x="777143" y="115318"/>
                    <a:pt x="791650" y="103836"/>
                    <a:pt x="800100" y="104775"/>
                  </a:cubicBezTo>
                  <a:cubicBezTo>
                    <a:pt x="810079" y="105884"/>
                    <a:pt x="828675" y="114300"/>
                    <a:pt x="828675" y="114300"/>
                  </a:cubicBezTo>
                  <a:cubicBezTo>
                    <a:pt x="831850" y="119063"/>
                    <a:pt x="835875" y="123357"/>
                    <a:pt x="838200" y="128588"/>
                  </a:cubicBezTo>
                  <a:cubicBezTo>
                    <a:pt x="842278" y="137763"/>
                    <a:pt x="837786" y="155743"/>
                    <a:pt x="847725" y="157163"/>
                  </a:cubicBezTo>
                  <a:cubicBezTo>
                    <a:pt x="858837" y="158750"/>
                    <a:pt x="869990" y="160080"/>
                    <a:pt x="881062" y="161925"/>
                  </a:cubicBezTo>
                  <a:cubicBezTo>
                    <a:pt x="899191" y="164946"/>
                    <a:pt x="906808" y="167171"/>
                    <a:pt x="923925" y="171450"/>
                  </a:cubicBezTo>
                  <a:cubicBezTo>
                    <a:pt x="935895" y="207366"/>
                    <a:pt x="925317" y="163093"/>
                    <a:pt x="919162" y="200025"/>
                  </a:cubicBezTo>
                  <a:cubicBezTo>
                    <a:pt x="918147" y="206115"/>
                    <a:pt x="929791" y="225673"/>
                    <a:pt x="933450" y="228600"/>
                  </a:cubicBezTo>
                  <a:cubicBezTo>
                    <a:pt x="937370" y="231736"/>
                    <a:pt x="942975" y="231775"/>
                    <a:pt x="947737" y="233363"/>
                  </a:cubicBezTo>
                  <a:cubicBezTo>
                    <a:pt x="952500" y="231775"/>
                    <a:pt x="957535" y="230845"/>
                    <a:pt x="962025" y="228600"/>
                  </a:cubicBezTo>
                  <a:cubicBezTo>
                    <a:pt x="967144" y="226040"/>
                    <a:pt x="970790" y="220581"/>
                    <a:pt x="976312" y="219075"/>
                  </a:cubicBezTo>
                  <a:cubicBezTo>
                    <a:pt x="988660" y="215707"/>
                    <a:pt x="1001712" y="215900"/>
                    <a:pt x="1014412" y="214313"/>
                  </a:cubicBezTo>
                  <a:cubicBezTo>
                    <a:pt x="1025525" y="215900"/>
                    <a:pt x="1036677" y="217230"/>
                    <a:pt x="1047750" y="219075"/>
                  </a:cubicBezTo>
                  <a:cubicBezTo>
                    <a:pt x="1055734" y="220406"/>
                    <a:pt x="1067072" y="217103"/>
                    <a:pt x="1071562" y="223838"/>
                  </a:cubicBezTo>
                  <a:cubicBezTo>
                    <a:pt x="1074737" y="228600"/>
                    <a:pt x="1062037" y="230188"/>
                    <a:pt x="1057275" y="233363"/>
                  </a:cubicBezTo>
                  <a:cubicBezTo>
                    <a:pt x="1058862" y="239713"/>
                    <a:pt x="1057067" y="248153"/>
                    <a:pt x="1062037" y="252413"/>
                  </a:cubicBezTo>
                  <a:cubicBezTo>
                    <a:pt x="1069660" y="258947"/>
                    <a:pt x="1082258" y="256369"/>
                    <a:pt x="1090612" y="261938"/>
                  </a:cubicBezTo>
                  <a:cubicBezTo>
                    <a:pt x="1109077" y="274247"/>
                    <a:pt x="1099470" y="269653"/>
                    <a:pt x="1119187" y="276225"/>
                  </a:cubicBezTo>
                  <a:cubicBezTo>
                    <a:pt x="1133473" y="319084"/>
                    <a:pt x="1130300" y="290514"/>
                    <a:pt x="1123950" y="319088"/>
                  </a:cubicBezTo>
                  <a:cubicBezTo>
                    <a:pt x="1121855" y="328514"/>
                    <a:pt x="1123505" y="339026"/>
                    <a:pt x="1119187" y="347663"/>
                  </a:cubicBezTo>
                  <a:cubicBezTo>
                    <a:pt x="1116627" y="352782"/>
                    <a:pt x="1109662" y="354013"/>
                    <a:pt x="1104900" y="357188"/>
                  </a:cubicBezTo>
                  <a:cubicBezTo>
                    <a:pt x="1100137" y="355600"/>
                    <a:pt x="1095632" y="352425"/>
                    <a:pt x="1090612" y="352425"/>
                  </a:cubicBezTo>
                  <a:cubicBezTo>
                    <a:pt x="1084635" y="352425"/>
                    <a:pt x="1064011" y="359705"/>
                    <a:pt x="1057275" y="361950"/>
                  </a:cubicBezTo>
                  <a:cubicBezTo>
                    <a:pt x="1054100" y="366713"/>
                    <a:pt x="1050075" y="371007"/>
                    <a:pt x="1047750" y="376238"/>
                  </a:cubicBezTo>
                  <a:cubicBezTo>
                    <a:pt x="1043672" y="385413"/>
                    <a:pt x="1038225" y="404813"/>
                    <a:pt x="1038225" y="404813"/>
                  </a:cubicBezTo>
                  <a:cubicBezTo>
                    <a:pt x="1039812" y="417513"/>
                    <a:pt x="1040697" y="430321"/>
                    <a:pt x="1042987" y="442913"/>
                  </a:cubicBezTo>
                  <a:cubicBezTo>
                    <a:pt x="1043885" y="447852"/>
                    <a:pt x="1047750" y="452180"/>
                    <a:pt x="1047750" y="457200"/>
                  </a:cubicBezTo>
                  <a:cubicBezTo>
                    <a:pt x="1047750" y="465295"/>
                    <a:pt x="1044950" y="473160"/>
                    <a:pt x="1042987" y="481013"/>
                  </a:cubicBezTo>
                  <a:cubicBezTo>
                    <a:pt x="1041769" y="485883"/>
                    <a:pt x="1041361" y="491380"/>
                    <a:pt x="1038225" y="495300"/>
                  </a:cubicBezTo>
                  <a:cubicBezTo>
                    <a:pt x="1030407" y="505073"/>
                    <a:pt x="1003366" y="512349"/>
                    <a:pt x="995362" y="514350"/>
                  </a:cubicBezTo>
                  <a:cubicBezTo>
                    <a:pt x="989012" y="515938"/>
                    <a:pt x="982581" y="517232"/>
                    <a:pt x="976312" y="519113"/>
                  </a:cubicBezTo>
                  <a:cubicBezTo>
                    <a:pt x="966695" y="521998"/>
                    <a:pt x="957262" y="525463"/>
                    <a:pt x="947737" y="528638"/>
                  </a:cubicBezTo>
                  <a:cubicBezTo>
                    <a:pt x="942975" y="530225"/>
                    <a:pt x="938320" y="532182"/>
                    <a:pt x="933450" y="533400"/>
                  </a:cubicBezTo>
                  <a:lnTo>
                    <a:pt x="914400" y="538163"/>
                  </a:lnTo>
                  <a:cubicBezTo>
                    <a:pt x="909637" y="541338"/>
                    <a:pt x="905343" y="545363"/>
                    <a:pt x="900112" y="547688"/>
                  </a:cubicBezTo>
                  <a:cubicBezTo>
                    <a:pt x="890937" y="551766"/>
                    <a:pt x="871537" y="557213"/>
                    <a:pt x="871537" y="557213"/>
                  </a:cubicBezTo>
                  <a:cubicBezTo>
                    <a:pt x="870462" y="563665"/>
                    <a:pt x="865889" y="595793"/>
                    <a:pt x="862012" y="604838"/>
                  </a:cubicBezTo>
                  <a:cubicBezTo>
                    <a:pt x="850726" y="631171"/>
                    <a:pt x="852487" y="608185"/>
                    <a:pt x="852487" y="628650"/>
                  </a:cubicBezTo>
                  <a:lnTo>
                    <a:pt x="866775" y="671513"/>
                  </a:lnTo>
                  <a:cubicBezTo>
                    <a:pt x="862012" y="684213"/>
                    <a:pt x="857122" y="696866"/>
                    <a:pt x="852487" y="709613"/>
                  </a:cubicBezTo>
                  <a:cubicBezTo>
                    <a:pt x="850771" y="714331"/>
                    <a:pt x="848623" y="718961"/>
                    <a:pt x="847725" y="723900"/>
                  </a:cubicBezTo>
                  <a:cubicBezTo>
                    <a:pt x="836954" y="783139"/>
                    <a:pt x="849121" y="743520"/>
                    <a:pt x="838200" y="776288"/>
                  </a:cubicBezTo>
                  <a:cubicBezTo>
                    <a:pt x="840616" y="785954"/>
                    <a:pt x="847764" y="800061"/>
                    <a:pt x="838200" y="809625"/>
                  </a:cubicBezTo>
                  <a:cubicBezTo>
                    <a:pt x="834650" y="813175"/>
                    <a:pt x="828675" y="812800"/>
                    <a:pt x="823912" y="814388"/>
                  </a:cubicBezTo>
                  <a:cubicBezTo>
                    <a:pt x="802929" y="811390"/>
                    <a:pt x="790726" y="814539"/>
                    <a:pt x="776287" y="800100"/>
                  </a:cubicBezTo>
                  <a:cubicBezTo>
                    <a:pt x="772240" y="796053"/>
                    <a:pt x="769937" y="790575"/>
                    <a:pt x="766762" y="785813"/>
                  </a:cubicBezTo>
                  <a:cubicBezTo>
                    <a:pt x="765175" y="781050"/>
                    <a:pt x="766085" y="774443"/>
                    <a:pt x="762000" y="771525"/>
                  </a:cubicBezTo>
                  <a:cubicBezTo>
                    <a:pt x="753830" y="765689"/>
                    <a:pt x="733425" y="762000"/>
                    <a:pt x="733425" y="762000"/>
                  </a:cubicBezTo>
                  <a:cubicBezTo>
                    <a:pt x="728662" y="763588"/>
                    <a:pt x="720355" y="761893"/>
                    <a:pt x="719137" y="766763"/>
                  </a:cubicBezTo>
                  <a:cubicBezTo>
                    <a:pt x="717749" y="772316"/>
                    <a:pt x="726102" y="775931"/>
                    <a:pt x="728662" y="781050"/>
                  </a:cubicBezTo>
                  <a:cubicBezTo>
                    <a:pt x="730907" y="785540"/>
                    <a:pt x="731837" y="790575"/>
                    <a:pt x="733425" y="795338"/>
                  </a:cubicBezTo>
                  <a:cubicBezTo>
                    <a:pt x="733384" y="795500"/>
                    <a:pt x="726176" y="826399"/>
                    <a:pt x="723900" y="828675"/>
                  </a:cubicBezTo>
                  <a:cubicBezTo>
                    <a:pt x="720350" y="832225"/>
                    <a:pt x="714375" y="831850"/>
                    <a:pt x="709612" y="833438"/>
                  </a:cubicBezTo>
                  <a:cubicBezTo>
                    <a:pt x="700087" y="827088"/>
                    <a:pt x="691897" y="818008"/>
                    <a:pt x="681037" y="814388"/>
                  </a:cubicBezTo>
                  <a:lnTo>
                    <a:pt x="652462" y="804863"/>
                  </a:lnTo>
                  <a:cubicBezTo>
                    <a:pt x="646112" y="806450"/>
                    <a:pt x="639681" y="807744"/>
                    <a:pt x="633412" y="809625"/>
                  </a:cubicBezTo>
                  <a:cubicBezTo>
                    <a:pt x="623795" y="812510"/>
                    <a:pt x="604837" y="819150"/>
                    <a:pt x="604837" y="819150"/>
                  </a:cubicBezTo>
                  <a:cubicBezTo>
                    <a:pt x="600021" y="826374"/>
                    <a:pt x="590550" y="837866"/>
                    <a:pt x="590550" y="847725"/>
                  </a:cubicBezTo>
                  <a:cubicBezTo>
                    <a:pt x="590550" y="857381"/>
                    <a:pt x="593725" y="866775"/>
                    <a:pt x="595312" y="876300"/>
                  </a:cubicBezTo>
                  <a:cubicBezTo>
                    <a:pt x="594083" y="884900"/>
                    <a:pt x="577980" y="944789"/>
                    <a:pt x="590550" y="966788"/>
                  </a:cubicBezTo>
                  <a:cubicBezTo>
                    <a:pt x="606158" y="994102"/>
                    <a:pt x="604837" y="965900"/>
                    <a:pt x="604837" y="981075"/>
                  </a:cubicBezTo>
                  <a:lnTo>
                    <a:pt x="604837" y="985838"/>
                  </a:lnTo>
                  <a:cubicBezTo>
                    <a:pt x="590550" y="989013"/>
                    <a:pt x="576174" y="991813"/>
                    <a:pt x="561975" y="995363"/>
                  </a:cubicBezTo>
                  <a:cubicBezTo>
                    <a:pt x="557105" y="996581"/>
                    <a:pt x="552677" y="1000679"/>
                    <a:pt x="547687" y="1000125"/>
                  </a:cubicBezTo>
                  <a:cubicBezTo>
                    <a:pt x="527283" y="997858"/>
                    <a:pt x="519712" y="991000"/>
                    <a:pt x="504825" y="981075"/>
                  </a:cubicBezTo>
                  <a:cubicBezTo>
                    <a:pt x="501650" y="976313"/>
                    <a:pt x="500154" y="969821"/>
                    <a:pt x="495300" y="966788"/>
                  </a:cubicBezTo>
                  <a:cubicBezTo>
                    <a:pt x="486786" y="961467"/>
                    <a:pt x="476250" y="960438"/>
                    <a:pt x="466725" y="957263"/>
                  </a:cubicBezTo>
                  <a:cubicBezTo>
                    <a:pt x="450931" y="951998"/>
                    <a:pt x="452437" y="957520"/>
                    <a:pt x="452437" y="947738"/>
                  </a:cubicBezTo>
                  <a:lnTo>
                    <a:pt x="452437" y="947738"/>
                  </a:lnTo>
                  <a:lnTo>
                    <a:pt x="461962" y="904875"/>
                  </a:lnTo>
                  <a:lnTo>
                    <a:pt x="371475" y="881063"/>
                  </a:lnTo>
                  <a:lnTo>
                    <a:pt x="328612" y="914400"/>
                  </a:lnTo>
                  <a:lnTo>
                    <a:pt x="266700" y="881063"/>
                  </a:lnTo>
                  <a:lnTo>
                    <a:pt x="242887" y="914400"/>
                  </a:lnTo>
                  <a:lnTo>
                    <a:pt x="204787" y="895350"/>
                  </a:lnTo>
                  <a:lnTo>
                    <a:pt x="190500" y="852488"/>
                  </a:lnTo>
                  <a:lnTo>
                    <a:pt x="119062" y="833438"/>
                  </a:lnTo>
                  <a:lnTo>
                    <a:pt x="76200" y="890588"/>
                  </a:lnTo>
                  <a:lnTo>
                    <a:pt x="0" y="862013"/>
                  </a:lnTo>
                  <a:lnTo>
                    <a:pt x="4762" y="800100"/>
                  </a:lnTo>
                  <a:lnTo>
                    <a:pt x="114300" y="642938"/>
                  </a:lnTo>
                  <a:lnTo>
                    <a:pt x="80962" y="538163"/>
                  </a:lnTo>
                  <a:lnTo>
                    <a:pt x="104775" y="514350"/>
                  </a:lnTo>
                  <a:lnTo>
                    <a:pt x="176212" y="566738"/>
                  </a:lnTo>
                  <a:lnTo>
                    <a:pt x="238125" y="561975"/>
                  </a:lnTo>
                  <a:lnTo>
                    <a:pt x="242887" y="514350"/>
                  </a:lnTo>
                  <a:lnTo>
                    <a:pt x="123825" y="390525"/>
                  </a:lnTo>
                  <a:lnTo>
                    <a:pt x="80962" y="400050"/>
                  </a:lnTo>
                  <a:lnTo>
                    <a:pt x="57150" y="333375"/>
                  </a:lnTo>
                  <a:lnTo>
                    <a:pt x="23812" y="295275"/>
                  </a:lnTo>
                  <a:lnTo>
                    <a:pt x="76200" y="242888"/>
                  </a:lnTo>
                  <a:lnTo>
                    <a:pt x="195262" y="161925"/>
                  </a:lnTo>
                  <a:lnTo>
                    <a:pt x="214312" y="204788"/>
                  </a:lnTo>
                  <a:lnTo>
                    <a:pt x="390525" y="119063"/>
                  </a:lnTo>
                  <a:lnTo>
                    <a:pt x="557212" y="90488"/>
                  </a:lnTo>
                  <a:lnTo>
                    <a:pt x="533400" y="28575"/>
                  </a:lnTo>
                  <a:lnTo>
                    <a:pt x="552450" y="0"/>
                  </a:lnTo>
                  <a:lnTo>
                    <a:pt x="728662" y="66675"/>
                  </a:lnTo>
                  <a:close/>
                </a:path>
              </a:pathLst>
            </a:custGeom>
            <a:solidFill>
              <a:schemeClr val="bg2">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t-LT" sz="1000" dirty="0">
                  <a:solidFill>
                    <a:srgbClr val="000000"/>
                  </a:solidFill>
                  <a:latin typeface="Calibri" panose="020F0502020204030204" pitchFamily="34" charset="0"/>
                </a:rPr>
                <a:t>Kaišiadorys</a:t>
              </a:r>
            </a:p>
          </p:txBody>
        </p:sp>
        <p:sp>
          <p:nvSpPr>
            <p:cNvPr id="29" name="Freeform 25">
              <a:extLst>
                <a:ext uri="{FF2B5EF4-FFF2-40B4-BE49-F238E27FC236}">
                  <a16:creationId xmlns:a16="http://schemas.microsoft.com/office/drawing/2014/main" id="{AA04225A-8D2B-4A74-99FF-331F881216B4}"/>
                </a:ext>
              </a:extLst>
            </p:cNvPr>
            <p:cNvSpPr/>
            <p:nvPr/>
          </p:nvSpPr>
          <p:spPr>
            <a:xfrm>
              <a:off x="5753100" y="3529013"/>
              <a:ext cx="1034389" cy="790251"/>
            </a:xfrm>
            <a:custGeom>
              <a:avLst/>
              <a:gdLst>
                <a:gd name="connsiteX0" fmla="*/ 400050 w 1034389"/>
                <a:gd name="connsiteY0" fmla="*/ 714375 h 790251"/>
                <a:gd name="connsiteX1" fmla="*/ 400050 w 1034389"/>
                <a:gd name="connsiteY1" fmla="*/ 714375 h 790251"/>
                <a:gd name="connsiteX2" fmla="*/ 433388 w 1034389"/>
                <a:gd name="connsiteY2" fmla="*/ 738187 h 790251"/>
                <a:gd name="connsiteX3" fmla="*/ 438150 w 1034389"/>
                <a:gd name="connsiteY3" fmla="*/ 752475 h 790251"/>
                <a:gd name="connsiteX4" fmla="*/ 447675 w 1034389"/>
                <a:gd name="connsiteY4" fmla="*/ 766762 h 790251"/>
                <a:gd name="connsiteX5" fmla="*/ 461963 w 1034389"/>
                <a:gd name="connsiteY5" fmla="*/ 762000 h 790251"/>
                <a:gd name="connsiteX6" fmla="*/ 476250 w 1034389"/>
                <a:gd name="connsiteY6" fmla="*/ 752475 h 790251"/>
                <a:gd name="connsiteX7" fmla="*/ 504825 w 1034389"/>
                <a:gd name="connsiteY7" fmla="*/ 762000 h 790251"/>
                <a:gd name="connsiteX8" fmla="*/ 514350 w 1034389"/>
                <a:gd name="connsiteY8" fmla="*/ 747712 h 790251"/>
                <a:gd name="connsiteX9" fmla="*/ 571500 w 1034389"/>
                <a:gd name="connsiteY9" fmla="*/ 738187 h 790251"/>
                <a:gd name="connsiteX10" fmla="*/ 600075 w 1034389"/>
                <a:gd name="connsiteY10" fmla="*/ 752475 h 790251"/>
                <a:gd name="connsiteX11" fmla="*/ 614363 w 1034389"/>
                <a:gd name="connsiteY11" fmla="*/ 762000 h 790251"/>
                <a:gd name="connsiteX12" fmla="*/ 638175 w 1034389"/>
                <a:gd name="connsiteY12" fmla="*/ 781050 h 790251"/>
                <a:gd name="connsiteX13" fmla="*/ 647700 w 1034389"/>
                <a:gd name="connsiteY13" fmla="*/ 752475 h 790251"/>
                <a:gd name="connsiteX14" fmla="*/ 647700 w 1034389"/>
                <a:gd name="connsiteY14" fmla="*/ 709612 h 790251"/>
                <a:gd name="connsiteX15" fmla="*/ 671513 w 1034389"/>
                <a:gd name="connsiteY15" fmla="*/ 704850 h 790251"/>
                <a:gd name="connsiteX16" fmla="*/ 709613 w 1034389"/>
                <a:gd name="connsiteY16" fmla="*/ 709612 h 790251"/>
                <a:gd name="connsiteX17" fmla="*/ 738188 w 1034389"/>
                <a:gd name="connsiteY17" fmla="*/ 719137 h 790251"/>
                <a:gd name="connsiteX18" fmla="*/ 762000 w 1034389"/>
                <a:gd name="connsiteY18" fmla="*/ 714375 h 790251"/>
                <a:gd name="connsiteX19" fmla="*/ 776288 w 1034389"/>
                <a:gd name="connsiteY19" fmla="*/ 704850 h 790251"/>
                <a:gd name="connsiteX20" fmla="*/ 790575 w 1034389"/>
                <a:gd name="connsiteY20" fmla="*/ 700087 h 790251"/>
                <a:gd name="connsiteX21" fmla="*/ 847725 w 1034389"/>
                <a:gd name="connsiteY21" fmla="*/ 714375 h 790251"/>
                <a:gd name="connsiteX22" fmla="*/ 862013 w 1034389"/>
                <a:gd name="connsiteY22" fmla="*/ 719137 h 790251"/>
                <a:gd name="connsiteX23" fmla="*/ 876300 w 1034389"/>
                <a:gd name="connsiteY23" fmla="*/ 723900 h 790251"/>
                <a:gd name="connsiteX24" fmla="*/ 881063 w 1034389"/>
                <a:gd name="connsiteY24" fmla="*/ 709612 h 790251"/>
                <a:gd name="connsiteX25" fmla="*/ 871538 w 1034389"/>
                <a:gd name="connsiteY25" fmla="*/ 695325 h 790251"/>
                <a:gd name="connsiteX26" fmla="*/ 866775 w 1034389"/>
                <a:gd name="connsiteY26" fmla="*/ 681037 h 790251"/>
                <a:gd name="connsiteX27" fmla="*/ 871538 w 1034389"/>
                <a:gd name="connsiteY27" fmla="*/ 666750 h 790251"/>
                <a:gd name="connsiteX28" fmla="*/ 904875 w 1034389"/>
                <a:gd name="connsiteY28" fmla="*/ 666750 h 790251"/>
                <a:gd name="connsiteX29" fmla="*/ 928688 w 1034389"/>
                <a:gd name="connsiteY29" fmla="*/ 671512 h 790251"/>
                <a:gd name="connsiteX30" fmla="*/ 919163 w 1034389"/>
                <a:gd name="connsiteY30" fmla="*/ 657225 h 790251"/>
                <a:gd name="connsiteX31" fmla="*/ 909638 w 1034389"/>
                <a:gd name="connsiteY31" fmla="*/ 619125 h 790251"/>
                <a:gd name="connsiteX32" fmla="*/ 904875 w 1034389"/>
                <a:gd name="connsiteY32" fmla="*/ 600075 h 790251"/>
                <a:gd name="connsiteX33" fmla="*/ 909638 w 1034389"/>
                <a:gd name="connsiteY33" fmla="*/ 571500 h 790251"/>
                <a:gd name="connsiteX34" fmla="*/ 919163 w 1034389"/>
                <a:gd name="connsiteY34" fmla="*/ 542925 h 790251"/>
                <a:gd name="connsiteX35" fmla="*/ 923925 w 1034389"/>
                <a:gd name="connsiteY35" fmla="*/ 528637 h 790251"/>
                <a:gd name="connsiteX36" fmla="*/ 928688 w 1034389"/>
                <a:gd name="connsiteY36" fmla="*/ 514350 h 790251"/>
                <a:gd name="connsiteX37" fmla="*/ 942975 w 1034389"/>
                <a:gd name="connsiteY37" fmla="*/ 504825 h 790251"/>
                <a:gd name="connsiteX38" fmla="*/ 971550 w 1034389"/>
                <a:gd name="connsiteY38" fmla="*/ 523875 h 790251"/>
                <a:gd name="connsiteX39" fmla="*/ 985838 w 1034389"/>
                <a:gd name="connsiteY39" fmla="*/ 514350 h 790251"/>
                <a:gd name="connsiteX40" fmla="*/ 995363 w 1034389"/>
                <a:gd name="connsiteY40" fmla="*/ 500062 h 790251"/>
                <a:gd name="connsiteX41" fmla="*/ 985838 w 1034389"/>
                <a:gd name="connsiteY41" fmla="*/ 485775 h 790251"/>
                <a:gd name="connsiteX42" fmla="*/ 981075 w 1034389"/>
                <a:gd name="connsiteY42" fmla="*/ 471487 h 790251"/>
                <a:gd name="connsiteX43" fmla="*/ 995363 w 1034389"/>
                <a:gd name="connsiteY43" fmla="*/ 423862 h 790251"/>
                <a:gd name="connsiteX44" fmla="*/ 990600 w 1034389"/>
                <a:gd name="connsiteY44" fmla="*/ 400050 h 790251"/>
                <a:gd name="connsiteX45" fmla="*/ 981075 w 1034389"/>
                <a:gd name="connsiteY45" fmla="*/ 371475 h 790251"/>
                <a:gd name="connsiteX46" fmla="*/ 976313 w 1034389"/>
                <a:gd name="connsiteY46" fmla="*/ 357187 h 790251"/>
                <a:gd name="connsiteX47" fmla="*/ 966788 w 1034389"/>
                <a:gd name="connsiteY47" fmla="*/ 328612 h 790251"/>
                <a:gd name="connsiteX48" fmla="*/ 962025 w 1034389"/>
                <a:gd name="connsiteY48" fmla="*/ 314325 h 790251"/>
                <a:gd name="connsiteX49" fmla="*/ 976313 w 1034389"/>
                <a:gd name="connsiteY49" fmla="*/ 304800 h 790251"/>
                <a:gd name="connsiteX50" fmla="*/ 1000125 w 1034389"/>
                <a:gd name="connsiteY50" fmla="*/ 300037 h 790251"/>
                <a:gd name="connsiteX51" fmla="*/ 1009650 w 1034389"/>
                <a:gd name="connsiteY51" fmla="*/ 285750 h 790251"/>
                <a:gd name="connsiteX52" fmla="*/ 1023938 w 1034389"/>
                <a:gd name="connsiteY52" fmla="*/ 280987 h 790251"/>
                <a:gd name="connsiteX53" fmla="*/ 1033463 w 1034389"/>
                <a:gd name="connsiteY53" fmla="*/ 266700 h 790251"/>
                <a:gd name="connsiteX54" fmla="*/ 1028700 w 1034389"/>
                <a:gd name="connsiteY54" fmla="*/ 247650 h 790251"/>
                <a:gd name="connsiteX55" fmla="*/ 1014413 w 1034389"/>
                <a:gd name="connsiteY55" fmla="*/ 219075 h 790251"/>
                <a:gd name="connsiteX56" fmla="*/ 1009650 w 1034389"/>
                <a:gd name="connsiteY56" fmla="*/ 204787 h 790251"/>
                <a:gd name="connsiteX57" fmla="*/ 1004888 w 1034389"/>
                <a:gd name="connsiteY57" fmla="*/ 171450 h 790251"/>
                <a:gd name="connsiteX58" fmla="*/ 1000125 w 1034389"/>
                <a:gd name="connsiteY58" fmla="*/ 157162 h 790251"/>
                <a:gd name="connsiteX59" fmla="*/ 971550 w 1034389"/>
                <a:gd name="connsiteY59" fmla="*/ 161925 h 790251"/>
                <a:gd name="connsiteX60" fmla="*/ 928688 w 1034389"/>
                <a:gd name="connsiteY60" fmla="*/ 180975 h 790251"/>
                <a:gd name="connsiteX61" fmla="*/ 914400 w 1034389"/>
                <a:gd name="connsiteY61" fmla="*/ 152400 h 790251"/>
                <a:gd name="connsiteX62" fmla="*/ 928688 w 1034389"/>
                <a:gd name="connsiteY62" fmla="*/ 80962 h 790251"/>
                <a:gd name="connsiteX63" fmla="*/ 938213 w 1034389"/>
                <a:gd name="connsiteY63" fmla="*/ 52387 h 790251"/>
                <a:gd name="connsiteX64" fmla="*/ 942975 w 1034389"/>
                <a:gd name="connsiteY64" fmla="*/ 38100 h 790251"/>
                <a:gd name="connsiteX65" fmla="*/ 895350 w 1034389"/>
                <a:gd name="connsiteY65" fmla="*/ 52387 h 790251"/>
                <a:gd name="connsiteX66" fmla="*/ 866775 w 1034389"/>
                <a:gd name="connsiteY66" fmla="*/ 66675 h 790251"/>
                <a:gd name="connsiteX67" fmla="*/ 857250 w 1034389"/>
                <a:gd name="connsiteY67" fmla="*/ 80962 h 790251"/>
                <a:gd name="connsiteX68" fmla="*/ 852488 w 1034389"/>
                <a:gd name="connsiteY68" fmla="*/ 95250 h 790251"/>
                <a:gd name="connsiteX69" fmla="*/ 838200 w 1034389"/>
                <a:gd name="connsiteY69" fmla="*/ 104775 h 790251"/>
                <a:gd name="connsiteX70" fmla="*/ 704850 w 1034389"/>
                <a:gd name="connsiteY70" fmla="*/ 0 h 790251"/>
                <a:gd name="connsiteX71" fmla="*/ 681038 w 1034389"/>
                <a:gd name="connsiteY71" fmla="*/ 38100 h 790251"/>
                <a:gd name="connsiteX72" fmla="*/ 590550 w 1034389"/>
                <a:gd name="connsiteY72" fmla="*/ 95250 h 790251"/>
                <a:gd name="connsiteX73" fmla="*/ 585788 w 1034389"/>
                <a:gd name="connsiteY73" fmla="*/ 128587 h 790251"/>
                <a:gd name="connsiteX74" fmla="*/ 571500 w 1034389"/>
                <a:gd name="connsiteY74" fmla="*/ 114300 h 790251"/>
                <a:gd name="connsiteX75" fmla="*/ 533400 w 1034389"/>
                <a:gd name="connsiteY75" fmla="*/ 142875 h 790251"/>
                <a:gd name="connsiteX76" fmla="*/ 495300 w 1034389"/>
                <a:gd name="connsiteY76" fmla="*/ 133350 h 790251"/>
                <a:gd name="connsiteX77" fmla="*/ 481013 w 1034389"/>
                <a:gd name="connsiteY77" fmla="*/ 166687 h 790251"/>
                <a:gd name="connsiteX78" fmla="*/ 395288 w 1034389"/>
                <a:gd name="connsiteY78" fmla="*/ 142875 h 790251"/>
                <a:gd name="connsiteX79" fmla="*/ 390525 w 1034389"/>
                <a:gd name="connsiteY79" fmla="*/ 128587 h 790251"/>
                <a:gd name="connsiteX80" fmla="*/ 342900 w 1034389"/>
                <a:gd name="connsiteY80" fmla="*/ 142875 h 790251"/>
                <a:gd name="connsiteX81" fmla="*/ 257175 w 1034389"/>
                <a:gd name="connsiteY81" fmla="*/ 123825 h 790251"/>
                <a:gd name="connsiteX82" fmla="*/ 219075 w 1034389"/>
                <a:gd name="connsiteY82" fmla="*/ 185737 h 790251"/>
                <a:gd name="connsiteX83" fmla="*/ 180975 w 1034389"/>
                <a:gd name="connsiteY83" fmla="*/ 171450 h 790251"/>
                <a:gd name="connsiteX84" fmla="*/ 176213 w 1034389"/>
                <a:gd name="connsiteY84" fmla="*/ 190500 h 790251"/>
                <a:gd name="connsiteX85" fmla="*/ 114300 w 1034389"/>
                <a:gd name="connsiteY85" fmla="*/ 147637 h 790251"/>
                <a:gd name="connsiteX86" fmla="*/ 57150 w 1034389"/>
                <a:gd name="connsiteY86" fmla="*/ 228600 h 790251"/>
                <a:gd name="connsiteX87" fmla="*/ 138113 w 1034389"/>
                <a:gd name="connsiteY87" fmla="*/ 300037 h 790251"/>
                <a:gd name="connsiteX88" fmla="*/ 95250 w 1034389"/>
                <a:gd name="connsiteY88" fmla="*/ 323850 h 790251"/>
                <a:gd name="connsiteX89" fmla="*/ 100013 w 1034389"/>
                <a:gd name="connsiteY89" fmla="*/ 357187 h 790251"/>
                <a:gd name="connsiteX90" fmla="*/ 33338 w 1034389"/>
                <a:gd name="connsiteY90" fmla="*/ 347662 h 790251"/>
                <a:gd name="connsiteX91" fmla="*/ 38100 w 1034389"/>
                <a:gd name="connsiteY91" fmla="*/ 414337 h 790251"/>
                <a:gd name="connsiteX92" fmla="*/ 0 w 1034389"/>
                <a:gd name="connsiteY92" fmla="*/ 457200 h 790251"/>
                <a:gd name="connsiteX93" fmla="*/ 28575 w 1034389"/>
                <a:gd name="connsiteY93" fmla="*/ 504825 h 790251"/>
                <a:gd name="connsiteX94" fmla="*/ 66675 w 1034389"/>
                <a:gd name="connsiteY94" fmla="*/ 495300 h 790251"/>
                <a:gd name="connsiteX95" fmla="*/ 95250 w 1034389"/>
                <a:gd name="connsiteY95" fmla="*/ 504825 h 790251"/>
                <a:gd name="connsiteX96" fmla="*/ 114300 w 1034389"/>
                <a:gd name="connsiteY96" fmla="*/ 547687 h 790251"/>
                <a:gd name="connsiteX97" fmla="*/ 176213 w 1034389"/>
                <a:gd name="connsiteY97" fmla="*/ 552450 h 790251"/>
                <a:gd name="connsiteX98" fmla="*/ 185738 w 1034389"/>
                <a:gd name="connsiteY98" fmla="*/ 590550 h 790251"/>
                <a:gd name="connsiteX99" fmla="*/ 204788 w 1034389"/>
                <a:gd name="connsiteY99" fmla="*/ 619125 h 790251"/>
                <a:gd name="connsiteX100" fmla="*/ 233363 w 1034389"/>
                <a:gd name="connsiteY100" fmla="*/ 614362 h 790251"/>
                <a:gd name="connsiteX101" fmla="*/ 280988 w 1034389"/>
                <a:gd name="connsiteY101" fmla="*/ 609600 h 790251"/>
                <a:gd name="connsiteX102" fmla="*/ 347663 w 1034389"/>
                <a:gd name="connsiteY102" fmla="*/ 604837 h 790251"/>
                <a:gd name="connsiteX103" fmla="*/ 314325 w 1034389"/>
                <a:gd name="connsiteY103" fmla="*/ 628650 h 790251"/>
                <a:gd name="connsiteX104" fmla="*/ 400050 w 1034389"/>
                <a:gd name="connsiteY104" fmla="*/ 714375 h 79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34389" h="790251">
                  <a:moveTo>
                    <a:pt x="400050" y="714375"/>
                  </a:moveTo>
                  <a:lnTo>
                    <a:pt x="400050" y="714375"/>
                  </a:lnTo>
                  <a:cubicBezTo>
                    <a:pt x="411163" y="722312"/>
                    <a:pt x="423732" y="728531"/>
                    <a:pt x="433388" y="738187"/>
                  </a:cubicBezTo>
                  <a:cubicBezTo>
                    <a:pt x="436938" y="741737"/>
                    <a:pt x="435905" y="747985"/>
                    <a:pt x="438150" y="752475"/>
                  </a:cubicBezTo>
                  <a:cubicBezTo>
                    <a:pt x="440710" y="757594"/>
                    <a:pt x="444500" y="762000"/>
                    <a:pt x="447675" y="766762"/>
                  </a:cubicBezTo>
                  <a:cubicBezTo>
                    <a:pt x="452438" y="765175"/>
                    <a:pt x="457473" y="764245"/>
                    <a:pt x="461963" y="762000"/>
                  </a:cubicBezTo>
                  <a:cubicBezTo>
                    <a:pt x="467082" y="759440"/>
                    <a:pt x="470526" y="752475"/>
                    <a:pt x="476250" y="752475"/>
                  </a:cubicBezTo>
                  <a:cubicBezTo>
                    <a:pt x="486290" y="752475"/>
                    <a:pt x="504825" y="762000"/>
                    <a:pt x="504825" y="762000"/>
                  </a:cubicBezTo>
                  <a:cubicBezTo>
                    <a:pt x="508000" y="757237"/>
                    <a:pt x="511790" y="752832"/>
                    <a:pt x="514350" y="747712"/>
                  </a:cubicBezTo>
                  <a:cubicBezTo>
                    <a:pt x="529587" y="717239"/>
                    <a:pt x="496898" y="731406"/>
                    <a:pt x="571500" y="738187"/>
                  </a:cubicBezTo>
                  <a:cubicBezTo>
                    <a:pt x="612449" y="765485"/>
                    <a:pt x="560639" y="732756"/>
                    <a:pt x="600075" y="752475"/>
                  </a:cubicBezTo>
                  <a:cubicBezTo>
                    <a:pt x="605195" y="755035"/>
                    <a:pt x="609600" y="758825"/>
                    <a:pt x="614363" y="762000"/>
                  </a:cubicBezTo>
                  <a:cubicBezTo>
                    <a:pt x="614682" y="762479"/>
                    <a:pt x="628974" y="790251"/>
                    <a:pt x="638175" y="781050"/>
                  </a:cubicBezTo>
                  <a:cubicBezTo>
                    <a:pt x="645275" y="773950"/>
                    <a:pt x="647700" y="752475"/>
                    <a:pt x="647700" y="752475"/>
                  </a:cubicBezTo>
                  <a:cubicBezTo>
                    <a:pt x="643249" y="739123"/>
                    <a:pt x="628681" y="720480"/>
                    <a:pt x="647700" y="709612"/>
                  </a:cubicBezTo>
                  <a:cubicBezTo>
                    <a:pt x="654728" y="705596"/>
                    <a:pt x="663575" y="706437"/>
                    <a:pt x="671513" y="704850"/>
                  </a:cubicBezTo>
                  <a:cubicBezTo>
                    <a:pt x="684213" y="706437"/>
                    <a:pt x="697098" y="706930"/>
                    <a:pt x="709613" y="709612"/>
                  </a:cubicBezTo>
                  <a:cubicBezTo>
                    <a:pt x="719430" y="711716"/>
                    <a:pt x="738188" y="719137"/>
                    <a:pt x="738188" y="719137"/>
                  </a:cubicBezTo>
                  <a:cubicBezTo>
                    <a:pt x="746125" y="717550"/>
                    <a:pt x="754421" y="717217"/>
                    <a:pt x="762000" y="714375"/>
                  </a:cubicBezTo>
                  <a:cubicBezTo>
                    <a:pt x="767360" y="712365"/>
                    <a:pt x="771168" y="707410"/>
                    <a:pt x="776288" y="704850"/>
                  </a:cubicBezTo>
                  <a:cubicBezTo>
                    <a:pt x="780778" y="702605"/>
                    <a:pt x="785813" y="701675"/>
                    <a:pt x="790575" y="700087"/>
                  </a:cubicBezTo>
                  <a:cubicBezTo>
                    <a:pt x="829057" y="706501"/>
                    <a:pt x="809986" y="701796"/>
                    <a:pt x="847725" y="714375"/>
                  </a:cubicBezTo>
                  <a:lnTo>
                    <a:pt x="862013" y="719137"/>
                  </a:lnTo>
                  <a:lnTo>
                    <a:pt x="876300" y="723900"/>
                  </a:lnTo>
                  <a:cubicBezTo>
                    <a:pt x="877888" y="719137"/>
                    <a:pt x="881888" y="714564"/>
                    <a:pt x="881063" y="709612"/>
                  </a:cubicBezTo>
                  <a:cubicBezTo>
                    <a:pt x="880122" y="703966"/>
                    <a:pt x="874098" y="700444"/>
                    <a:pt x="871538" y="695325"/>
                  </a:cubicBezTo>
                  <a:cubicBezTo>
                    <a:pt x="869293" y="690835"/>
                    <a:pt x="868363" y="685800"/>
                    <a:pt x="866775" y="681037"/>
                  </a:cubicBezTo>
                  <a:cubicBezTo>
                    <a:pt x="868363" y="676275"/>
                    <a:pt x="867618" y="669886"/>
                    <a:pt x="871538" y="666750"/>
                  </a:cubicBezTo>
                  <a:cubicBezTo>
                    <a:pt x="885052" y="655939"/>
                    <a:pt x="892360" y="663621"/>
                    <a:pt x="904875" y="666750"/>
                  </a:cubicBezTo>
                  <a:cubicBezTo>
                    <a:pt x="912728" y="668713"/>
                    <a:pt x="920750" y="669925"/>
                    <a:pt x="928688" y="671512"/>
                  </a:cubicBezTo>
                  <a:cubicBezTo>
                    <a:pt x="925513" y="666750"/>
                    <a:pt x="921723" y="662344"/>
                    <a:pt x="919163" y="657225"/>
                  </a:cubicBezTo>
                  <a:cubicBezTo>
                    <a:pt x="914055" y="647010"/>
                    <a:pt x="911813" y="628911"/>
                    <a:pt x="909638" y="619125"/>
                  </a:cubicBezTo>
                  <a:cubicBezTo>
                    <a:pt x="908218" y="612735"/>
                    <a:pt x="906463" y="606425"/>
                    <a:pt x="904875" y="600075"/>
                  </a:cubicBezTo>
                  <a:cubicBezTo>
                    <a:pt x="906463" y="590550"/>
                    <a:pt x="907296" y="580868"/>
                    <a:pt x="909638" y="571500"/>
                  </a:cubicBezTo>
                  <a:cubicBezTo>
                    <a:pt x="912073" y="561760"/>
                    <a:pt x="915988" y="552450"/>
                    <a:pt x="919163" y="542925"/>
                  </a:cubicBezTo>
                  <a:lnTo>
                    <a:pt x="923925" y="528637"/>
                  </a:lnTo>
                  <a:cubicBezTo>
                    <a:pt x="925512" y="523875"/>
                    <a:pt x="924511" y="517135"/>
                    <a:pt x="928688" y="514350"/>
                  </a:cubicBezTo>
                  <a:lnTo>
                    <a:pt x="942975" y="504825"/>
                  </a:lnTo>
                  <a:cubicBezTo>
                    <a:pt x="948922" y="510772"/>
                    <a:pt x="959736" y="525844"/>
                    <a:pt x="971550" y="523875"/>
                  </a:cubicBezTo>
                  <a:cubicBezTo>
                    <a:pt x="977196" y="522934"/>
                    <a:pt x="981075" y="517525"/>
                    <a:pt x="985838" y="514350"/>
                  </a:cubicBezTo>
                  <a:cubicBezTo>
                    <a:pt x="989013" y="509587"/>
                    <a:pt x="995363" y="505786"/>
                    <a:pt x="995363" y="500062"/>
                  </a:cubicBezTo>
                  <a:cubicBezTo>
                    <a:pt x="995363" y="494338"/>
                    <a:pt x="988398" y="490894"/>
                    <a:pt x="985838" y="485775"/>
                  </a:cubicBezTo>
                  <a:cubicBezTo>
                    <a:pt x="983593" y="481285"/>
                    <a:pt x="982663" y="476250"/>
                    <a:pt x="981075" y="471487"/>
                  </a:cubicBezTo>
                  <a:cubicBezTo>
                    <a:pt x="992670" y="436702"/>
                    <a:pt x="988165" y="452652"/>
                    <a:pt x="995363" y="423862"/>
                  </a:cubicBezTo>
                  <a:cubicBezTo>
                    <a:pt x="993775" y="415925"/>
                    <a:pt x="992730" y="407859"/>
                    <a:pt x="990600" y="400050"/>
                  </a:cubicBezTo>
                  <a:cubicBezTo>
                    <a:pt x="987958" y="390364"/>
                    <a:pt x="984250" y="381000"/>
                    <a:pt x="981075" y="371475"/>
                  </a:cubicBezTo>
                  <a:lnTo>
                    <a:pt x="976313" y="357187"/>
                  </a:lnTo>
                  <a:lnTo>
                    <a:pt x="966788" y="328612"/>
                  </a:lnTo>
                  <a:lnTo>
                    <a:pt x="962025" y="314325"/>
                  </a:lnTo>
                  <a:cubicBezTo>
                    <a:pt x="966788" y="311150"/>
                    <a:pt x="970954" y="306810"/>
                    <a:pt x="976313" y="304800"/>
                  </a:cubicBezTo>
                  <a:cubicBezTo>
                    <a:pt x="983892" y="301958"/>
                    <a:pt x="993097" y="304053"/>
                    <a:pt x="1000125" y="300037"/>
                  </a:cubicBezTo>
                  <a:cubicBezTo>
                    <a:pt x="1005095" y="297197"/>
                    <a:pt x="1005181" y="289326"/>
                    <a:pt x="1009650" y="285750"/>
                  </a:cubicBezTo>
                  <a:cubicBezTo>
                    <a:pt x="1013570" y="282614"/>
                    <a:pt x="1019175" y="282575"/>
                    <a:pt x="1023938" y="280987"/>
                  </a:cubicBezTo>
                  <a:cubicBezTo>
                    <a:pt x="1027113" y="276225"/>
                    <a:pt x="1032654" y="272366"/>
                    <a:pt x="1033463" y="266700"/>
                  </a:cubicBezTo>
                  <a:cubicBezTo>
                    <a:pt x="1034389" y="260220"/>
                    <a:pt x="1030498" y="253944"/>
                    <a:pt x="1028700" y="247650"/>
                  </a:cubicBezTo>
                  <a:cubicBezTo>
                    <a:pt x="1020718" y="219714"/>
                    <a:pt x="1028330" y="246908"/>
                    <a:pt x="1014413" y="219075"/>
                  </a:cubicBezTo>
                  <a:cubicBezTo>
                    <a:pt x="1012168" y="214585"/>
                    <a:pt x="1011238" y="209550"/>
                    <a:pt x="1009650" y="204787"/>
                  </a:cubicBezTo>
                  <a:cubicBezTo>
                    <a:pt x="1008063" y="193675"/>
                    <a:pt x="1007089" y="182457"/>
                    <a:pt x="1004888" y="171450"/>
                  </a:cubicBezTo>
                  <a:cubicBezTo>
                    <a:pt x="1003903" y="166527"/>
                    <a:pt x="1004952" y="158541"/>
                    <a:pt x="1000125" y="157162"/>
                  </a:cubicBezTo>
                  <a:cubicBezTo>
                    <a:pt x="990840" y="154509"/>
                    <a:pt x="980918" y="159583"/>
                    <a:pt x="971550" y="161925"/>
                  </a:cubicBezTo>
                  <a:cubicBezTo>
                    <a:pt x="944345" y="168726"/>
                    <a:pt x="947452" y="168465"/>
                    <a:pt x="928688" y="180975"/>
                  </a:cubicBezTo>
                  <a:cubicBezTo>
                    <a:pt x="923874" y="173753"/>
                    <a:pt x="914400" y="162257"/>
                    <a:pt x="914400" y="152400"/>
                  </a:cubicBezTo>
                  <a:cubicBezTo>
                    <a:pt x="914400" y="117173"/>
                    <a:pt x="918718" y="110872"/>
                    <a:pt x="928688" y="80962"/>
                  </a:cubicBezTo>
                  <a:lnTo>
                    <a:pt x="938213" y="52387"/>
                  </a:lnTo>
                  <a:cubicBezTo>
                    <a:pt x="939800" y="47625"/>
                    <a:pt x="947845" y="36883"/>
                    <a:pt x="942975" y="38100"/>
                  </a:cubicBezTo>
                  <a:cubicBezTo>
                    <a:pt x="914189" y="45296"/>
                    <a:pt x="930128" y="40794"/>
                    <a:pt x="895350" y="52387"/>
                  </a:cubicBezTo>
                  <a:cubicBezTo>
                    <a:pt x="875635" y="58959"/>
                    <a:pt x="885238" y="54367"/>
                    <a:pt x="866775" y="66675"/>
                  </a:cubicBezTo>
                  <a:cubicBezTo>
                    <a:pt x="863600" y="71437"/>
                    <a:pt x="859810" y="75843"/>
                    <a:pt x="857250" y="80962"/>
                  </a:cubicBezTo>
                  <a:cubicBezTo>
                    <a:pt x="855005" y="85452"/>
                    <a:pt x="855624" y="91330"/>
                    <a:pt x="852488" y="95250"/>
                  </a:cubicBezTo>
                  <a:cubicBezTo>
                    <a:pt x="848912" y="99720"/>
                    <a:pt x="838200" y="104775"/>
                    <a:pt x="838200" y="104775"/>
                  </a:cubicBezTo>
                  <a:lnTo>
                    <a:pt x="704850" y="0"/>
                  </a:lnTo>
                  <a:lnTo>
                    <a:pt x="681038" y="38100"/>
                  </a:lnTo>
                  <a:lnTo>
                    <a:pt x="590550" y="95250"/>
                  </a:lnTo>
                  <a:lnTo>
                    <a:pt x="585788" y="128587"/>
                  </a:lnTo>
                  <a:lnTo>
                    <a:pt x="571500" y="114300"/>
                  </a:lnTo>
                  <a:lnTo>
                    <a:pt x="533400" y="142875"/>
                  </a:lnTo>
                  <a:lnTo>
                    <a:pt x="495300" y="133350"/>
                  </a:lnTo>
                  <a:lnTo>
                    <a:pt x="481013" y="166687"/>
                  </a:lnTo>
                  <a:lnTo>
                    <a:pt x="395288" y="142875"/>
                  </a:lnTo>
                  <a:lnTo>
                    <a:pt x="390525" y="128587"/>
                  </a:lnTo>
                  <a:lnTo>
                    <a:pt x="342900" y="142875"/>
                  </a:lnTo>
                  <a:lnTo>
                    <a:pt x="257175" y="123825"/>
                  </a:lnTo>
                  <a:lnTo>
                    <a:pt x="219075" y="185737"/>
                  </a:lnTo>
                  <a:lnTo>
                    <a:pt x="180975" y="171450"/>
                  </a:lnTo>
                  <a:lnTo>
                    <a:pt x="176213" y="190500"/>
                  </a:lnTo>
                  <a:lnTo>
                    <a:pt x="114300" y="147637"/>
                  </a:lnTo>
                  <a:lnTo>
                    <a:pt x="57150" y="228600"/>
                  </a:lnTo>
                  <a:lnTo>
                    <a:pt x="138113" y="300037"/>
                  </a:lnTo>
                  <a:lnTo>
                    <a:pt x="95250" y="323850"/>
                  </a:lnTo>
                  <a:lnTo>
                    <a:pt x="100013" y="357187"/>
                  </a:lnTo>
                  <a:lnTo>
                    <a:pt x="33338" y="347662"/>
                  </a:lnTo>
                  <a:lnTo>
                    <a:pt x="38100" y="414337"/>
                  </a:lnTo>
                  <a:lnTo>
                    <a:pt x="0" y="457200"/>
                  </a:lnTo>
                  <a:lnTo>
                    <a:pt x="28575" y="504825"/>
                  </a:lnTo>
                  <a:lnTo>
                    <a:pt x="66675" y="495300"/>
                  </a:lnTo>
                  <a:lnTo>
                    <a:pt x="95250" y="504825"/>
                  </a:lnTo>
                  <a:lnTo>
                    <a:pt x="114300" y="547687"/>
                  </a:lnTo>
                  <a:lnTo>
                    <a:pt x="176213" y="552450"/>
                  </a:lnTo>
                  <a:lnTo>
                    <a:pt x="185738" y="590550"/>
                  </a:lnTo>
                  <a:lnTo>
                    <a:pt x="204788" y="619125"/>
                  </a:lnTo>
                  <a:lnTo>
                    <a:pt x="233363" y="614362"/>
                  </a:lnTo>
                  <a:lnTo>
                    <a:pt x="280988" y="609600"/>
                  </a:lnTo>
                  <a:lnTo>
                    <a:pt x="347663" y="604837"/>
                  </a:lnTo>
                  <a:lnTo>
                    <a:pt x="314325" y="628650"/>
                  </a:lnTo>
                  <a:lnTo>
                    <a:pt x="400050" y="714375"/>
                  </a:lnTo>
                  <a:close/>
                </a:path>
              </a:pathLst>
            </a:custGeom>
            <a:solidFill>
              <a:srgbClr val="C2E8F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t-LT" sz="1000" dirty="0">
                  <a:solidFill>
                    <a:srgbClr val="000000"/>
                  </a:solidFill>
                  <a:latin typeface="Calibri" panose="020F0502020204030204" pitchFamily="34" charset="0"/>
                </a:rPr>
                <a:t>Širvintos</a:t>
              </a:r>
            </a:p>
          </p:txBody>
        </p:sp>
        <p:sp>
          <p:nvSpPr>
            <p:cNvPr id="30" name="Freeform 26">
              <a:extLst>
                <a:ext uri="{FF2B5EF4-FFF2-40B4-BE49-F238E27FC236}">
                  <a16:creationId xmlns:a16="http://schemas.microsoft.com/office/drawing/2014/main" id="{C2A26CC8-D617-44AF-92F8-928BD9458FED}"/>
                </a:ext>
              </a:extLst>
            </p:cNvPr>
            <p:cNvSpPr/>
            <p:nvPr/>
          </p:nvSpPr>
          <p:spPr>
            <a:xfrm>
              <a:off x="5514975" y="4243388"/>
              <a:ext cx="1201272" cy="1290637"/>
            </a:xfrm>
            <a:custGeom>
              <a:avLst/>
              <a:gdLst>
                <a:gd name="connsiteX0" fmla="*/ 681038 w 1201272"/>
                <a:gd name="connsiteY0" fmla="*/ 66675 h 1290637"/>
                <a:gd name="connsiteX1" fmla="*/ 681038 w 1201272"/>
                <a:gd name="connsiteY1" fmla="*/ 66675 h 1290637"/>
                <a:gd name="connsiteX2" fmla="*/ 723900 w 1201272"/>
                <a:gd name="connsiteY2" fmla="*/ 109537 h 1290637"/>
                <a:gd name="connsiteX3" fmla="*/ 728663 w 1201272"/>
                <a:gd name="connsiteY3" fmla="*/ 123825 h 1290637"/>
                <a:gd name="connsiteX4" fmla="*/ 747713 w 1201272"/>
                <a:gd name="connsiteY4" fmla="*/ 119062 h 1290637"/>
                <a:gd name="connsiteX5" fmla="*/ 762000 w 1201272"/>
                <a:gd name="connsiteY5" fmla="*/ 114300 h 1290637"/>
                <a:gd name="connsiteX6" fmla="*/ 771525 w 1201272"/>
                <a:gd name="connsiteY6" fmla="*/ 142875 h 1290637"/>
                <a:gd name="connsiteX7" fmla="*/ 766763 w 1201272"/>
                <a:gd name="connsiteY7" fmla="*/ 161925 h 1290637"/>
                <a:gd name="connsiteX8" fmla="*/ 757238 w 1201272"/>
                <a:gd name="connsiteY8" fmla="*/ 190500 h 1290637"/>
                <a:gd name="connsiteX9" fmla="*/ 752475 w 1201272"/>
                <a:gd name="connsiteY9" fmla="*/ 228600 h 1290637"/>
                <a:gd name="connsiteX10" fmla="*/ 757238 w 1201272"/>
                <a:gd name="connsiteY10" fmla="*/ 257175 h 1290637"/>
                <a:gd name="connsiteX11" fmla="*/ 785813 w 1201272"/>
                <a:gd name="connsiteY11" fmla="*/ 266700 h 1290637"/>
                <a:gd name="connsiteX12" fmla="*/ 795338 w 1201272"/>
                <a:gd name="connsiteY12" fmla="*/ 252412 h 1290637"/>
                <a:gd name="connsiteX13" fmla="*/ 790575 w 1201272"/>
                <a:gd name="connsiteY13" fmla="*/ 238125 h 1290637"/>
                <a:gd name="connsiteX14" fmla="*/ 800100 w 1201272"/>
                <a:gd name="connsiteY14" fmla="*/ 209550 h 1290637"/>
                <a:gd name="connsiteX15" fmla="*/ 819150 w 1201272"/>
                <a:gd name="connsiteY15" fmla="*/ 190500 h 1290637"/>
                <a:gd name="connsiteX16" fmla="*/ 852488 w 1201272"/>
                <a:gd name="connsiteY16" fmla="*/ 195262 h 1290637"/>
                <a:gd name="connsiteX17" fmla="*/ 866775 w 1201272"/>
                <a:gd name="connsiteY17" fmla="*/ 200025 h 1290637"/>
                <a:gd name="connsiteX18" fmla="*/ 876300 w 1201272"/>
                <a:gd name="connsiteY18" fmla="*/ 214312 h 1290637"/>
                <a:gd name="connsiteX19" fmla="*/ 871538 w 1201272"/>
                <a:gd name="connsiteY19" fmla="*/ 228600 h 1290637"/>
                <a:gd name="connsiteX20" fmla="*/ 857250 w 1201272"/>
                <a:gd name="connsiteY20" fmla="*/ 238125 h 1290637"/>
                <a:gd name="connsiteX21" fmla="*/ 847725 w 1201272"/>
                <a:gd name="connsiteY21" fmla="*/ 266700 h 1290637"/>
                <a:gd name="connsiteX22" fmla="*/ 842963 w 1201272"/>
                <a:gd name="connsiteY22" fmla="*/ 280987 h 1290637"/>
                <a:gd name="connsiteX23" fmla="*/ 838200 w 1201272"/>
                <a:gd name="connsiteY23" fmla="*/ 295275 h 1290637"/>
                <a:gd name="connsiteX24" fmla="*/ 842963 w 1201272"/>
                <a:gd name="connsiteY24" fmla="*/ 309562 h 1290637"/>
                <a:gd name="connsiteX25" fmla="*/ 857250 w 1201272"/>
                <a:gd name="connsiteY25" fmla="*/ 314325 h 1290637"/>
                <a:gd name="connsiteX26" fmla="*/ 885825 w 1201272"/>
                <a:gd name="connsiteY26" fmla="*/ 319087 h 1290637"/>
                <a:gd name="connsiteX27" fmla="*/ 885825 w 1201272"/>
                <a:gd name="connsiteY27" fmla="*/ 347662 h 1290637"/>
                <a:gd name="connsiteX28" fmla="*/ 914400 w 1201272"/>
                <a:gd name="connsiteY28" fmla="*/ 357187 h 1290637"/>
                <a:gd name="connsiteX29" fmla="*/ 909638 w 1201272"/>
                <a:gd name="connsiteY29" fmla="*/ 371475 h 1290637"/>
                <a:gd name="connsiteX30" fmla="*/ 895350 w 1201272"/>
                <a:gd name="connsiteY30" fmla="*/ 381000 h 1290637"/>
                <a:gd name="connsiteX31" fmla="*/ 900113 w 1201272"/>
                <a:gd name="connsiteY31" fmla="*/ 395287 h 1290637"/>
                <a:gd name="connsiteX32" fmla="*/ 976313 w 1201272"/>
                <a:gd name="connsiteY32" fmla="*/ 395287 h 1290637"/>
                <a:gd name="connsiteX33" fmla="*/ 962025 w 1201272"/>
                <a:gd name="connsiteY33" fmla="*/ 404812 h 1290637"/>
                <a:gd name="connsiteX34" fmla="*/ 952500 w 1201272"/>
                <a:gd name="connsiteY34" fmla="*/ 419100 h 1290637"/>
                <a:gd name="connsiteX35" fmla="*/ 1009650 w 1201272"/>
                <a:gd name="connsiteY35" fmla="*/ 428625 h 1290637"/>
                <a:gd name="connsiteX36" fmla="*/ 1023938 w 1201272"/>
                <a:gd name="connsiteY36" fmla="*/ 423862 h 1290637"/>
                <a:gd name="connsiteX37" fmla="*/ 1033463 w 1201272"/>
                <a:gd name="connsiteY37" fmla="*/ 452437 h 1290637"/>
                <a:gd name="connsiteX38" fmla="*/ 1047750 w 1201272"/>
                <a:gd name="connsiteY38" fmla="*/ 495300 h 1290637"/>
                <a:gd name="connsiteX39" fmla="*/ 1052513 w 1201272"/>
                <a:gd name="connsiteY39" fmla="*/ 509587 h 1290637"/>
                <a:gd name="connsiteX40" fmla="*/ 1062038 w 1201272"/>
                <a:gd name="connsiteY40" fmla="*/ 523875 h 1290637"/>
                <a:gd name="connsiteX41" fmla="*/ 1104900 w 1201272"/>
                <a:gd name="connsiteY41" fmla="*/ 542925 h 1290637"/>
                <a:gd name="connsiteX42" fmla="*/ 1147763 w 1201272"/>
                <a:gd name="connsiteY42" fmla="*/ 552450 h 1290637"/>
                <a:gd name="connsiteX43" fmla="*/ 1128713 w 1201272"/>
                <a:gd name="connsiteY43" fmla="*/ 576262 h 1290637"/>
                <a:gd name="connsiteX44" fmla="*/ 1123950 w 1201272"/>
                <a:gd name="connsiteY44" fmla="*/ 590550 h 1290637"/>
                <a:gd name="connsiteX45" fmla="*/ 1081088 w 1201272"/>
                <a:gd name="connsiteY45" fmla="*/ 604837 h 1290637"/>
                <a:gd name="connsiteX46" fmla="*/ 1042988 w 1201272"/>
                <a:gd name="connsiteY46" fmla="*/ 628650 h 1290637"/>
                <a:gd name="connsiteX47" fmla="*/ 1038225 w 1201272"/>
                <a:gd name="connsiteY47" fmla="*/ 647700 h 1290637"/>
                <a:gd name="connsiteX48" fmla="*/ 1033463 w 1201272"/>
                <a:gd name="connsiteY48" fmla="*/ 661987 h 1290637"/>
                <a:gd name="connsiteX49" fmla="*/ 1004888 w 1201272"/>
                <a:gd name="connsiteY49" fmla="*/ 671512 h 1290637"/>
                <a:gd name="connsiteX50" fmla="*/ 990600 w 1201272"/>
                <a:gd name="connsiteY50" fmla="*/ 676275 h 1290637"/>
                <a:gd name="connsiteX51" fmla="*/ 976313 w 1201272"/>
                <a:gd name="connsiteY51" fmla="*/ 681037 h 1290637"/>
                <a:gd name="connsiteX52" fmla="*/ 1009650 w 1201272"/>
                <a:gd name="connsiteY52" fmla="*/ 690562 h 1290637"/>
                <a:gd name="connsiteX53" fmla="*/ 1009650 w 1201272"/>
                <a:gd name="connsiteY53" fmla="*/ 690562 h 1290637"/>
                <a:gd name="connsiteX54" fmla="*/ 1047750 w 1201272"/>
                <a:gd name="connsiteY54" fmla="*/ 728662 h 1290637"/>
                <a:gd name="connsiteX55" fmla="*/ 1047750 w 1201272"/>
                <a:gd name="connsiteY55" fmla="*/ 742950 h 1290637"/>
                <a:gd name="connsiteX56" fmla="*/ 1009650 w 1201272"/>
                <a:gd name="connsiteY56" fmla="*/ 809625 h 1290637"/>
                <a:gd name="connsiteX57" fmla="*/ 995363 w 1201272"/>
                <a:gd name="connsiteY57" fmla="*/ 819150 h 1290637"/>
                <a:gd name="connsiteX58" fmla="*/ 981075 w 1201272"/>
                <a:gd name="connsiteY58" fmla="*/ 847725 h 1290637"/>
                <a:gd name="connsiteX59" fmla="*/ 971550 w 1201272"/>
                <a:gd name="connsiteY59" fmla="*/ 862012 h 1290637"/>
                <a:gd name="connsiteX60" fmla="*/ 1004888 w 1201272"/>
                <a:gd name="connsiteY60" fmla="*/ 866775 h 1290637"/>
                <a:gd name="connsiteX61" fmla="*/ 1038225 w 1201272"/>
                <a:gd name="connsiteY61" fmla="*/ 876300 h 1290637"/>
                <a:gd name="connsiteX62" fmla="*/ 1081088 w 1201272"/>
                <a:gd name="connsiteY62" fmla="*/ 866775 h 1290637"/>
                <a:gd name="connsiteX63" fmla="*/ 1109663 w 1201272"/>
                <a:gd name="connsiteY63" fmla="*/ 847725 h 1290637"/>
                <a:gd name="connsiteX64" fmla="*/ 1114425 w 1201272"/>
                <a:gd name="connsiteY64" fmla="*/ 862012 h 1290637"/>
                <a:gd name="connsiteX65" fmla="*/ 1143000 w 1201272"/>
                <a:gd name="connsiteY65" fmla="*/ 871537 h 1290637"/>
                <a:gd name="connsiteX66" fmla="*/ 1157288 w 1201272"/>
                <a:gd name="connsiteY66" fmla="*/ 881062 h 1290637"/>
                <a:gd name="connsiteX67" fmla="*/ 1185863 w 1201272"/>
                <a:gd name="connsiteY67" fmla="*/ 890587 h 1290637"/>
                <a:gd name="connsiteX68" fmla="*/ 1200150 w 1201272"/>
                <a:gd name="connsiteY68" fmla="*/ 900112 h 1290637"/>
                <a:gd name="connsiteX69" fmla="*/ 1190625 w 1201272"/>
                <a:gd name="connsiteY69" fmla="*/ 914400 h 1290637"/>
                <a:gd name="connsiteX70" fmla="*/ 1185863 w 1201272"/>
                <a:gd name="connsiteY70" fmla="*/ 928687 h 1290637"/>
                <a:gd name="connsiteX71" fmla="*/ 1181100 w 1201272"/>
                <a:gd name="connsiteY71" fmla="*/ 952500 h 1290637"/>
                <a:gd name="connsiteX72" fmla="*/ 1171575 w 1201272"/>
                <a:gd name="connsiteY72" fmla="*/ 981075 h 1290637"/>
                <a:gd name="connsiteX73" fmla="*/ 1166813 w 1201272"/>
                <a:gd name="connsiteY73" fmla="*/ 995362 h 1290637"/>
                <a:gd name="connsiteX74" fmla="*/ 1162050 w 1201272"/>
                <a:gd name="connsiteY74" fmla="*/ 1014412 h 1290637"/>
                <a:gd name="connsiteX75" fmla="*/ 1152525 w 1201272"/>
                <a:gd name="connsiteY75" fmla="*/ 1042987 h 1290637"/>
                <a:gd name="connsiteX76" fmla="*/ 1138238 w 1201272"/>
                <a:gd name="connsiteY76" fmla="*/ 1052512 h 1290637"/>
                <a:gd name="connsiteX77" fmla="*/ 1095375 w 1201272"/>
                <a:gd name="connsiteY77" fmla="*/ 1042987 h 1290637"/>
                <a:gd name="connsiteX78" fmla="*/ 1052513 w 1201272"/>
                <a:gd name="connsiteY78" fmla="*/ 1090612 h 1290637"/>
                <a:gd name="connsiteX79" fmla="*/ 1052513 w 1201272"/>
                <a:gd name="connsiteY79" fmla="*/ 1090612 h 1290637"/>
                <a:gd name="connsiteX80" fmla="*/ 1066800 w 1201272"/>
                <a:gd name="connsiteY80" fmla="*/ 1128712 h 1290637"/>
                <a:gd name="connsiteX81" fmla="*/ 981075 w 1201272"/>
                <a:gd name="connsiteY81" fmla="*/ 1152525 h 1290637"/>
                <a:gd name="connsiteX82" fmla="*/ 938213 w 1201272"/>
                <a:gd name="connsiteY82" fmla="*/ 1157287 h 1290637"/>
                <a:gd name="connsiteX83" fmla="*/ 909638 w 1201272"/>
                <a:gd name="connsiteY83" fmla="*/ 1166812 h 1290637"/>
                <a:gd name="connsiteX84" fmla="*/ 895350 w 1201272"/>
                <a:gd name="connsiteY84" fmla="*/ 1176337 h 1290637"/>
                <a:gd name="connsiteX85" fmla="*/ 881063 w 1201272"/>
                <a:gd name="connsiteY85" fmla="*/ 1181100 h 1290637"/>
                <a:gd name="connsiteX86" fmla="*/ 809625 w 1201272"/>
                <a:gd name="connsiteY86" fmla="*/ 1185862 h 1290637"/>
                <a:gd name="connsiteX87" fmla="*/ 814388 w 1201272"/>
                <a:gd name="connsiteY87" fmla="*/ 1247775 h 1290637"/>
                <a:gd name="connsiteX88" fmla="*/ 752475 w 1201272"/>
                <a:gd name="connsiteY88" fmla="*/ 1228725 h 1290637"/>
                <a:gd name="connsiteX89" fmla="*/ 695325 w 1201272"/>
                <a:gd name="connsiteY89" fmla="*/ 1271587 h 1290637"/>
                <a:gd name="connsiteX90" fmla="*/ 552450 w 1201272"/>
                <a:gd name="connsiteY90" fmla="*/ 1252537 h 1290637"/>
                <a:gd name="connsiteX91" fmla="*/ 519113 w 1201272"/>
                <a:gd name="connsiteY91" fmla="*/ 1262062 h 1290637"/>
                <a:gd name="connsiteX92" fmla="*/ 514350 w 1201272"/>
                <a:gd name="connsiteY92" fmla="*/ 1290637 h 1290637"/>
                <a:gd name="connsiteX93" fmla="*/ 471488 w 1201272"/>
                <a:gd name="connsiteY93" fmla="*/ 1238250 h 1290637"/>
                <a:gd name="connsiteX94" fmla="*/ 509588 w 1201272"/>
                <a:gd name="connsiteY94" fmla="*/ 1223962 h 1290637"/>
                <a:gd name="connsiteX95" fmla="*/ 485775 w 1201272"/>
                <a:gd name="connsiteY95" fmla="*/ 1176337 h 1290637"/>
                <a:gd name="connsiteX96" fmla="*/ 457200 w 1201272"/>
                <a:gd name="connsiteY96" fmla="*/ 1195387 h 1290637"/>
                <a:gd name="connsiteX97" fmla="*/ 423863 w 1201272"/>
                <a:gd name="connsiteY97" fmla="*/ 1157287 h 1290637"/>
                <a:gd name="connsiteX98" fmla="*/ 376238 w 1201272"/>
                <a:gd name="connsiteY98" fmla="*/ 1185862 h 1290637"/>
                <a:gd name="connsiteX99" fmla="*/ 347663 w 1201272"/>
                <a:gd name="connsiteY99" fmla="*/ 1166812 h 1290637"/>
                <a:gd name="connsiteX100" fmla="*/ 285750 w 1201272"/>
                <a:gd name="connsiteY100" fmla="*/ 1190625 h 1290637"/>
                <a:gd name="connsiteX101" fmla="*/ 290513 w 1201272"/>
                <a:gd name="connsiteY101" fmla="*/ 1252537 h 1290637"/>
                <a:gd name="connsiteX102" fmla="*/ 233363 w 1201272"/>
                <a:gd name="connsiteY102" fmla="*/ 1238250 h 1290637"/>
                <a:gd name="connsiteX103" fmla="*/ 200025 w 1201272"/>
                <a:gd name="connsiteY103" fmla="*/ 1185862 h 1290637"/>
                <a:gd name="connsiteX104" fmla="*/ 171450 w 1201272"/>
                <a:gd name="connsiteY104" fmla="*/ 1219200 h 1290637"/>
                <a:gd name="connsiteX105" fmla="*/ 28575 w 1201272"/>
                <a:gd name="connsiteY105" fmla="*/ 1200150 h 1290637"/>
                <a:gd name="connsiteX106" fmla="*/ 52388 w 1201272"/>
                <a:gd name="connsiteY106" fmla="*/ 1114425 h 1290637"/>
                <a:gd name="connsiteX107" fmla="*/ 19050 w 1201272"/>
                <a:gd name="connsiteY107" fmla="*/ 1076325 h 1290637"/>
                <a:gd name="connsiteX108" fmla="*/ 0 w 1201272"/>
                <a:gd name="connsiteY108" fmla="*/ 1066800 h 1290637"/>
                <a:gd name="connsiteX109" fmla="*/ 19050 w 1201272"/>
                <a:gd name="connsiteY109" fmla="*/ 1038225 h 1290637"/>
                <a:gd name="connsiteX110" fmla="*/ 19050 w 1201272"/>
                <a:gd name="connsiteY110" fmla="*/ 995362 h 1290637"/>
                <a:gd name="connsiteX111" fmla="*/ 0 w 1201272"/>
                <a:gd name="connsiteY111" fmla="*/ 947737 h 1290637"/>
                <a:gd name="connsiteX112" fmla="*/ 28575 w 1201272"/>
                <a:gd name="connsiteY112" fmla="*/ 923925 h 1290637"/>
                <a:gd name="connsiteX113" fmla="*/ 0 w 1201272"/>
                <a:gd name="connsiteY113" fmla="*/ 852487 h 1290637"/>
                <a:gd name="connsiteX114" fmla="*/ 38100 w 1201272"/>
                <a:gd name="connsiteY114" fmla="*/ 809625 h 1290637"/>
                <a:gd name="connsiteX115" fmla="*/ 33338 w 1201272"/>
                <a:gd name="connsiteY115" fmla="*/ 776287 h 1290637"/>
                <a:gd name="connsiteX116" fmla="*/ 85725 w 1201272"/>
                <a:gd name="connsiteY116" fmla="*/ 776287 h 1290637"/>
                <a:gd name="connsiteX117" fmla="*/ 85725 w 1201272"/>
                <a:gd name="connsiteY117" fmla="*/ 776287 h 1290637"/>
                <a:gd name="connsiteX118" fmla="*/ 109538 w 1201272"/>
                <a:gd name="connsiteY118" fmla="*/ 742950 h 1290637"/>
                <a:gd name="connsiteX119" fmla="*/ 133350 w 1201272"/>
                <a:gd name="connsiteY119" fmla="*/ 738187 h 1290637"/>
                <a:gd name="connsiteX120" fmla="*/ 109538 w 1201272"/>
                <a:gd name="connsiteY120" fmla="*/ 647700 h 1290637"/>
                <a:gd name="connsiteX121" fmla="*/ 95250 w 1201272"/>
                <a:gd name="connsiteY121" fmla="*/ 585787 h 1290637"/>
                <a:gd name="connsiteX122" fmla="*/ 109538 w 1201272"/>
                <a:gd name="connsiteY122" fmla="*/ 500062 h 1290637"/>
                <a:gd name="connsiteX123" fmla="*/ 166688 w 1201272"/>
                <a:gd name="connsiteY123" fmla="*/ 485775 h 1290637"/>
                <a:gd name="connsiteX124" fmla="*/ 204788 w 1201272"/>
                <a:gd name="connsiteY124" fmla="*/ 509587 h 1290637"/>
                <a:gd name="connsiteX125" fmla="*/ 228600 w 1201272"/>
                <a:gd name="connsiteY125" fmla="*/ 500062 h 1290637"/>
                <a:gd name="connsiteX126" fmla="*/ 247650 w 1201272"/>
                <a:gd name="connsiteY126" fmla="*/ 466725 h 1290637"/>
                <a:gd name="connsiteX127" fmla="*/ 233363 w 1201272"/>
                <a:gd name="connsiteY127" fmla="*/ 433387 h 1290637"/>
                <a:gd name="connsiteX128" fmla="*/ 271463 w 1201272"/>
                <a:gd name="connsiteY128" fmla="*/ 461962 h 1290637"/>
                <a:gd name="connsiteX129" fmla="*/ 309563 w 1201272"/>
                <a:gd name="connsiteY129" fmla="*/ 490537 h 1290637"/>
                <a:gd name="connsiteX130" fmla="*/ 342900 w 1201272"/>
                <a:gd name="connsiteY130" fmla="*/ 466725 h 1290637"/>
                <a:gd name="connsiteX131" fmla="*/ 371475 w 1201272"/>
                <a:gd name="connsiteY131" fmla="*/ 333375 h 1290637"/>
                <a:gd name="connsiteX132" fmla="*/ 357188 w 1201272"/>
                <a:gd name="connsiteY132" fmla="*/ 295275 h 1290637"/>
                <a:gd name="connsiteX133" fmla="*/ 381000 w 1201272"/>
                <a:gd name="connsiteY133" fmla="*/ 238125 h 1290637"/>
                <a:gd name="connsiteX134" fmla="*/ 547688 w 1201272"/>
                <a:gd name="connsiteY134" fmla="*/ 166687 h 1290637"/>
                <a:gd name="connsiteX135" fmla="*/ 547688 w 1201272"/>
                <a:gd name="connsiteY135" fmla="*/ 109537 h 1290637"/>
                <a:gd name="connsiteX136" fmla="*/ 547688 w 1201272"/>
                <a:gd name="connsiteY136" fmla="*/ 61912 h 1290637"/>
                <a:gd name="connsiteX137" fmla="*/ 590550 w 1201272"/>
                <a:gd name="connsiteY137" fmla="*/ 33337 h 1290637"/>
                <a:gd name="connsiteX138" fmla="*/ 619125 w 1201272"/>
                <a:gd name="connsiteY138" fmla="*/ 19050 h 1290637"/>
                <a:gd name="connsiteX139" fmla="*/ 628650 w 1201272"/>
                <a:gd name="connsiteY139" fmla="*/ 0 h 1290637"/>
                <a:gd name="connsiteX140" fmla="*/ 671513 w 1201272"/>
                <a:gd name="connsiteY140" fmla="*/ 14287 h 1290637"/>
                <a:gd name="connsiteX141" fmla="*/ 681038 w 1201272"/>
                <a:gd name="connsiteY141" fmla="*/ 66675 h 129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01272" h="1290637">
                  <a:moveTo>
                    <a:pt x="681038" y="66675"/>
                  </a:moveTo>
                  <a:lnTo>
                    <a:pt x="681038" y="66675"/>
                  </a:lnTo>
                  <a:cubicBezTo>
                    <a:pt x="698982" y="82055"/>
                    <a:pt x="713976" y="89689"/>
                    <a:pt x="723900" y="109537"/>
                  </a:cubicBezTo>
                  <a:cubicBezTo>
                    <a:pt x="726145" y="114027"/>
                    <a:pt x="727075" y="119062"/>
                    <a:pt x="728663" y="123825"/>
                  </a:cubicBezTo>
                  <a:cubicBezTo>
                    <a:pt x="735013" y="122237"/>
                    <a:pt x="741419" y="120860"/>
                    <a:pt x="747713" y="119062"/>
                  </a:cubicBezTo>
                  <a:cubicBezTo>
                    <a:pt x="752540" y="117683"/>
                    <a:pt x="758450" y="110750"/>
                    <a:pt x="762000" y="114300"/>
                  </a:cubicBezTo>
                  <a:cubicBezTo>
                    <a:pt x="769099" y="121400"/>
                    <a:pt x="771525" y="142875"/>
                    <a:pt x="771525" y="142875"/>
                  </a:cubicBezTo>
                  <a:cubicBezTo>
                    <a:pt x="769938" y="149225"/>
                    <a:pt x="768644" y="155656"/>
                    <a:pt x="766763" y="161925"/>
                  </a:cubicBezTo>
                  <a:cubicBezTo>
                    <a:pt x="763878" y="171542"/>
                    <a:pt x="757238" y="190500"/>
                    <a:pt x="757238" y="190500"/>
                  </a:cubicBezTo>
                  <a:cubicBezTo>
                    <a:pt x="768573" y="224505"/>
                    <a:pt x="775117" y="213506"/>
                    <a:pt x="752475" y="228600"/>
                  </a:cubicBezTo>
                  <a:cubicBezTo>
                    <a:pt x="748509" y="240499"/>
                    <a:pt x="741957" y="247624"/>
                    <a:pt x="757238" y="257175"/>
                  </a:cubicBezTo>
                  <a:cubicBezTo>
                    <a:pt x="765752" y="262496"/>
                    <a:pt x="785813" y="266700"/>
                    <a:pt x="785813" y="266700"/>
                  </a:cubicBezTo>
                  <a:cubicBezTo>
                    <a:pt x="788988" y="261937"/>
                    <a:pt x="794397" y="258058"/>
                    <a:pt x="795338" y="252412"/>
                  </a:cubicBezTo>
                  <a:cubicBezTo>
                    <a:pt x="796163" y="247460"/>
                    <a:pt x="790021" y="243114"/>
                    <a:pt x="790575" y="238125"/>
                  </a:cubicBezTo>
                  <a:cubicBezTo>
                    <a:pt x="791684" y="228146"/>
                    <a:pt x="796925" y="219075"/>
                    <a:pt x="800100" y="209550"/>
                  </a:cubicBezTo>
                  <a:cubicBezTo>
                    <a:pt x="806450" y="190500"/>
                    <a:pt x="800101" y="196849"/>
                    <a:pt x="819150" y="190500"/>
                  </a:cubicBezTo>
                  <a:cubicBezTo>
                    <a:pt x="830263" y="192087"/>
                    <a:pt x="841481" y="193061"/>
                    <a:pt x="852488" y="195262"/>
                  </a:cubicBezTo>
                  <a:cubicBezTo>
                    <a:pt x="857411" y="196247"/>
                    <a:pt x="862855" y="196889"/>
                    <a:pt x="866775" y="200025"/>
                  </a:cubicBezTo>
                  <a:cubicBezTo>
                    <a:pt x="871244" y="203601"/>
                    <a:pt x="873125" y="209550"/>
                    <a:pt x="876300" y="214312"/>
                  </a:cubicBezTo>
                  <a:cubicBezTo>
                    <a:pt x="874713" y="219075"/>
                    <a:pt x="874674" y="224680"/>
                    <a:pt x="871538" y="228600"/>
                  </a:cubicBezTo>
                  <a:cubicBezTo>
                    <a:pt x="867962" y="233070"/>
                    <a:pt x="860284" y="233271"/>
                    <a:pt x="857250" y="238125"/>
                  </a:cubicBezTo>
                  <a:cubicBezTo>
                    <a:pt x="851929" y="246639"/>
                    <a:pt x="850900" y="257175"/>
                    <a:pt x="847725" y="266700"/>
                  </a:cubicBezTo>
                  <a:lnTo>
                    <a:pt x="842963" y="280987"/>
                  </a:lnTo>
                  <a:lnTo>
                    <a:pt x="838200" y="295275"/>
                  </a:lnTo>
                  <a:cubicBezTo>
                    <a:pt x="839788" y="300037"/>
                    <a:pt x="839413" y="306012"/>
                    <a:pt x="842963" y="309562"/>
                  </a:cubicBezTo>
                  <a:cubicBezTo>
                    <a:pt x="846513" y="313112"/>
                    <a:pt x="852350" y="313236"/>
                    <a:pt x="857250" y="314325"/>
                  </a:cubicBezTo>
                  <a:cubicBezTo>
                    <a:pt x="866676" y="316420"/>
                    <a:pt x="876300" y="317500"/>
                    <a:pt x="885825" y="319087"/>
                  </a:cubicBezTo>
                  <a:cubicBezTo>
                    <a:pt x="883383" y="326413"/>
                    <a:pt x="875568" y="340336"/>
                    <a:pt x="885825" y="347662"/>
                  </a:cubicBezTo>
                  <a:cubicBezTo>
                    <a:pt x="893995" y="353498"/>
                    <a:pt x="914400" y="357187"/>
                    <a:pt x="914400" y="357187"/>
                  </a:cubicBezTo>
                  <a:cubicBezTo>
                    <a:pt x="912813" y="361950"/>
                    <a:pt x="912774" y="367555"/>
                    <a:pt x="909638" y="371475"/>
                  </a:cubicBezTo>
                  <a:cubicBezTo>
                    <a:pt x="906062" y="375945"/>
                    <a:pt x="897476" y="375685"/>
                    <a:pt x="895350" y="381000"/>
                  </a:cubicBezTo>
                  <a:cubicBezTo>
                    <a:pt x="893486" y="385661"/>
                    <a:pt x="898525" y="390525"/>
                    <a:pt x="900113" y="395287"/>
                  </a:cubicBezTo>
                  <a:cubicBezTo>
                    <a:pt x="911180" y="394057"/>
                    <a:pt x="962284" y="384766"/>
                    <a:pt x="976313" y="395287"/>
                  </a:cubicBezTo>
                  <a:cubicBezTo>
                    <a:pt x="980892" y="398721"/>
                    <a:pt x="966788" y="401637"/>
                    <a:pt x="962025" y="404812"/>
                  </a:cubicBezTo>
                  <a:cubicBezTo>
                    <a:pt x="958850" y="409575"/>
                    <a:pt x="951559" y="413454"/>
                    <a:pt x="952500" y="419100"/>
                  </a:cubicBezTo>
                  <a:cubicBezTo>
                    <a:pt x="956946" y="445774"/>
                    <a:pt x="1002796" y="429386"/>
                    <a:pt x="1009650" y="428625"/>
                  </a:cubicBezTo>
                  <a:cubicBezTo>
                    <a:pt x="1014413" y="427037"/>
                    <a:pt x="1020388" y="420312"/>
                    <a:pt x="1023938" y="423862"/>
                  </a:cubicBezTo>
                  <a:cubicBezTo>
                    <a:pt x="1031038" y="430961"/>
                    <a:pt x="1030288" y="442912"/>
                    <a:pt x="1033463" y="452437"/>
                  </a:cubicBezTo>
                  <a:lnTo>
                    <a:pt x="1047750" y="495300"/>
                  </a:lnTo>
                  <a:cubicBezTo>
                    <a:pt x="1049337" y="500062"/>
                    <a:pt x="1049728" y="505410"/>
                    <a:pt x="1052513" y="509587"/>
                  </a:cubicBezTo>
                  <a:cubicBezTo>
                    <a:pt x="1055688" y="514350"/>
                    <a:pt x="1057991" y="519827"/>
                    <a:pt x="1062038" y="523875"/>
                  </a:cubicBezTo>
                  <a:cubicBezTo>
                    <a:pt x="1073358" y="535196"/>
                    <a:pt x="1090753" y="538210"/>
                    <a:pt x="1104900" y="542925"/>
                  </a:cubicBezTo>
                  <a:cubicBezTo>
                    <a:pt x="1128345" y="550740"/>
                    <a:pt x="1114245" y="546863"/>
                    <a:pt x="1147763" y="552450"/>
                  </a:cubicBezTo>
                  <a:cubicBezTo>
                    <a:pt x="1135790" y="588363"/>
                    <a:pt x="1153333" y="545486"/>
                    <a:pt x="1128713" y="576262"/>
                  </a:cubicBezTo>
                  <a:cubicBezTo>
                    <a:pt x="1125577" y="580182"/>
                    <a:pt x="1127086" y="586630"/>
                    <a:pt x="1123950" y="590550"/>
                  </a:cubicBezTo>
                  <a:cubicBezTo>
                    <a:pt x="1113647" y="603429"/>
                    <a:pt x="1095032" y="602513"/>
                    <a:pt x="1081088" y="604837"/>
                  </a:cubicBezTo>
                  <a:cubicBezTo>
                    <a:pt x="1047083" y="616172"/>
                    <a:pt x="1058082" y="606008"/>
                    <a:pt x="1042988" y="628650"/>
                  </a:cubicBezTo>
                  <a:cubicBezTo>
                    <a:pt x="1041400" y="635000"/>
                    <a:pt x="1040023" y="641406"/>
                    <a:pt x="1038225" y="647700"/>
                  </a:cubicBezTo>
                  <a:cubicBezTo>
                    <a:pt x="1036846" y="652527"/>
                    <a:pt x="1037548" y="659069"/>
                    <a:pt x="1033463" y="661987"/>
                  </a:cubicBezTo>
                  <a:cubicBezTo>
                    <a:pt x="1025293" y="667823"/>
                    <a:pt x="1014413" y="668337"/>
                    <a:pt x="1004888" y="671512"/>
                  </a:cubicBezTo>
                  <a:lnTo>
                    <a:pt x="990600" y="676275"/>
                  </a:lnTo>
                  <a:lnTo>
                    <a:pt x="976313" y="681037"/>
                  </a:lnTo>
                  <a:lnTo>
                    <a:pt x="1009650" y="690562"/>
                  </a:lnTo>
                  <a:lnTo>
                    <a:pt x="1009650" y="690562"/>
                  </a:lnTo>
                  <a:lnTo>
                    <a:pt x="1047750" y="728662"/>
                  </a:lnTo>
                  <a:lnTo>
                    <a:pt x="1047750" y="742950"/>
                  </a:lnTo>
                  <a:cubicBezTo>
                    <a:pt x="1044454" y="749542"/>
                    <a:pt x="1019748" y="802893"/>
                    <a:pt x="1009650" y="809625"/>
                  </a:cubicBezTo>
                  <a:lnTo>
                    <a:pt x="995363" y="819150"/>
                  </a:lnTo>
                  <a:cubicBezTo>
                    <a:pt x="968067" y="860093"/>
                    <a:pt x="1000793" y="808291"/>
                    <a:pt x="981075" y="847725"/>
                  </a:cubicBezTo>
                  <a:cubicBezTo>
                    <a:pt x="978515" y="852844"/>
                    <a:pt x="974725" y="857250"/>
                    <a:pt x="971550" y="862012"/>
                  </a:cubicBezTo>
                  <a:cubicBezTo>
                    <a:pt x="999352" y="880546"/>
                    <a:pt x="971059" y="866775"/>
                    <a:pt x="1004888" y="866775"/>
                  </a:cubicBezTo>
                  <a:cubicBezTo>
                    <a:pt x="1010872" y="866775"/>
                    <a:pt x="1031484" y="874053"/>
                    <a:pt x="1038225" y="876300"/>
                  </a:cubicBezTo>
                  <a:cubicBezTo>
                    <a:pt x="1045972" y="875009"/>
                    <a:pt x="1071041" y="872356"/>
                    <a:pt x="1081088" y="866775"/>
                  </a:cubicBezTo>
                  <a:cubicBezTo>
                    <a:pt x="1091095" y="861216"/>
                    <a:pt x="1109663" y="847725"/>
                    <a:pt x="1109663" y="847725"/>
                  </a:cubicBezTo>
                  <a:cubicBezTo>
                    <a:pt x="1111250" y="852487"/>
                    <a:pt x="1110340" y="859094"/>
                    <a:pt x="1114425" y="862012"/>
                  </a:cubicBezTo>
                  <a:cubicBezTo>
                    <a:pt x="1122595" y="867848"/>
                    <a:pt x="1143000" y="871537"/>
                    <a:pt x="1143000" y="871537"/>
                  </a:cubicBezTo>
                  <a:cubicBezTo>
                    <a:pt x="1147763" y="874712"/>
                    <a:pt x="1152057" y="878737"/>
                    <a:pt x="1157288" y="881062"/>
                  </a:cubicBezTo>
                  <a:cubicBezTo>
                    <a:pt x="1166463" y="885140"/>
                    <a:pt x="1185863" y="890587"/>
                    <a:pt x="1185863" y="890587"/>
                  </a:cubicBezTo>
                  <a:cubicBezTo>
                    <a:pt x="1190625" y="893762"/>
                    <a:pt x="1199028" y="894499"/>
                    <a:pt x="1200150" y="900112"/>
                  </a:cubicBezTo>
                  <a:cubicBezTo>
                    <a:pt x="1201272" y="905725"/>
                    <a:pt x="1193185" y="909280"/>
                    <a:pt x="1190625" y="914400"/>
                  </a:cubicBezTo>
                  <a:cubicBezTo>
                    <a:pt x="1188380" y="918890"/>
                    <a:pt x="1187081" y="923817"/>
                    <a:pt x="1185863" y="928687"/>
                  </a:cubicBezTo>
                  <a:cubicBezTo>
                    <a:pt x="1183900" y="936540"/>
                    <a:pt x="1183230" y="944690"/>
                    <a:pt x="1181100" y="952500"/>
                  </a:cubicBezTo>
                  <a:cubicBezTo>
                    <a:pt x="1178458" y="962186"/>
                    <a:pt x="1174750" y="971550"/>
                    <a:pt x="1171575" y="981075"/>
                  </a:cubicBezTo>
                  <a:cubicBezTo>
                    <a:pt x="1169988" y="985837"/>
                    <a:pt x="1168031" y="990492"/>
                    <a:pt x="1166813" y="995362"/>
                  </a:cubicBezTo>
                  <a:cubicBezTo>
                    <a:pt x="1165225" y="1001712"/>
                    <a:pt x="1163931" y="1008143"/>
                    <a:pt x="1162050" y="1014412"/>
                  </a:cubicBezTo>
                  <a:cubicBezTo>
                    <a:pt x="1159165" y="1024029"/>
                    <a:pt x="1160879" y="1037418"/>
                    <a:pt x="1152525" y="1042987"/>
                  </a:cubicBezTo>
                  <a:lnTo>
                    <a:pt x="1138238" y="1052512"/>
                  </a:lnTo>
                  <a:cubicBezTo>
                    <a:pt x="1105145" y="1041481"/>
                    <a:pt x="1119703" y="1042987"/>
                    <a:pt x="1095375" y="1042987"/>
                  </a:cubicBezTo>
                  <a:lnTo>
                    <a:pt x="1052513" y="1090612"/>
                  </a:lnTo>
                  <a:lnTo>
                    <a:pt x="1052513" y="1090612"/>
                  </a:lnTo>
                  <a:lnTo>
                    <a:pt x="1066800" y="1128712"/>
                  </a:lnTo>
                  <a:lnTo>
                    <a:pt x="981075" y="1152525"/>
                  </a:lnTo>
                  <a:cubicBezTo>
                    <a:pt x="966788" y="1154112"/>
                    <a:pt x="952309" y="1154468"/>
                    <a:pt x="938213" y="1157287"/>
                  </a:cubicBezTo>
                  <a:cubicBezTo>
                    <a:pt x="928368" y="1159256"/>
                    <a:pt x="909638" y="1166812"/>
                    <a:pt x="909638" y="1166812"/>
                  </a:cubicBezTo>
                  <a:cubicBezTo>
                    <a:pt x="904875" y="1169987"/>
                    <a:pt x="900470" y="1173777"/>
                    <a:pt x="895350" y="1176337"/>
                  </a:cubicBezTo>
                  <a:cubicBezTo>
                    <a:pt x="890860" y="1178582"/>
                    <a:pt x="886002" y="1180202"/>
                    <a:pt x="881063" y="1181100"/>
                  </a:cubicBezTo>
                  <a:cubicBezTo>
                    <a:pt x="847292" y="1187240"/>
                    <a:pt x="842429" y="1185862"/>
                    <a:pt x="809625" y="1185862"/>
                  </a:cubicBezTo>
                  <a:lnTo>
                    <a:pt x="814388" y="1247775"/>
                  </a:lnTo>
                  <a:lnTo>
                    <a:pt x="752475" y="1228725"/>
                  </a:lnTo>
                  <a:lnTo>
                    <a:pt x="695325" y="1271587"/>
                  </a:lnTo>
                  <a:lnTo>
                    <a:pt x="552450" y="1252537"/>
                  </a:lnTo>
                  <a:lnTo>
                    <a:pt x="519113" y="1262062"/>
                  </a:lnTo>
                  <a:lnTo>
                    <a:pt x="514350" y="1290637"/>
                  </a:lnTo>
                  <a:lnTo>
                    <a:pt x="471488" y="1238250"/>
                  </a:lnTo>
                  <a:lnTo>
                    <a:pt x="509588" y="1223962"/>
                  </a:lnTo>
                  <a:lnTo>
                    <a:pt x="485775" y="1176337"/>
                  </a:lnTo>
                  <a:lnTo>
                    <a:pt x="457200" y="1195387"/>
                  </a:lnTo>
                  <a:lnTo>
                    <a:pt x="423863" y="1157287"/>
                  </a:lnTo>
                  <a:lnTo>
                    <a:pt x="376238" y="1185862"/>
                  </a:lnTo>
                  <a:lnTo>
                    <a:pt x="347663" y="1166812"/>
                  </a:lnTo>
                  <a:lnTo>
                    <a:pt x="285750" y="1190625"/>
                  </a:lnTo>
                  <a:lnTo>
                    <a:pt x="290513" y="1252537"/>
                  </a:lnTo>
                  <a:lnTo>
                    <a:pt x="233363" y="1238250"/>
                  </a:lnTo>
                  <a:lnTo>
                    <a:pt x="200025" y="1185862"/>
                  </a:lnTo>
                  <a:lnTo>
                    <a:pt x="171450" y="1219200"/>
                  </a:lnTo>
                  <a:lnTo>
                    <a:pt x="28575" y="1200150"/>
                  </a:lnTo>
                  <a:lnTo>
                    <a:pt x="52388" y="1114425"/>
                  </a:lnTo>
                  <a:lnTo>
                    <a:pt x="19050" y="1076325"/>
                  </a:lnTo>
                  <a:lnTo>
                    <a:pt x="0" y="1066800"/>
                  </a:lnTo>
                  <a:lnTo>
                    <a:pt x="19050" y="1038225"/>
                  </a:lnTo>
                  <a:lnTo>
                    <a:pt x="19050" y="995362"/>
                  </a:lnTo>
                  <a:lnTo>
                    <a:pt x="0" y="947737"/>
                  </a:lnTo>
                  <a:lnTo>
                    <a:pt x="28575" y="923925"/>
                  </a:lnTo>
                  <a:lnTo>
                    <a:pt x="0" y="852487"/>
                  </a:lnTo>
                  <a:lnTo>
                    <a:pt x="38100" y="809625"/>
                  </a:lnTo>
                  <a:lnTo>
                    <a:pt x="33338" y="776287"/>
                  </a:lnTo>
                  <a:lnTo>
                    <a:pt x="85725" y="776287"/>
                  </a:lnTo>
                  <a:lnTo>
                    <a:pt x="85725" y="776287"/>
                  </a:lnTo>
                  <a:lnTo>
                    <a:pt x="109538" y="742950"/>
                  </a:lnTo>
                  <a:lnTo>
                    <a:pt x="133350" y="738187"/>
                  </a:lnTo>
                  <a:lnTo>
                    <a:pt x="109538" y="647700"/>
                  </a:lnTo>
                  <a:lnTo>
                    <a:pt x="95250" y="585787"/>
                  </a:lnTo>
                  <a:lnTo>
                    <a:pt x="109538" y="500062"/>
                  </a:lnTo>
                  <a:lnTo>
                    <a:pt x="166688" y="485775"/>
                  </a:lnTo>
                  <a:lnTo>
                    <a:pt x="204788" y="509587"/>
                  </a:lnTo>
                  <a:lnTo>
                    <a:pt x="228600" y="500062"/>
                  </a:lnTo>
                  <a:lnTo>
                    <a:pt x="247650" y="466725"/>
                  </a:lnTo>
                  <a:lnTo>
                    <a:pt x="233363" y="433387"/>
                  </a:lnTo>
                  <a:lnTo>
                    <a:pt x="271463" y="461962"/>
                  </a:lnTo>
                  <a:lnTo>
                    <a:pt x="309563" y="490537"/>
                  </a:lnTo>
                  <a:lnTo>
                    <a:pt x="342900" y="466725"/>
                  </a:lnTo>
                  <a:lnTo>
                    <a:pt x="371475" y="333375"/>
                  </a:lnTo>
                  <a:lnTo>
                    <a:pt x="357188" y="295275"/>
                  </a:lnTo>
                  <a:lnTo>
                    <a:pt x="381000" y="238125"/>
                  </a:lnTo>
                  <a:lnTo>
                    <a:pt x="547688" y="166687"/>
                  </a:lnTo>
                  <a:lnTo>
                    <a:pt x="547688" y="109537"/>
                  </a:lnTo>
                  <a:lnTo>
                    <a:pt x="547688" y="61912"/>
                  </a:lnTo>
                  <a:lnTo>
                    <a:pt x="590550" y="33337"/>
                  </a:lnTo>
                  <a:lnTo>
                    <a:pt x="619125" y="19050"/>
                  </a:lnTo>
                  <a:lnTo>
                    <a:pt x="628650" y="0"/>
                  </a:lnTo>
                  <a:lnTo>
                    <a:pt x="671513" y="14287"/>
                  </a:lnTo>
                  <a:lnTo>
                    <a:pt x="681038" y="66675"/>
                  </a:lnTo>
                  <a:close/>
                </a:path>
              </a:pathLst>
            </a:cu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t-LT" sz="1000" b="1" u="sng" dirty="0">
                  <a:solidFill>
                    <a:srgbClr val="000000"/>
                  </a:solidFill>
                  <a:latin typeface="Calibri" panose="020F0502020204030204" pitchFamily="34" charset="0"/>
                </a:rPr>
                <a:t>TRAKAI</a:t>
              </a:r>
            </a:p>
          </p:txBody>
        </p:sp>
        <p:sp>
          <p:nvSpPr>
            <p:cNvPr id="31" name="Freeform 27">
              <a:extLst>
                <a:ext uri="{FF2B5EF4-FFF2-40B4-BE49-F238E27FC236}">
                  <a16:creationId xmlns:a16="http://schemas.microsoft.com/office/drawing/2014/main" id="{B13AF3F9-5737-4C9E-A2B3-8D75399F043F}"/>
                </a:ext>
              </a:extLst>
            </p:cNvPr>
            <p:cNvSpPr/>
            <p:nvPr/>
          </p:nvSpPr>
          <p:spPr>
            <a:xfrm>
              <a:off x="6536837" y="2835275"/>
              <a:ext cx="1111738" cy="1025525"/>
            </a:xfrm>
            <a:custGeom>
              <a:avLst/>
              <a:gdLst>
                <a:gd name="connsiteX0" fmla="*/ 6838 w 1111738"/>
                <a:gd name="connsiteY0" fmla="*/ 279400 h 1025525"/>
                <a:gd name="connsiteX1" fmla="*/ 79863 w 1111738"/>
                <a:gd name="connsiteY1" fmla="*/ 269875 h 1025525"/>
                <a:gd name="connsiteX2" fmla="*/ 86213 w 1111738"/>
                <a:gd name="connsiteY2" fmla="*/ 250825 h 1025525"/>
                <a:gd name="connsiteX3" fmla="*/ 70338 w 1111738"/>
                <a:gd name="connsiteY3" fmla="*/ 238125 h 1025525"/>
                <a:gd name="connsiteX4" fmla="*/ 51288 w 1111738"/>
                <a:gd name="connsiteY4" fmla="*/ 206375 h 1025525"/>
                <a:gd name="connsiteX5" fmla="*/ 32238 w 1111738"/>
                <a:gd name="connsiteY5" fmla="*/ 212725 h 1025525"/>
                <a:gd name="connsiteX6" fmla="*/ 25888 w 1111738"/>
                <a:gd name="connsiteY6" fmla="*/ 203200 h 1025525"/>
                <a:gd name="connsiteX7" fmla="*/ 6838 w 1111738"/>
                <a:gd name="connsiteY7" fmla="*/ 193675 h 1025525"/>
                <a:gd name="connsiteX8" fmla="*/ 6838 w 1111738"/>
                <a:gd name="connsiteY8" fmla="*/ 174625 h 1025525"/>
                <a:gd name="connsiteX9" fmla="*/ 25888 w 1111738"/>
                <a:gd name="connsiteY9" fmla="*/ 168275 h 1025525"/>
                <a:gd name="connsiteX10" fmla="*/ 32238 w 1111738"/>
                <a:gd name="connsiteY10" fmla="*/ 158750 h 1025525"/>
                <a:gd name="connsiteX11" fmla="*/ 41763 w 1111738"/>
                <a:gd name="connsiteY11" fmla="*/ 139700 h 1025525"/>
                <a:gd name="connsiteX12" fmla="*/ 51288 w 1111738"/>
                <a:gd name="connsiteY12" fmla="*/ 133350 h 1025525"/>
                <a:gd name="connsiteX13" fmla="*/ 70338 w 1111738"/>
                <a:gd name="connsiteY13" fmla="*/ 127000 h 1025525"/>
                <a:gd name="connsiteX14" fmla="*/ 92563 w 1111738"/>
                <a:gd name="connsiteY14" fmla="*/ 133350 h 1025525"/>
                <a:gd name="connsiteX15" fmla="*/ 95738 w 1111738"/>
                <a:gd name="connsiteY15" fmla="*/ 142875 h 1025525"/>
                <a:gd name="connsiteX16" fmla="*/ 105263 w 1111738"/>
                <a:gd name="connsiteY16" fmla="*/ 146050 h 1025525"/>
                <a:gd name="connsiteX17" fmla="*/ 108438 w 1111738"/>
                <a:gd name="connsiteY17" fmla="*/ 149225 h 1025525"/>
                <a:gd name="connsiteX18" fmla="*/ 149713 w 1111738"/>
                <a:gd name="connsiteY18" fmla="*/ 111125 h 1025525"/>
                <a:gd name="connsiteX19" fmla="*/ 146538 w 1111738"/>
                <a:gd name="connsiteY19" fmla="*/ 104775 h 1025525"/>
                <a:gd name="connsiteX20" fmla="*/ 137013 w 1111738"/>
                <a:gd name="connsiteY20" fmla="*/ 79375 h 1025525"/>
                <a:gd name="connsiteX21" fmla="*/ 133838 w 1111738"/>
                <a:gd name="connsiteY21" fmla="*/ 69850 h 1025525"/>
                <a:gd name="connsiteX22" fmla="*/ 152888 w 1111738"/>
                <a:gd name="connsiteY22" fmla="*/ 57150 h 1025525"/>
                <a:gd name="connsiteX23" fmla="*/ 171938 w 1111738"/>
                <a:gd name="connsiteY23" fmla="*/ 47625 h 1025525"/>
                <a:gd name="connsiteX24" fmla="*/ 187813 w 1111738"/>
                <a:gd name="connsiteY24" fmla="*/ 50800 h 1025525"/>
                <a:gd name="connsiteX25" fmla="*/ 187813 w 1111738"/>
                <a:gd name="connsiteY25" fmla="*/ 50800 h 1025525"/>
                <a:gd name="connsiteX26" fmla="*/ 216388 w 1111738"/>
                <a:gd name="connsiteY26" fmla="*/ 53975 h 1025525"/>
                <a:gd name="connsiteX27" fmla="*/ 235438 w 1111738"/>
                <a:gd name="connsiteY27" fmla="*/ 60325 h 1025525"/>
                <a:gd name="connsiteX28" fmla="*/ 267188 w 1111738"/>
                <a:gd name="connsiteY28" fmla="*/ 98425 h 1025525"/>
                <a:gd name="connsiteX29" fmla="*/ 276713 w 1111738"/>
                <a:gd name="connsiteY29" fmla="*/ 101600 h 1025525"/>
                <a:gd name="connsiteX30" fmla="*/ 286238 w 1111738"/>
                <a:gd name="connsiteY30" fmla="*/ 98425 h 1025525"/>
                <a:gd name="connsiteX31" fmla="*/ 314813 w 1111738"/>
                <a:gd name="connsiteY31" fmla="*/ 104775 h 1025525"/>
                <a:gd name="connsiteX32" fmla="*/ 333863 w 1111738"/>
                <a:gd name="connsiteY32" fmla="*/ 95250 h 1025525"/>
                <a:gd name="connsiteX33" fmla="*/ 368788 w 1111738"/>
                <a:gd name="connsiteY33" fmla="*/ 85725 h 1025525"/>
                <a:gd name="connsiteX34" fmla="*/ 378313 w 1111738"/>
                <a:gd name="connsiteY34" fmla="*/ 82550 h 1025525"/>
                <a:gd name="connsiteX35" fmla="*/ 397363 w 1111738"/>
                <a:gd name="connsiteY35" fmla="*/ 85725 h 1025525"/>
                <a:gd name="connsiteX36" fmla="*/ 416413 w 1111738"/>
                <a:gd name="connsiteY36" fmla="*/ 98425 h 1025525"/>
                <a:gd name="connsiteX37" fmla="*/ 444988 w 1111738"/>
                <a:gd name="connsiteY37" fmla="*/ 95250 h 1025525"/>
                <a:gd name="connsiteX38" fmla="*/ 454513 w 1111738"/>
                <a:gd name="connsiteY38" fmla="*/ 76200 h 1025525"/>
                <a:gd name="connsiteX39" fmla="*/ 457688 w 1111738"/>
                <a:gd name="connsiteY39" fmla="*/ 66675 h 1025525"/>
                <a:gd name="connsiteX40" fmla="*/ 457688 w 1111738"/>
                <a:gd name="connsiteY40" fmla="*/ 44450 h 1025525"/>
                <a:gd name="connsiteX41" fmla="*/ 464038 w 1111738"/>
                <a:gd name="connsiteY41" fmla="*/ 34925 h 1025525"/>
                <a:gd name="connsiteX42" fmla="*/ 486263 w 1111738"/>
                <a:gd name="connsiteY42" fmla="*/ 31750 h 1025525"/>
                <a:gd name="connsiteX43" fmla="*/ 498963 w 1111738"/>
                <a:gd name="connsiteY43" fmla="*/ 12700 h 1025525"/>
                <a:gd name="connsiteX44" fmla="*/ 511663 w 1111738"/>
                <a:gd name="connsiteY44" fmla="*/ 0 h 1025525"/>
                <a:gd name="connsiteX45" fmla="*/ 540238 w 1111738"/>
                <a:gd name="connsiteY45" fmla="*/ 25400 h 1025525"/>
                <a:gd name="connsiteX46" fmla="*/ 540238 w 1111738"/>
                <a:gd name="connsiteY46" fmla="*/ 76200 h 1025525"/>
                <a:gd name="connsiteX47" fmla="*/ 568813 w 1111738"/>
                <a:gd name="connsiteY47" fmla="*/ 85725 h 1025525"/>
                <a:gd name="connsiteX48" fmla="*/ 616438 w 1111738"/>
                <a:gd name="connsiteY48" fmla="*/ 66675 h 1025525"/>
                <a:gd name="connsiteX49" fmla="*/ 648188 w 1111738"/>
                <a:gd name="connsiteY49" fmla="*/ 88900 h 1025525"/>
                <a:gd name="connsiteX50" fmla="*/ 702163 w 1111738"/>
                <a:gd name="connsiteY50" fmla="*/ 79375 h 1025525"/>
                <a:gd name="connsiteX51" fmla="*/ 705338 w 1111738"/>
                <a:gd name="connsiteY51" fmla="*/ 111125 h 1025525"/>
                <a:gd name="connsiteX52" fmla="*/ 772013 w 1111738"/>
                <a:gd name="connsiteY52" fmla="*/ 98425 h 1025525"/>
                <a:gd name="connsiteX53" fmla="*/ 794238 w 1111738"/>
                <a:gd name="connsiteY53" fmla="*/ 101600 h 1025525"/>
                <a:gd name="connsiteX54" fmla="*/ 857738 w 1111738"/>
                <a:gd name="connsiteY54" fmla="*/ 92075 h 1025525"/>
                <a:gd name="connsiteX55" fmla="*/ 864088 w 1111738"/>
                <a:gd name="connsiteY55" fmla="*/ 120650 h 1025525"/>
                <a:gd name="connsiteX56" fmla="*/ 943463 w 1111738"/>
                <a:gd name="connsiteY56" fmla="*/ 101600 h 1025525"/>
                <a:gd name="connsiteX57" fmla="*/ 949813 w 1111738"/>
                <a:gd name="connsiteY57" fmla="*/ 130175 h 1025525"/>
                <a:gd name="connsiteX58" fmla="*/ 997438 w 1111738"/>
                <a:gd name="connsiteY58" fmla="*/ 120650 h 1025525"/>
                <a:gd name="connsiteX59" fmla="*/ 1045063 w 1111738"/>
                <a:gd name="connsiteY59" fmla="*/ 165100 h 1025525"/>
                <a:gd name="connsiteX60" fmla="*/ 1022838 w 1111738"/>
                <a:gd name="connsiteY60" fmla="*/ 273050 h 1025525"/>
                <a:gd name="connsiteX61" fmla="*/ 1010138 w 1111738"/>
                <a:gd name="connsiteY61" fmla="*/ 314325 h 1025525"/>
                <a:gd name="connsiteX62" fmla="*/ 1000613 w 1111738"/>
                <a:gd name="connsiteY62" fmla="*/ 361950 h 1025525"/>
                <a:gd name="connsiteX63" fmla="*/ 962513 w 1111738"/>
                <a:gd name="connsiteY63" fmla="*/ 396875 h 1025525"/>
                <a:gd name="connsiteX64" fmla="*/ 962513 w 1111738"/>
                <a:gd name="connsiteY64" fmla="*/ 438150 h 1025525"/>
                <a:gd name="connsiteX65" fmla="*/ 972038 w 1111738"/>
                <a:gd name="connsiteY65" fmla="*/ 460375 h 1025525"/>
                <a:gd name="connsiteX66" fmla="*/ 924413 w 1111738"/>
                <a:gd name="connsiteY66" fmla="*/ 469900 h 1025525"/>
                <a:gd name="connsiteX67" fmla="*/ 914888 w 1111738"/>
                <a:gd name="connsiteY67" fmla="*/ 501650 h 1025525"/>
                <a:gd name="connsiteX68" fmla="*/ 918063 w 1111738"/>
                <a:gd name="connsiteY68" fmla="*/ 523875 h 1025525"/>
                <a:gd name="connsiteX69" fmla="*/ 911713 w 1111738"/>
                <a:gd name="connsiteY69" fmla="*/ 546100 h 1025525"/>
                <a:gd name="connsiteX70" fmla="*/ 899013 w 1111738"/>
                <a:gd name="connsiteY70" fmla="*/ 577850 h 1025525"/>
                <a:gd name="connsiteX71" fmla="*/ 899013 w 1111738"/>
                <a:gd name="connsiteY71" fmla="*/ 606425 h 1025525"/>
                <a:gd name="connsiteX72" fmla="*/ 949813 w 1111738"/>
                <a:gd name="connsiteY72" fmla="*/ 635000 h 1025525"/>
                <a:gd name="connsiteX73" fmla="*/ 984738 w 1111738"/>
                <a:gd name="connsiteY73" fmla="*/ 635000 h 1025525"/>
                <a:gd name="connsiteX74" fmla="*/ 994263 w 1111738"/>
                <a:gd name="connsiteY74" fmla="*/ 669925 h 1025525"/>
                <a:gd name="connsiteX75" fmla="*/ 991088 w 1111738"/>
                <a:gd name="connsiteY75" fmla="*/ 723900 h 1025525"/>
                <a:gd name="connsiteX76" fmla="*/ 1029188 w 1111738"/>
                <a:gd name="connsiteY76" fmla="*/ 746125 h 1025525"/>
                <a:gd name="connsiteX77" fmla="*/ 1076813 w 1111738"/>
                <a:gd name="connsiteY77" fmla="*/ 755650 h 1025525"/>
                <a:gd name="connsiteX78" fmla="*/ 1111738 w 1111738"/>
                <a:gd name="connsiteY78" fmla="*/ 777875 h 1025525"/>
                <a:gd name="connsiteX79" fmla="*/ 1111738 w 1111738"/>
                <a:gd name="connsiteY79" fmla="*/ 777875 h 1025525"/>
                <a:gd name="connsiteX80" fmla="*/ 1095863 w 1111738"/>
                <a:gd name="connsiteY80" fmla="*/ 819150 h 1025525"/>
                <a:gd name="connsiteX81" fmla="*/ 1060938 w 1111738"/>
                <a:gd name="connsiteY81" fmla="*/ 831850 h 1025525"/>
                <a:gd name="connsiteX82" fmla="*/ 1079988 w 1111738"/>
                <a:gd name="connsiteY82" fmla="*/ 860425 h 1025525"/>
                <a:gd name="connsiteX83" fmla="*/ 1057763 w 1111738"/>
                <a:gd name="connsiteY83" fmla="*/ 879475 h 1025525"/>
                <a:gd name="connsiteX84" fmla="*/ 1054588 w 1111738"/>
                <a:gd name="connsiteY84" fmla="*/ 908050 h 1025525"/>
                <a:gd name="connsiteX85" fmla="*/ 1048238 w 1111738"/>
                <a:gd name="connsiteY85" fmla="*/ 962025 h 1025525"/>
                <a:gd name="connsiteX86" fmla="*/ 1067288 w 1111738"/>
                <a:gd name="connsiteY86" fmla="*/ 990600 h 1025525"/>
                <a:gd name="connsiteX87" fmla="*/ 1010138 w 1111738"/>
                <a:gd name="connsiteY87" fmla="*/ 993775 h 1025525"/>
                <a:gd name="connsiteX88" fmla="*/ 994263 w 1111738"/>
                <a:gd name="connsiteY88" fmla="*/ 996950 h 1025525"/>
                <a:gd name="connsiteX89" fmla="*/ 994263 w 1111738"/>
                <a:gd name="connsiteY89" fmla="*/ 996950 h 1025525"/>
                <a:gd name="connsiteX90" fmla="*/ 937113 w 1111738"/>
                <a:gd name="connsiteY90" fmla="*/ 990600 h 1025525"/>
                <a:gd name="connsiteX91" fmla="*/ 924413 w 1111738"/>
                <a:gd name="connsiteY91" fmla="*/ 984250 h 1025525"/>
                <a:gd name="connsiteX92" fmla="*/ 918063 w 1111738"/>
                <a:gd name="connsiteY92" fmla="*/ 958850 h 1025525"/>
                <a:gd name="connsiteX93" fmla="*/ 908538 w 1111738"/>
                <a:gd name="connsiteY93" fmla="*/ 949325 h 1025525"/>
                <a:gd name="connsiteX94" fmla="*/ 876788 w 1111738"/>
                <a:gd name="connsiteY94" fmla="*/ 930275 h 1025525"/>
                <a:gd name="connsiteX95" fmla="*/ 851388 w 1111738"/>
                <a:gd name="connsiteY95" fmla="*/ 946150 h 1025525"/>
                <a:gd name="connsiteX96" fmla="*/ 800588 w 1111738"/>
                <a:gd name="connsiteY96" fmla="*/ 936625 h 1025525"/>
                <a:gd name="connsiteX97" fmla="*/ 791063 w 1111738"/>
                <a:gd name="connsiteY97" fmla="*/ 974725 h 1025525"/>
                <a:gd name="connsiteX98" fmla="*/ 772013 w 1111738"/>
                <a:gd name="connsiteY98" fmla="*/ 977900 h 1025525"/>
                <a:gd name="connsiteX99" fmla="*/ 740263 w 1111738"/>
                <a:gd name="connsiteY99" fmla="*/ 962025 h 1025525"/>
                <a:gd name="connsiteX100" fmla="*/ 711688 w 1111738"/>
                <a:gd name="connsiteY100" fmla="*/ 981075 h 1025525"/>
                <a:gd name="connsiteX101" fmla="*/ 654538 w 1111738"/>
                <a:gd name="connsiteY101" fmla="*/ 993775 h 1025525"/>
                <a:gd name="connsiteX102" fmla="*/ 616438 w 1111738"/>
                <a:gd name="connsiteY102" fmla="*/ 1003300 h 1025525"/>
                <a:gd name="connsiteX103" fmla="*/ 575163 w 1111738"/>
                <a:gd name="connsiteY103" fmla="*/ 1012825 h 1025525"/>
                <a:gd name="connsiteX104" fmla="*/ 546588 w 1111738"/>
                <a:gd name="connsiteY104" fmla="*/ 1016000 h 1025525"/>
                <a:gd name="connsiteX105" fmla="*/ 518013 w 1111738"/>
                <a:gd name="connsiteY105" fmla="*/ 996950 h 1025525"/>
                <a:gd name="connsiteX106" fmla="*/ 489438 w 1111738"/>
                <a:gd name="connsiteY106" fmla="*/ 1022350 h 1025525"/>
                <a:gd name="connsiteX107" fmla="*/ 400538 w 1111738"/>
                <a:gd name="connsiteY107" fmla="*/ 1025525 h 1025525"/>
                <a:gd name="connsiteX108" fmla="*/ 349738 w 1111738"/>
                <a:gd name="connsiteY108" fmla="*/ 990600 h 1025525"/>
                <a:gd name="connsiteX109" fmla="*/ 273538 w 1111738"/>
                <a:gd name="connsiteY109" fmla="*/ 990600 h 1025525"/>
                <a:gd name="connsiteX110" fmla="*/ 273538 w 1111738"/>
                <a:gd name="connsiteY110" fmla="*/ 990600 h 1025525"/>
                <a:gd name="connsiteX111" fmla="*/ 232263 w 1111738"/>
                <a:gd name="connsiteY111" fmla="*/ 977900 h 1025525"/>
                <a:gd name="connsiteX112" fmla="*/ 254488 w 1111738"/>
                <a:gd name="connsiteY112" fmla="*/ 955675 h 1025525"/>
                <a:gd name="connsiteX113" fmla="*/ 238613 w 1111738"/>
                <a:gd name="connsiteY113" fmla="*/ 908050 h 1025525"/>
                <a:gd name="connsiteX114" fmla="*/ 219563 w 1111738"/>
                <a:gd name="connsiteY114" fmla="*/ 854075 h 1025525"/>
                <a:gd name="connsiteX115" fmla="*/ 165588 w 1111738"/>
                <a:gd name="connsiteY115" fmla="*/ 860425 h 1025525"/>
                <a:gd name="connsiteX116" fmla="*/ 143363 w 1111738"/>
                <a:gd name="connsiteY116" fmla="*/ 869950 h 1025525"/>
                <a:gd name="connsiteX117" fmla="*/ 130663 w 1111738"/>
                <a:gd name="connsiteY117" fmla="*/ 828675 h 1025525"/>
                <a:gd name="connsiteX118" fmla="*/ 162413 w 1111738"/>
                <a:gd name="connsiteY118" fmla="*/ 730250 h 1025525"/>
                <a:gd name="connsiteX119" fmla="*/ 241788 w 1111738"/>
                <a:gd name="connsiteY119" fmla="*/ 679450 h 1025525"/>
                <a:gd name="connsiteX120" fmla="*/ 248138 w 1111738"/>
                <a:gd name="connsiteY120" fmla="*/ 644525 h 1025525"/>
                <a:gd name="connsiteX121" fmla="*/ 248138 w 1111738"/>
                <a:gd name="connsiteY121" fmla="*/ 587375 h 1025525"/>
                <a:gd name="connsiteX122" fmla="*/ 235438 w 1111738"/>
                <a:gd name="connsiteY122" fmla="*/ 561975 h 1025525"/>
                <a:gd name="connsiteX123" fmla="*/ 219563 w 1111738"/>
                <a:gd name="connsiteY123" fmla="*/ 555625 h 1025525"/>
                <a:gd name="connsiteX124" fmla="*/ 203688 w 1111738"/>
                <a:gd name="connsiteY124" fmla="*/ 565150 h 1025525"/>
                <a:gd name="connsiteX125" fmla="*/ 143363 w 1111738"/>
                <a:gd name="connsiteY125" fmla="*/ 552450 h 1025525"/>
                <a:gd name="connsiteX126" fmla="*/ 146538 w 1111738"/>
                <a:gd name="connsiteY126" fmla="*/ 517525 h 1025525"/>
                <a:gd name="connsiteX127" fmla="*/ 187813 w 1111738"/>
                <a:gd name="connsiteY127" fmla="*/ 485775 h 1025525"/>
                <a:gd name="connsiteX128" fmla="*/ 178288 w 1111738"/>
                <a:gd name="connsiteY128" fmla="*/ 422275 h 1025525"/>
                <a:gd name="connsiteX129" fmla="*/ 162413 w 1111738"/>
                <a:gd name="connsiteY129" fmla="*/ 415925 h 1025525"/>
                <a:gd name="connsiteX130" fmla="*/ 149713 w 1111738"/>
                <a:gd name="connsiteY130" fmla="*/ 412750 h 1025525"/>
                <a:gd name="connsiteX131" fmla="*/ 108438 w 1111738"/>
                <a:gd name="connsiteY131" fmla="*/ 434975 h 1025525"/>
                <a:gd name="connsiteX132" fmla="*/ 92563 w 1111738"/>
                <a:gd name="connsiteY132" fmla="*/ 441325 h 1025525"/>
                <a:gd name="connsiteX133" fmla="*/ 67163 w 1111738"/>
                <a:gd name="connsiteY133" fmla="*/ 425450 h 1025525"/>
                <a:gd name="connsiteX134" fmla="*/ 73513 w 1111738"/>
                <a:gd name="connsiteY134" fmla="*/ 387350 h 1025525"/>
                <a:gd name="connsiteX135" fmla="*/ 54463 w 1111738"/>
                <a:gd name="connsiteY135" fmla="*/ 355600 h 1025525"/>
                <a:gd name="connsiteX136" fmla="*/ 48113 w 1111738"/>
                <a:gd name="connsiteY136" fmla="*/ 346075 h 1025525"/>
                <a:gd name="connsiteX137" fmla="*/ 6838 w 1111738"/>
                <a:gd name="connsiteY137" fmla="*/ 346075 h 1025525"/>
                <a:gd name="connsiteX138" fmla="*/ 6838 w 1111738"/>
                <a:gd name="connsiteY138" fmla="*/ 279400 h 102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111738" h="1025525">
                  <a:moveTo>
                    <a:pt x="6838" y="279400"/>
                  </a:moveTo>
                  <a:lnTo>
                    <a:pt x="79863" y="269875"/>
                  </a:lnTo>
                  <a:lnTo>
                    <a:pt x="86213" y="250825"/>
                  </a:lnTo>
                  <a:lnTo>
                    <a:pt x="70338" y="238125"/>
                  </a:lnTo>
                  <a:cubicBezTo>
                    <a:pt x="69573" y="236085"/>
                    <a:pt x="64075" y="206375"/>
                    <a:pt x="51288" y="206375"/>
                  </a:cubicBezTo>
                  <a:cubicBezTo>
                    <a:pt x="44595" y="206375"/>
                    <a:pt x="32238" y="212725"/>
                    <a:pt x="32238" y="212725"/>
                  </a:cubicBezTo>
                  <a:cubicBezTo>
                    <a:pt x="30121" y="209550"/>
                    <a:pt x="28586" y="205898"/>
                    <a:pt x="25888" y="203200"/>
                  </a:cubicBezTo>
                  <a:cubicBezTo>
                    <a:pt x="19733" y="197045"/>
                    <a:pt x="14585" y="196257"/>
                    <a:pt x="6838" y="193675"/>
                  </a:cubicBezTo>
                  <a:cubicBezTo>
                    <a:pt x="5210" y="188790"/>
                    <a:pt x="0" y="179510"/>
                    <a:pt x="6838" y="174625"/>
                  </a:cubicBezTo>
                  <a:cubicBezTo>
                    <a:pt x="12285" y="170734"/>
                    <a:pt x="25888" y="168275"/>
                    <a:pt x="25888" y="168275"/>
                  </a:cubicBezTo>
                  <a:cubicBezTo>
                    <a:pt x="28005" y="165100"/>
                    <a:pt x="30531" y="162163"/>
                    <a:pt x="32238" y="158750"/>
                  </a:cubicBezTo>
                  <a:cubicBezTo>
                    <a:pt x="37403" y="148421"/>
                    <a:pt x="32664" y="148799"/>
                    <a:pt x="41763" y="139700"/>
                  </a:cubicBezTo>
                  <a:cubicBezTo>
                    <a:pt x="44461" y="137002"/>
                    <a:pt x="47801" y="134900"/>
                    <a:pt x="51288" y="133350"/>
                  </a:cubicBezTo>
                  <a:cubicBezTo>
                    <a:pt x="57405" y="130632"/>
                    <a:pt x="70338" y="127000"/>
                    <a:pt x="70338" y="127000"/>
                  </a:cubicBezTo>
                  <a:cubicBezTo>
                    <a:pt x="70448" y="127027"/>
                    <a:pt x="91045" y="131832"/>
                    <a:pt x="92563" y="133350"/>
                  </a:cubicBezTo>
                  <a:cubicBezTo>
                    <a:pt x="94930" y="135717"/>
                    <a:pt x="93371" y="140508"/>
                    <a:pt x="95738" y="142875"/>
                  </a:cubicBezTo>
                  <a:cubicBezTo>
                    <a:pt x="98105" y="145242"/>
                    <a:pt x="102270" y="144553"/>
                    <a:pt x="105263" y="146050"/>
                  </a:cubicBezTo>
                  <a:cubicBezTo>
                    <a:pt x="106602" y="146719"/>
                    <a:pt x="107380" y="148167"/>
                    <a:pt x="108438" y="149225"/>
                  </a:cubicBezTo>
                  <a:lnTo>
                    <a:pt x="149713" y="111125"/>
                  </a:lnTo>
                  <a:lnTo>
                    <a:pt x="146538" y="104775"/>
                  </a:lnTo>
                  <a:cubicBezTo>
                    <a:pt x="143363" y="96308"/>
                    <a:pt x="140103" y="87873"/>
                    <a:pt x="137013" y="79375"/>
                  </a:cubicBezTo>
                  <a:cubicBezTo>
                    <a:pt x="135869" y="76230"/>
                    <a:pt x="131893" y="72573"/>
                    <a:pt x="133838" y="69850"/>
                  </a:cubicBezTo>
                  <a:cubicBezTo>
                    <a:pt x="138274" y="63640"/>
                    <a:pt x="146538" y="61383"/>
                    <a:pt x="152888" y="57150"/>
                  </a:cubicBezTo>
                  <a:cubicBezTo>
                    <a:pt x="165198" y="48944"/>
                    <a:pt x="158793" y="52007"/>
                    <a:pt x="171938" y="47625"/>
                  </a:cubicBezTo>
                  <a:lnTo>
                    <a:pt x="187813" y="50800"/>
                  </a:lnTo>
                  <a:lnTo>
                    <a:pt x="187813" y="50800"/>
                  </a:lnTo>
                  <a:lnTo>
                    <a:pt x="216388" y="53975"/>
                  </a:lnTo>
                  <a:lnTo>
                    <a:pt x="235438" y="60325"/>
                  </a:lnTo>
                  <a:cubicBezTo>
                    <a:pt x="247532" y="77602"/>
                    <a:pt x="250553" y="90107"/>
                    <a:pt x="267188" y="98425"/>
                  </a:cubicBezTo>
                  <a:cubicBezTo>
                    <a:pt x="270181" y="99922"/>
                    <a:pt x="273538" y="100542"/>
                    <a:pt x="276713" y="101600"/>
                  </a:cubicBezTo>
                  <a:cubicBezTo>
                    <a:pt x="279888" y="100542"/>
                    <a:pt x="282891" y="98425"/>
                    <a:pt x="286238" y="98425"/>
                  </a:cubicBezTo>
                  <a:cubicBezTo>
                    <a:pt x="297414" y="98425"/>
                    <a:pt x="304991" y="101501"/>
                    <a:pt x="314813" y="104775"/>
                  </a:cubicBezTo>
                  <a:cubicBezTo>
                    <a:pt x="349551" y="93196"/>
                    <a:pt x="296934" y="111663"/>
                    <a:pt x="333863" y="95250"/>
                  </a:cubicBezTo>
                  <a:cubicBezTo>
                    <a:pt x="351378" y="87466"/>
                    <a:pt x="351715" y="89993"/>
                    <a:pt x="368788" y="85725"/>
                  </a:cubicBezTo>
                  <a:cubicBezTo>
                    <a:pt x="372035" y="84913"/>
                    <a:pt x="375138" y="83608"/>
                    <a:pt x="378313" y="82550"/>
                  </a:cubicBezTo>
                  <a:cubicBezTo>
                    <a:pt x="384663" y="83608"/>
                    <a:pt x="391421" y="83249"/>
                    <a:pt x="397363" y="85725"/>
                  </a:cubicBezTo>
                  <a:cubicBezTo>
                    <a:pt x="404408" y="88660"/>
                    <a:pt x="416413" y="98425"/>
                    <a:pt x="416413" y="98425"/>
                  </a:cubicBezTo>
                  <a:cubicBezTo>
                    <a:pt x="438638" y="91017"/>
                    <a:pt x="429113" y="89958"/>
                    <a:pt x="444988" y="95250"/>
                  </a:cubicBezTo>
                  <a:cubicBezTo>
                    <a:pt x="452968" y="71309"/>
                    <a:pt x="442203" y="100819"/>
                    <a:pt x="454513" y="76200"/>
                  </a:cubicBezTo>
                  <a:cubicBezTo>
                    <a:pt x="456010" y="73207"/>
                    <a:pt x="456630" y="69850"/>
                    <a:pt x="457688" y="66675"/>
                  </a:cubicBezTo>
                  <a:cubicBezTo>
                    <a:pt x="454089" y="55877"/>
                    <a:pt x="452455" y="56659"/>
                    <a:pt x="457688" y="44450"/>
                  </a:cubicBezTo>
                  <a:cubicBezTo>
                    <a:pt x="459191" y="40943"/>
                    <a:pt x="460551" y="36475"/>
                    <a:pt x="464038" y="34925"/>
                  </a:cubicBezTo>
                  <a:cubicBezTo>
                    <a:pt x="470877" y="31886"/>
                    <a:pt x="478855" y="32808"/>
                    <a:pt x="486263" y="31750"/>
                  </a:cubicBezTo>
                  <a:cubicBezTo>
                    <a:pt x="490496" y="25400"/>
                    <a:pt x="492613" y="16933"/>
                    <a:pt x="498963" y="12700"/>
                  </a:cubicBezTo>
                  <a:cubicBezTo>
                    <a:pt x="510457" y="5037"/>
                    <a:pt x="506781" y="9763"/>
                    <a:pt x="511663" y="0"/>
                  </a:cubicBezTo>
                  <a:lnTo>
                    <a:pt x="540238" y="25400"/>
                  </a:lnTo>
                  <a:lnTo>
                    <a:pt x="540238" y="76200"/>
                  </a:lnTo>
                  <a:lnTo>
                    <a:pt x="568813" y="85725"/>
                  </a:lnTo>
                  <a:lnTo>
                    <a:pt x="616438" y="66675"/>
                  </a:lnTo>
                  <a:lnTo>
                    <a:pt x="648188" y="88900"/>
                  </a:lnTo>
                  <a:lnTo>
                    <a:pt x="702163" y="79375"/>
                  </a:lnTo>
                  <a:lnTo>
                    <a:pt x="705338" y="111125"/>
                  </a:lnTo>
                  <a:lnTo>
                    <a:pt x="772013" y="98425"/>
                  </a:lnTo>
                  <a:lnTo>
                    <a:pt x="794238" y="101600"/>
                  </a:lnTo>
                  <a:lnTo>
                    <a:pt x="857738" y="92075"/>
                  </a:lnTo>
                  <a:lnTo>
                    <a:pt x="864088" y="120650"/>
                  </a:lnTo>
                  <a:lnTo>
                    <a:pt x="943463" y="101600"/>
                  </a:lnTo>
                  <a:lnTo>
                    <a:pt x="949813" y="130175"/>
                  </a:lnTo>
                  <a:lnTo>
                    <a:pt x="997438" y="120650"/>
                  </a:lnTo>
                  <a:lnTo>
                    <a:pt x="1045063" y="165100"/>
                  </a:lnTo>
                  <a:lnTo>
                    <a:pt x="1022838" y="273050"/>
                  </a:lnTo>
                  <a:lnTo>
                    <a:pt x="1010138" y="314325"/>
                  </a:lnTo>
                  <a:lnTo>
                    <a:pt x="1000613" y="361950"/>
                  </a:lnTo>
                  <a:lnTo>
                    <a:pt x="962513" y="396875"/>
                  </a:lnTo>
                  <a:lnTo>
                    <a:pt x="962513" y="438150"/>
                  </a:lnTo>
                  <a:lnTo>
                    <a:pt x="972038" y="460375"/>
                  </a:lnTo>
                  <a:lnTo>
                    <a:pt x="924413" y="469900"/>
                  </a:lnTo>
                  <a:lnTo>
                    <a:pt x="914888" y="501650"/>
                  </a:lnTo>
                  <a:lnTo>
                    <a:pt x="918063" y="523875"/>
                  </a:lnTo>
                  <a:lnTo>
                    <a:pt x="911713" y="546100"/>
                  </a:lnTo>
                  <a:lnTo>
                    <a:pt x="899013" y="577850"/>
                  </a:lnTo>
                  <a:lnTo>
                    <a:pt x="899013" y="606425"/>
                  </a:lnTo>
                  <a:lnTo>
                    <a:pt x="949813" y="635000"/>
                  </a:lnTo>
                  <a:lnTo>
                    <a:pt x="984738" y="635000"/>
                  </a:lnTo>
                  <a:lnTo>
                    <a:pt x="994263" y="669925"/>
                  </a:lnTo>
                  <a:lnTo>
                    <a:pt x="991088" y="723900"/>
                  </a:lnTo>
                  <a:lnTo>
                    <a:pt x="1029188" y="746125"/>
                  </a:lnTo>
                  <a:lnTo>
                    <a:pt x="1076813" y="755650"/>
                  </a:lnTo>
                  <a:lnTo>
                    <a:pt x="1111738" y="777875"/>
                  </a:lnTo>
                  <a:lnTo>
                    <a:pt x="1111738" y="777875"/>
                  </a:lnTo>
                  <a:lnTo>
                    <a:pt x="1095863" y="819150"/>
                  </a:lnTo>
                  <a:lnTo>
                    <a:pt x="1060938" y="831850"/>
                  </a:lnTo>
                  <a:lnTo>
                    <a:pt x="1079988" y="860425"/>
                  </a:lnTo>
                  <a:lnTo>
                    <a:pt x="1057763" y="879475"/>
                  </a:lnTo>
                  <a:lnTo>
                    <a:pt x="1054588" y="908050"/>
                  </a:lnTo>
                  <a:lnTo>
                    <a:pt x="1048238" y="962025"/>
                  </a:lnTo>
                  <a:lnTo>
                    <a:pt x="1067288" y="990600"/>
                  </a:lnTo>
                  <a:lnTo>
                    <a:pt x="1010138" y="993775"/>
                  </a:lnTo>
                  <a:lnTo>
                    <a:pt x="994263" y="996950"/>
                  </a:lnTo>
                  <a:lnTo>
                    <a:pt x="994263" y="996950"/>
                  </a:lnTo>
                  <a:lnTo>
                    <a:pt x="937113" y="990600"/>
                  </a:lnTo>
                  <a:lnTo>
                    <a:pt x="924413" y="984250"/>
                  </a:lnTo>
                  <a:lnTo>
                    <a:pt x="918063" y="958850"/>
                  </a:lnTo>
                  <a:lnTo>
                    <a:pt x="908538" y="949325"/>
                  </a:lnTo>
                  <a:lnTo>
                    <a:pt x="876788" y="930275"/>
                  </a:lnTo>
                  <a:lnTo>
                    <a:pt x="851388" y="946150"/>
                  </a:lnTo>
                  <a:lnTo>
                    <a:pt x="800588" y="936625"/>
                  </a:lnTo>
                  <a:lnTo>
                    <a:pt x="791063" y="974725"/>
                  </a:lnTo>
                  <a:lnTo>
                    <a:pt x="772013" y="977900"/>
                  </a:lnTo>
                  <a:lnTo>
                    <a:pt x="740263" y="962025"/>
                  </a:lnTo>
                  <a:lnTo>
                    <a:pt x="711688" y="981075"/>
                  </a:lnTo>
                  <a:lnTo>
                    <a:pt x="654538" y="993775"/>
                  </a:lnTo>
                  <a:lnTo>
                    <a:pt x="616438" y="1003300"/>
                  </a:lnTo>
                  <a:lnTo>
                    <a:pt x="575163" y="1012825"/>
                  </a:lnTo>
                  <a:lnTo>
                    <a:pt x="546588" y="1016000"/>
                  </a:lnTo>
                  <a:lnTo>
                    <a:pt x="518013" y="996950"/>
                  </a:lnTo>
                  <a:lnTo>
                    <a:pt x="489438" y="1022350"/>
                  </a:lnTo>
                  <a:lnTo>
                    <a:pt x="400538" y="1025525"/>
                  </a:lnTo>
                  <a:lnTo>
                    <a:pt x="349738" y="990600"/>
                  </a:lnTo>
                  <a:lnTo>
                    <a:pt x="273538" y="990600"/>
                  </a:lnTo>
                  <a:lnTo>
                    <a:pt x="273538" y="990600"/>
                  </a:lnTo>
                  <a:lnTo>
                    <a:pt x="232263" y="977900"/>
                  </a:lnTo>
                  <a:lnTo>
                    <a:pt x="254488" y="955675"/>
                  </a:lnTo>
                  <a:lnTo>
                    <a:pt x="238613" y="908050"/>
                  </a:lnTo>
                  <a:lnTo>
                    <a:pt x="219563" y="854075"/>
                  </a:lnTo>
                  <a:lnTo>
                    <a:pt x="165588" y="860425"/>
                  </a:lnTo>
                  <a:lnTo>
                    <a:pt x="143363" y="869950"/>
                  </a:lnTo>
                  <a:lnTo>
                    <a:pt x="130663" y="828675"/>
                  </a:lnTo>
                  <a:lnTo>
                    <a:pt x="162413" y="730250"/>
                  </a:lnTo>
                  <a:lnTo>
                    <a:pt x="241788" y="679450"/>
                  </a:lnTo>
                  <a:lnTo>
                    <a:pt x="248138" y="644525"/>
                  </a:lnTo>
                  <a:lnTo>
                    <a:pt x="248138" y="587375"/>
                  </a:lnTo>
                  <a:lnTo>
                    <a:pt x="235438" y="561975"/>
                  </a:lnTo>
                  <a:lnTo>
                    <a:pt x="219563" y="555625"/>
                  </a:lnTo>
                  <a:lnTo>
                    <a:pt x="203688" y="565150"/>
                  </a:lnTo>
                  <a:lnTo>
                    <a:pt x="143363" y="552450"/>
                  </a:lnTo>
                  <a:lnTo>
                    <a:pt x="146538" y="517525"/>
                  </a:lnTo>
                  <a:lnTo>
                    <a:pt x="187813" y="485775"/>
                  </a:lnTo>
                  <a:lnTo>
                    <a:pt x="178288" y="422275"/>
                  </a:lnTo>
                  <a:lnTo>
                    <a:pt x="162413" y="415925"/>
                  </a:lnTo>
                  <a:lnTo>
                    <a:pt x="149713" y="412750"/>
                  </a:lnTo>
                  <a:lnTo>
                    <a:pt x="108438" y="434975"/>
                  </a:lnTo>
                  <a:lnTo>
                    <a:pt x="92563" y="441325"/>
                  </a:lnTo>
                  <a:lnTo>
                    <a:pt x="67163" y="425450"/>
                  </a:lnTo>
                  <a:lnTo>
                    <a:pt x="73513" y="387350"/>
                  </a:lnTo>
                  <a:lnTo>
                    <a:pt x="54463" y="355600"/>
                  </a:lnTo>
                  <a:lnTo>
                    <a:pt x="48113" y="346075"/>
                  </a:lnTo>
                  <a:lnTo>
                    <a:pt x="6838" y="346075"/>
                  </a:lnTo>
                  <a:lnTo>
                    <a:pt x="6838" y="279400"/>
                  </a:lnTo>
                  <a:close/>
                </a:path>
              </a:pathLst>
            </a:custGeom>
            <a:solidFill>
              <a:srgbClr val="C2E8F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t-LT" sz="1000" dirty="0">
                  <a:solidFill>
                    <a:srgbClr val="000000"/>
                  </a:solidFill>
                  <a:latin typeface="Calibri" panose="020F0502020204030204" pitchFamily="34" charset="0"/>
                </a:rPr>
                <a:t>Molėtai</a:t>
              </a:r>
            </a:p>
          </p:txBody>
        </p:sp>
        <p:sp>
          <p:nvSpPr>
            <p:cNvPr id="32" name="Freeform 28">
              <a:extLst>
                <a:ext uri="{FF2B5EF4-FFF2-40B4-BE49-F238E27FC236}">
                  <a16:creationId xmlns:a16="http://schemas.microsoft.com/office/drawing/2014/main" id="{58F55C52-5578-426C-BF2B-890743BE5734}"/>
                </a:ext>
              </a:extLst>
            </p:cNvPr>
            <p:cNvSpPr/>
            <p:nvPr/>
          </p:nvSpPr>
          <p:spPr>
            <a:xfrm>
              <a:off x="7245350" y="3105150"/>
              <a:ext cx="1873250" cy="1282700"/>
            </a:xfrm>
            <a:custGeom>
              <a:avLst/>
              <a:gdLst>
                <a:gd name="connsiteX0" fmla="*/ 523875 w 1873250"/>
                <a:gd name="connsiteY0" fmla="*/ 28575 h 1282700"/>
                <a:gd name="connsiteX1" fmla="*/ 523875 w 1873250"/>
                <a:gd name="connsiteY1" fmla="*/ 28575 h 1282700"/>
                <a:gd name="connsiteX2" fmla="*/ 546100 w 1873250"/>
                <a:gd name="connsiteY2" fmla="*/ 44450 h 1282700"/>
                <a:gd name="connsiteX3" fmla="*/ 552450 w 1873250"/>
                <a:gd name="connsiteY3" fmla="*/ 63500 h 1282700"/>
                <a:gd name="connsiteX4" fmla="*/ 565150 w 1873250"/>
                <a:gd name="connsiteY4" fmla="*/ 82550 h 1282700"/>
                <a:gd name="connsiteX5" fmla="*/ 568325 w 1873250"/>
                <a:gd name="connsiteY5" fmla="*/ 92075 h 1282700"/>
                <a:gd name="connsiteX6" fmla="*/ 577850 w 1873250"/>
                <a:gd name="connsiteY6" fmla="*/ 98425 h 1282700"/>
                <a:gd name="connsiteX7" fmla="*/ 584200 w 1873250"/>
                <a:gd name="connsiteY7" fmla="*/ 88900 h 1282700"/>
                <a:gd name="connsiteX8" fmla="*/ 593725 w 1873250"/>
                <a:gd name="connsiteY8" fmla="*/ 85725 h 1282700"/>
                <a:gd name="connsiteX9" fmla="*/ 619125 w 1873250"/>
                <a:gd name="connsiteY9" fmla="*/ 82550 h 1282700"/>
                <a:gd name="connsiteX10" fmla="*/ 676275 w 1873250"/>
                <a:gd name="connsiteY10" fmla="*/ 76200 h 1282700"/>
                <a:gd name="connsiteX11" fmla="*/ 688975 w 1873250"/>
                <a:gd name="connsiteY11" fmla="*/ 79375 h 1282700"/>
                <a:gd name="connsiteX12" fmla="*/ 704850 w 1873250"/>
                <a:gd name="connsiteY12" fmla="*/ 101600 h 1282700"/>
                <a:gd name="connsiteX13" fmla="*/ 723900 w 1873250"/>
                <a:gd name="connsiteY13" fmla="*/ 95250 h 1282700"/>
                <a:gd name="connsiteX14" fmla="*/ 733425 w 1873250"/>
                <a:gd name="connsiteY14" fmla="*/ 92075 h 1282700"/>
                <a:gd name="connsiteX15" fmla="*/ 742950 w 1873250"/>
                <a:gd name="connsiteY15" fmla="*/ 85725 h 1282700"/>
                <a:gd name="connsiteX16" fmla="*/ 758825 w 1873250"/>
                <a:gd name="connsiteY16" fmla="*/ 82550 h 1282700"/>
                <a:gd name="connsiteX17" fmla="*/ 771525 w 1873250"/>
                <a:gd name="connsiteY17" fmla="*/ 79375 h 1282700"/>
                <a:gd name="connsiteX18" fmla="*/ 777875 w 1873250"/>
                <a:gd name="connsiteY18" fmla="*/ 69850 h 1282700"/>
                <a:gd name="connsiteX19" fmla="*/ 790575 w 1873250"/>
                <a:gd name="connsiteY19" fmla="*/ 41275 h 1282700"/>
                <a:gd name="connsiteX20" fmla="*/ 800100 w 1873250"/>
                <a:gd name="connsiteY20" fmla="*/ 38100 h 1282700"/>
                <a:gd name="connsiteX21" fmla="*/ 819150 w 1873250"/>
                <a:gd name="connsiteY21" fmla="*/ 44450 h 1282700"/>
                <a:gd name="connsiteX22" fmla="*/ 828675 w 1873250"/>
                <a:gd name="connsiteY22" fmla="*/ 47625 h 1282700"/>
                <a:gd name="connsiteX23" fmla="*/ 854075 w 1873250"/>
                <a:gd name="connsiteY23" fmla="*/ 44450 h 1282700"/>
                <a:gd name="connsiteX24" fmla="*/ 869950 w 1873250"/>
                <a:gd name="connsiteY24" fmla="*/ 47625 h 1282700"/>
                <a:gd name="connsiteX25" fmla="*/ 914400 w 1873250"/>
                <a:gd name="connsiteY25" fmla="*/ 50800 h 1282700"/>
                <a:gd name="connsiteX26" fmla="*/ 923925 w 1873250"/>
                <a:gd name="connsiteY26" fmla="*/ 53975 h 1282700"/>
                <a:gd name="connsiteX27" fmla="*/ 936625 w 1873250"/>
                <a:gd name="connsiteY27" fmla="*/ 57150 h 1282700"/>
                <a:gd name="connsiteX28" fmla="*/ 946150 w 1873250"/>
                <a:gd name="connsiteY28" fmla="*/ 76200 h 1282700"/>
                <a:gd name="connsiteX29" fmla="*/ 942975 w 1873250"/>
                <a:gd name="connsiteY29" fmla="*/ 92075 h 1282700"/>
                <a:gd name="connsiteX30" fmla="*/ 958850 w 1873250"/>
                <a:gd name="connsiteY30" fmla="*/ 120650 h 1282700"/>
                <a:gd name="connsiteX31" fmla="*/ 977900 w 1873250"/>
                <a:gd name="connsiteY31" fmla="*/ 133350 h 1282700"/>
                <a:gd name="connsiteX32" fmla="*/ 996950 w 1873250"/>
                <a:gd name="connsiteY32" fmla="*/ 139700 h 1282700"/>
                <a:gd name="connsiteX33" fmla="*/ 984250 w 1873250"/>
                <a:gd name="connsiteY33" fmla="*/ 158750 h 1282700"/>
                <a:gd name="connsiteX34" fmla="*/ 981075 w 1873250"/>
                <a:gd name="connsiteY34" fmla="*/ 168275 h 1282700"/>
                <a:gd name="connsiteX35" fmla="*/ 965200 w 1873250"/>
                <a:gd name="connsiteY35" fmla="*/ 196850 h 1282700"/>
                <a:gd name="connsiteX36" fmla="*/ 968375 w 1873250"/>
                <a:gd name="connsiteY36" fmla="*/ 209550 h 1282700"/>
                <a:gd name="connsiteX37" fmla="*/ 987425 w 1873250"/>
                <a:gd name="connsiteY37" fmla="*/ 219075 h 1282700"/>
                <a:gd name="connsiteX38" fmla="*/ 1006475 w 1873250"/>
                <a:gd name="connsiteY38" fmla="*/ 228600 h 1282700"/>
                <a:gd name="connsiteX39" fmla="*/ 1019175 w 1873250"/>
                <a:gd name="connsiteY39" fmla="*/ 209550 h 1282700"/>
                <a:gd name="connsiteX40" fmla="*/ 1022350 w 1873250"/>
                <a:gd name="connsiteY40" fmla="*/ 200025 h 1282700"/>
                <a:gd name="connsiteX41" fmla="*/ 1031875 w 1873250"/>
                <a:gd name="connsiteY41" fmla="*/ 196850 h 1282700"/>
                <a:gd name="connsiteX42" fmla="*/ 1050925 w 1873250"/>
                <a:gd name="connsiteY42" fmla="*/ 184150 h 1282700"/>
                <a:gd name="connsiteX43" fmla="*/ 1073150 w 1873250"/>
                <a:gd name="connsiteY43" fmla="*/ 177800 h 1282700"/>
                <a:gd name="connsiteX44" fmla="*/ 1092200 w 1873250"/>
                <a:gd name="connsiteY44" fmla="*/ 171450 h 1282700"/>
                <a:gd name="connsiteX45" fmla="*/ 1098550 w 1873250"/>
                <a:gd name="connsiteY45" fmla="*/ 190500 h 1282700"/>
                <a:gd name="connsiteX46" fmla="*/ 1101725 w 1873250"/>
                <a:gd name="connsiteY46" fmla="*/ 200025 h 1282700"/>
                <a:gd name="connsiteX47" fmla="*/ 1104900 w 1873250"/>
                <a:gd name="connsiteY47" fmla="*/ 209550 h 1282700"/>
                <a:gd name="connsiteX48" fmla="*/ 1123950 w 1873250"/>
                <a:gd name="connsiteY48" fmla="*/ 219075 h 1282700"/>
                <a:gd name="connsiteX49" fmla="*/ 1146175 w 1873250"/>
                <a:gd name="connsiteY49" fmla="*/ 212725 h 1282700"/>
                <a:gd name="connsiteX50" fmla="*/ 1155700 w 1873250"/>
                <a:gd name="connsiteY50" fmla="*/ 209550 h 1282700"/>
                <a:gd name="connsiteX51" fmla="*/ 1174750 w 1873250"/>
                <a:gd name="connsiteY51" fmla="*/ 206375 h 1282700"/>
                <a:gd name="connsiteX52" fmla="*/ 1193800 w 1873250"/>
                <a:gd name="connsiteY52" fmla="*/ 212725 h 1282700"/>
                <a:gd name="connsiteX53" fmla="*/ 1212850 w 1873250"/>
                <a:gd name="connsiteY53" fmla="*/ 222250 h 1282700"/>
                <a:gd name="connsiteX54" fmla="*/ 1238250 w 1873250"/>
                <a:gd name="connsiteY54" fmla="*/ 219075 h 1282700"/>
                <a:gd name="connsiteX55" fmla="*/ 1247775 w 1873250"/>
                <a:gd name="connsiteY55" fmla="*/ 215900 h 1282700"/>
                <a:gd name="connsiteX56" fmla="*/ 1263650 w 1873250"/>
                <a:gd name="connsiteY56" fmla="*/ 212725 h 1282700"/>
                <a:gd name="connsiteX57" fmla="*/ 1308100 w 1873250"/>
                <a:gd name="connsiteY57" fmla="*/ 206375 h 1282700"/>
                <a:gd name="connsiteX58" fmla="*/ 1317625 w 1873250"/>
                <a:gd name="connsiteY58" fmla="*/ 203200 h 1282700"/>
                <a:gd name="connsiteX59" fmla="*/ 1339850 w 1873250"/>
                <a:gd name="connsiteY59" fmla="*/ 225425 h 1282700"/>
                <a:gd name="connsiteX60" fmla="*/ 1349375 w 1873250"/>
                <a:gd name="connsiteY60" fmla="*/ 228600 h 1282700"/>
                <a:gd name="connsiteX61" fmla="*/ 1368425 w 1873250"/>
                <a:gd name="connsiteY61" fmla="*/ 222250 h 1282700"/>
                <a:gd name="connsiteX62" fmla="*/ 1377950 w 1873250"/>
                <a:gd name="connsiteY62" fmla="*/ 219075 h 1282700"/>
                <a:gd name="connsiteX63" fmla="*/ 1387475 w 1873250"/>
                <a:gd name="connsiteY63" fmla="*/ 222250 h 1282700"/>
                <a:gd name="connsiteX64" fmla="*/ 1390650 w 1873250"/>
                <a:gd name="connsiteY64" fmla="*/ 231775 h 1282700"/>
                <a:gd name="connsiteX65" fmla="*/ 1406525 w 1873250"/>
                <a:gd name="connsiteY65" fmla="*/ 234950 h 1282700"/>
                <a:gd name="connsiteX66" fmla="*/ 1422400 w 1873250"/>
                <a:gd name="connsiteY66" fmla="*/ 231775 h 1282700"/>
                <a:gd name="connsiteX67" fmla="*/ 1428750 w 1873250"/>
                <a:gd name="connsiteY67" fmla="*/ 212725 h 1282700"/>
                <a:gd name="connsiteX68" fmla="*/ 1444625 w 1873250"/>
                <a:gd name="connsiteY68" fmla="*/ 215900 h 1282700"/>
                <a:gd name="connsiteX69" fmla="*/ 1454150 w 1873250"/>
                <a:gd name="connsiteY69" fmla="*/ 219075 h 1282700"/>
                <a:gd name="connsiteX70" fmla="*/ 1466850 w 1873250"/>
                <a:gd name="connsiteY70" fmla="*/ 222250 h 1282700"/>
                <a:gd name="connsiteX71" fmla="*/ 1476375 w 1873250"/>
                <a:gd name="connsiteY71" fmla="*/ 231775 h 1282700"/>
                <a:gd name="connsiteX72" fmla="*/ 1511300 w 1873250"/>
                <a:gd name="connsiteY72" fmla="*/ 222250 h 1282700"/>
                <a:gd name="connsiteX73" fmla="*/ 1524000 w 1873250"/>
                <a:gd name="connsiteY73" fmla="*/ 222250 h 1282700"/>
                <a:gd name="connsiteX74" fmla="*/ 1539875 w 1873250"/>
                <a:gd name="connsiteY74" fmla="*/ 190500 h 1282700"/>
                <a:gd name="connsiteX75" fmla="*/ 1568450 w 1873250"/>
                <a:gd name="connsiteY75" fmla="*/ 196850 h 1282700"/>
                <a:gd name="connsiteX76" fmla="*/ 1577975 w 1873250"/>
                <a:gd name="connsiteY76" fmla="*/ 209550 h 1282700"/>
                <a:gd name="connsiteX77" fmla="*/ 1622425 w 1873250"/>
                <a:gd name="connsiteY77" fmla="*/ 184150 h 1282700"/>
                <a:gd name="connsiteX78" fmla="*/ 1657350 w 1873250"/>
                <a:gd name="connsiteY78" fmla="*/ 174625 h 1282700"/>
                <a:gd name="connsiteX79" fmla="*/ 1679575 w 1873250"/>
                <a:gd name="connsiteY79" fmla="*/ 149225 h 1282700"/>
                <a:gd name="connsiteX80" fmla="*/ 1679575 w 1873250"/>
                <a:gd name="connsiteY80" fmla="*/ 95250 h 1282700"/>
                <a:gd name="connsiteX81" fmla="*/ 1708150 w 1873250"/>
                <a:gd name="connsiteY81" fmla="*/ 82550 h 1282700"/>
                <a:gd name="connsiteX82" fmla="*/ 1739900 w 1873250"/>
                <a:gd name="connsiteY82" fmla="*/ 95250 h 1282700"/>
                <a:gd name="connsiteX83" fmla="*/ 1781175 w 1873250"/>
                <a:gd name="connsiteY83" fmla="*/ 92075 h 1282700"/>
                <a:gd name="connsiteX84" fmla="*/ 1835150 w 1873250"/>
                <a:gd name="connsiteY84" fmla="*/ 82550 h 1282700"/>
                <a:gd name="connsiteX85" fmla="*/ 1873250 w 1873250"/>
                <a:gd name="connsiteY85" fmla="*/ 69850 h 1282700"/>
                <a:gd name="connsiteX86" fmla="*/ 1873250 w 1873250"/>
                <a:gd name="connsiteY86" fmla="*/ 69850 h 1282700"/>
                <a:gd name="connsiteX87" fmla="*/ 1851025 w 1873250"/>
                <a:gd name="connsiteY87" fmla="*/ 133350 h 1282700"/>
                <a:gd name="connsiteX88" fmla="*/ 1847850 w 1873250"/>
                <a:gd name="connsiteY88" fmla="*/ 196850 h 1282700"/>
                <a:gd name="connsiteX89" fmla="*/ 1819275 w 1873250"/>
                <a:gd name="connsiteY89" fmla="*/ 241300 h 1282700"/>
                <a:gd name="connsiteX90" fmla="*/ 1778000 w 1873250"/>
                <a:gd name="connsiteY90" fmla="*/ 244475 h 1282700"/>
                <a:gd name="connsiteX91" fmla="*/ 1774825 w 1873250"/>
                <a:gd name="connsiteY91" fmla="*/ 276225 h 1282700"/>
                <a:gd name="connsiteX92" fmla="*/ 1819275 w 1873250"/>
                <a:gd name="connsiteY92" fmla="*/ 320675 h 1282700"/>
                <a:gd name="connsiteX93" fmla="*/ 1781175 w 1873250"/>
                <a:gd name="connsiteY93" fmla="*/ 336550 h 1282700"/>
                <a:gd name="connsiteX94" fmla="*/ 1774825 w 1873250"/>
                <a:gd name="connsiteY94" fmla="*/ 361950 h 1282700"/>
                <a:gd name="connsiteX95" fmla="*/ 1739900 w 1873250"/>
                <a:gd name="connsiteY95" fmla="*/ 355600 h 1282700"/>
                <a:gd name="connsiteX96" fmla="*/ 1708150 w 1873250"/>
                <a:gd name="connsiteY96" fmla="*/ 400050 h 1282700"/>
                <a:gd name="connsiteX97" fmla="*/ 1689100 w 1873250"/>
                <a:gd name="connsiteY97" fmla="*/ 403225 h 1282700"/>
                <a:gd name="connsiteX98" fmla="*/ 1657350 w 1873250"/>
                <a:gd name="connsiteY98" fmla="*/ 381000 h 1282700"/>
                <a:gd name="connsiteX99" fmla="*/ 1657350 w 1873250"/>
                <a:gd name="connsiteY99" fmla="*/ 381000 h 1282700"/>
                <a:gd name="connsiteX100" fmla="*/ 1612900 w 1873250"/>
                <a:gd name="connsiteY100" fmla="*/ 409575 h 1282700"/>
                <a:gd name="connsiteX101" fmla="*/ 1565275 w 1873250"/>
                <a:gd name="connsiteY101" fmla="*/ 406400 h 1282700"/>
                <a:gd name="connsiteX102" fmla="*/ 1539875 w 1873250"/>
                <a:gd name="connsiteY102" fmla="*/ 381000 h 1282700"/>
                <a:gd name="connsiteX103" fmla="*/ 1539875 w 1873250"/>
                <a:gd name="connsiteY103" fmla="*/ 381000 h 1282700"/>
                <a:gd name="connsiteX104" fmla="*/ 1492250 w 1873250"/>
                <a:gd name="connsiteY104" fmla="*/ 387350 h 1282700"/>
                <a:gd name="connsiteX105" fmla="*/ 1457325 w 1873250"/>
                <a:gd name="connsiteY105" fmla="*/ 444500 h 1282700"/>
                <a:gd name="connsiteX106" fmla="*/ 1377950 w 1873250"/>
                <a:gd name="connsiteY106" fmla="*/ 425450 h 1282700"/>
                <a:gd name="connsiteX107" fmla="*/ 1349375 w 1873250"/>
                <a:gd name="connsiteY107" fmla="*/ 444500 h 1282700"/>
                <a:gd name="connsiteX108" fmla="*/ 1295400 w 1873250"/>
                <a:gd name="connsiteY108" fmla="*/ 409575 h 1282700"/>
                <a:gd name="connsiteX109" fmla="*/ 1266825 w 1873250"/>
                <a:gd name="connsiteY109" fmla="*/ 419100 h 1282700"/>
                <a:gd name="connsiteX110" fmla="*/ 1231900 w 1873250"/>
                <a:gd name="connsiteY110" fmla="*/ 412750 h 1282700"/>
                <a:gd name="connsiteX111" fmla="*/ 1231900 w 1873250"/>
                <a:gd name="connsiteY111" fmla="*/ 412750 h 1282700"/>
                <a:gd name="connsiteX112" fmla="*/ 1235075 w 1873250"/>
                <a:gd name="connsiteY112" fmla="*/ 450850 h 1282700"/>
                <a:gd name="connsiteX113" fmla="*/ 1184275 w 1873250"/>
                <a:gd name="connsiteY113" fmla="*/ 476250 h 1282700"/>
                <a:gd name="connsiteX114" fmla="*/ 1120775 w 1873250"/>
                <a:gd name="connsiteY114" fmla="*/ 501650 h 1282700"/>
                <a:gd name="connsiteX115" fmla="*/ 1095375 w 1873250"/>
                <a:gd name="connsiteY115" fmla="*/ 520700 h 1282700"/>
                <a:gd name="connsiteX116" fmla="*/ 1098550 w 1873250"/>
                <a:gd name="connsiteY116" fmla="*/ 549275 h 1282700"/>
                <a:gd name="connsiteX117" fmla="*/ 1130300 w 1873250"/>
                <a:gd name="connsiteY117" fmla="*/ 568325 h 1282700"/>
                <a:gd name="connsiteX118" fmla="*/ 1149350 w 1873250"/>
                <a:gd name="connsiteY118" fmla="*/ 593725 h 1282700"/>
                <a:gd name="connsiteX119" fmla="*/ 1143000 w 1873250"/>
                <a:gd name="connsiteY119" fmla="*/ 622300 h 1282700"/>
                <a:gd name="connsiteX120" fmla="*/ 1114425 w 1873250"/>
                <a:gd name="connsiteY120" fmla="*/ 625475 h 1282700"/>
                <a:gd name="connsiteX121" fmla="*/ 1111250 w 1873250"/>
                <a:gd name="connsiteY121" fmla="*/ 641350 h 1282700"/>
                <a:gd name="connsiteX122" fmla="*/ 1108075 w 1873250"/>
                <a:gd name="connsiteY122" fmla="*/ 669925 h 1282700"/>
                <a:gd name="connsiteX123" fmla="*/ 1104900 w 1873250"/>
                <a:gd name="connsiteY123" fmla="*/ 701675 h 1282700"/>
                <a:gd name="connsiteX124" fmla="*/ 1101725 w 1873250"/>
                <a:gd name="connsiteY124" fmla="*/ 720725 h 1282700"/>
                <a:gd name="connsiteX125" fmla="*/ 1092200 w 1873250"/>
                <a:gd name="connsiteY125" fmla="*/ 730250 h 1282700"/>
                <a:gd name="connsiteX126" fmla="*/ 1069975 w 1873250"/>
                <a:gd name="connsiteY126" fmla="*/ 755650 h 1282700"/>
                <a:gd name="connsiteX127" fmla="*/ 1063625 w 1873250"/>
                <a:gd name="connsiteY127" fmla="*/ 774700 h 1282700"/>
                <a:gd name="connsiteX128" fmla="*/ 1057275 w 1873250"/>
                <a:gd name="connsiteY128" fmla="*/ 819150 h 1282700"/>
                <a:gd name="connsiteX129" fmla="*/ 1035050 w 1873250"/>
                <a:gd name="connsiteY129" fmla="*/ 825500 h 1282700"/>
                <a:gd name="connsiteX130" fmla="*/ 1025525 w 1873250"/>
                <a:gd name="connsiteY130" fmla="*/ 831850 h 1282700"/>
                <a:gd name="connsiteX131" fmla="*/ 990600 w 1873250"/>
                <a:gd name="connsiteY131" fmla="*/ 831850 h 1282700"/>
                <a:gd name="connsiteX132" fmla="*/ 971550 w 1873250"/>
                <a:gd name="connsiteY132" fmla="*/ 838200 h 1282700"/>
                <a:gd name="connsiteX133" fmla="*/ 968375 w 1873250"/>
                <a:gd name="connsiteY133" fmla="*/ 847725 h 1282700"/>
                <a:gd name="connsiteX134" fmla="*/ 949325 w 1873250"/>
                <a:gd name="connsiteY134" fmla="*/ 841375 h 1282700"/>
                <a:gd name="connsiteX135" fmla="*/ 933450 w 1873250"/>
                <a:gd name="connsiteY135" fmla="*/ 841375 h 1282700"/>
                <a:gd name="connsiteX136" fmla="*/ 933450 w 1873250"/>
                <a:gd name="connsiteY136" fmla="*/ 838200 h 1282700"/>
                <a:gd name="connsiteX137" fmla="*/ 914400 w 1873250"/>
                <a:gd name="connsiteY137" fmla="*/ 876300 h 1282700"/>
                <a:gd name="connsiteX138" fmla="*/ 901700 w 1873250"/>
                <a:gd name="connsiteY138" fmla="*/ 885825 h 1282700"/>
                <a:gd name="connsiteX139" fmla="*/ 869950 w 1873250"/>
                <a:gd name="connsiteY139" fmla="*/ 882650 h 1282700"/>
                <a:gd name="connsiteX140" fmla="*/ 866775 w 1873250"/>
                <a:gd name="connsiteY140" fmla="*/ 911225 h 1282700"/>
                <a:gd name="connsiteX141" fmla="*/ 850900 w 1873250"/>
                <a:gd name="connsiteY141" fmla="*/ 927100 h 1282700"/>
                <a:gd name="connsiteX142" fmla="*/ 838200 w 1873250"/>
                <a:gd name="connsiteY142" fmla="*/ 946150 h 1282700"/>
                <a:gd name="connsiteX143" fmla="*/ 815975 w 1873250"/>
                <a:gd name="connsiteY143" fmla="*/ 962025 h 1282700"/>
                <a:gd name="connsiteX144" fmla="*/ 771525 w 1873250"/>
                <a:gd name="connsiteY144" fmla="*/ 952500 h 1282700"/>
                <a:gd name="connsiteX145" fmla="*/ 742950 w 1873250"/>
                <a:gd name="connsiteY145" fmla="*/ 946150 h 1282700"/>
                <a:gd name="connsiteX146" fmla="*/ 730250 w 1873250"/>
                <a:gd name="connsiteY146" fmla="*/ 920750 h 1282700"/>
                <a:gd name="connsiteX147" fmla="*/ 695325 w 1873250"/>
                <a:gd name="connsiteY147" fmla="*/ 936625 h 1282700"/>
                <a:gd name="connsiteX148" fmla="*/ 673100 w 1873250"/>
                <a:gd name="connsiteY148" fmla="*/ 946150 h 1282700"/>
                <a:gd name="connsiteX149" fmla="*/ 650875 w 1873250"/>
                <a:gd name="connsiteY149" fmla="*/ 962025 h 1282700"/>
                <a:gd name="connsiteX150" fmla="*/ 647700 w 1873250"/>
                <a:gd name="connsiteY150" fmla="*/ 971550 h 1282700"/>
                <a:gd name="connsiteX151" fmla="*/ 619125 w 1873250"/>
                <a:gd name="connsiteY151" fmla="*/ 987425 h 1282700"/>
                <a:gd name="connsiteX152" fmla="*/ 603250 w 1873250"/>
                <a:gd name="connsiteY152" fmla="*/ 990600 h 1282700"/>
                <a:gd name="connsiteX153" fmla="*/ 593725 w 1873250"/>
                <a:gd name="connsiteY153" fmla="*/ 993775 h 1282700"/>
                <a:gd name="connsiteX154" fmla="*/ 581025 w 1873250"/>
                <a:gd name="connsiteY154" fmla="*/ 990600 h 1282700"/>
                <a:gd name="connsiteX155" fmla="*/ 571500 w 1873250"/>
                <a:gd name="connsiteY155" fmla="*/ 987425 h 1282700"/>
                <a:gd name="connsiteX156" fmla="*/ 555625 w 1873250"/>
                <a:gd name="connsiteY156" fmla="*/ 990600 h 1282700"/>
                <a:gd name="connsiteX157" fmla="*/ 552450 w 1873250"/>
                <a:gd name="connsiteY157" fmla="*/ 1000125 h 1282700"/>
                <a:gd name="connsiteX158" fmla="*/ 533400 w 1873250"/>
                <a:gd name="connsiteY158" fmla="*/ 1006475 h 1282700"/>
                <a:gd name="connsiteX159" fmla="*/ 517525 w 1873250"/>
                <a:gd name="connsiteY159" fmla="*/ 1035050 h 1282700"/>
                <a:gd name="connsiteX160" fmla="*/ 511175 w 1873250"/>
                <a:gd name="connsiteY160" fmla="*/ 1082675 h 1282700"/>
                <a:gd name="connsiteX161" fmla="*/ 508000 w 1873250"/>
                <a:gd name="connsiteY161" fmla="*/ 1092200 h 1282700"/>
                <a:gd name="connsiteX162" fmla="*/ 495300 w 1873250"/>
                <a:gd name="connsiteY162" fmla="*/ 1111250 h 1282700"/>
                <a:gd name="connsiteX163" fmla="*/ 476250 w 1873250"/>
                <a:gd name="connsiteY163" fmla="*/ 1123950 h 1282700"/>
                <a:gd name="connsiteX164" fmla="*/ 466725 w 1873250"/>
                <a:gd name="connsiteY164" fmla="*/ 1143000 h 1282700"/>
                <a:gd name="connsiteX165" fmla="*/ 463550 w 1873250"/>
                <a:gd name="connsiteY165" fmla="*/ 1152525 h 1282700"/>
                <a:gd name="connsiteX166" fmla="*/ 457200 w 1873250"/>
                <a:gd name="connsiteY166" fmla="*/ 1162050 h 1282700"/>
                <a:gd name="connsiteX167" fmla="*/ 454025 w 1873250"/>
                <a:gd name="connsiteY167" fmla="*/ 1171575 h 1282700"/>
                <a:gd name="connsiteX168" fmla="*/ 434975 w 1873250"/>
                <a:gd name="connsiteY168" fmla="*/ 1184275 h 1282700"/>
                <a:gd name="connsiteX169" fmla="*/ 422275 w 1873250"/>
                <a:gd name="connsiteY169" fmla="*/ 1196975 h 1282700"/>
                <a:gd name="connsiteX170" fmla="*/ 419100 w 1873250"/>
                <a:gd name="connsiteY170" fmla="*/ 1206500 h 1282700"/>
                <a:gd name="connsiteX171" fmla="*/ 409575 w 1873250"/>
                <a:gd name="connsiteY171" fmla="*/ 1209675 h 1282700"/>
                <a:gd name="connsiteX172" fmla="*/ 406400 w 1873250"/>
                <a:gd name="connsiteY172" fmla="*/ 1212850 h 1282700"/>
                <a:gd name="connsiteX173" fmla="*/ 403225 w 1873250"/>
                <a:gd name="connsiteY173" fmla="*/ 1212850 h 1282700"/>
                <a:gd name="connsiteX174" fmla="*/ 422275 w 1873250"/>
                <a:gd name="connsiteY174" fmla="*/ 1241425 h 1282700"/>
                <a:gd name="connsiteX175" fmla="*/ 415925 w 1873250"/>
                <a:gd name="connsiteY175" fmla="*/ 1266825 h 1282700"/>
                <a:gd name="connsiteX176" fmla="*/ 396875 w 1873250"/>
                <a:gd name="connsiteY176" fmla="*/ 1276350 h 1282700"/>
                <a:gd name="connsiteX177" fmla="*/ 371475 w 1873250"/>
                <a:gd name="connsiteY177" fmla="*/ 1282700 h 1282700"/>
                <a:gd name="connsiteX178" fmla="*/ 349250 w 1873250"/>
                <a:gd name="connsiteY178" fmla="*/ 1263650 h 1282700"/>
                <a:gd name="connsiteX179" fmla="*/ 349250 w 1873250"/>
                <a:gd name="connsiteY179" fmla="*/ 1235075 h 1282700"/>
                <a:gd name="connsiteX180" fmla="*/ 349250 w 1873250"/>
                <a:gd name="connsiteY180" fmla="*/ 1225550 h 1282700"/>
                <a:gd name="connsiteX181" fmla="*/ 361950 w 1873250"/>
                <a:gd name="connsiteY181" fmla="*/ 1200150 h 1282700"/>
                <a:gd name="connsiteX182" fmla="*/ 365125 w 1873250"/>
                <a:gd name="connsiteY182" fmla="*/ 1190625 h 1282700"/>
                <a:gd name="connsiteX183" fmla="*/ 361950 w 1873250"/>
                <a:gd name="connsiteY183" fmla="*/ 1181100 h 1282700"/>
                <a:gd name="connsiteX184" fmla="*/ 352425 w 1873250"/>
                <a:gd name="connsiteY184" fmla="*/ 1177925 h 1282700"/>
                <a:gd name="connsiteX185" fmla="*/ 323850 w 1873250"/>
                <a:gd name="connsiteY185" fmla="*/ 1184275 h 1282700"/>
                <a:gd name="connsiteX186" fmla="*/ 304800 w 1873250"/>
                <a:gd name="connsiteY186" fmla="*/ 1193800 h 1282700"/>
                <a:gd name="connsiteX187" fmla="*/ 295275 w 1873250"/>
                <a:gd name="connsiteY187" fmla="*/ 1174750 h 1282700"/>
                <a:gd name="connsiteX188" fmla="*/ 288925 w 1873250"/>
                <a:gd name="connsiteY188" fmla="*/ 1130300 h 1282700"/>
                <a:gd name="connsiteX189" fmla="*/ 285750 w 1873250"/>
                <a:gd name="connsiteY189" fmla="*/ 1120775 h 1282700"/>
                <a:gd name="connsiteX190" fmla="*/ 279400 w 1873250"/>
                <a:gd name="connsiteY190" fmla="*/ 1111250 h 1282700"/>
                <a:gd name="connsiteX191" fmla="*/ 266700 w 1873250"/>
                <a:gd name="connsiteY191" fmla="*/ 1085850 h 1282700"/>
                <a:gd name="connsiteX192" fmla="*/ 254000 w 1873250"/>
                <a:gd name="connsiteY192" fmla="*/ 1089025 h 1282700"/>
                <a:gd name="connsiteX193" fmla="*/ 234950 w 1873250"/>
                <a:gd name="connsiteY193" fmla="*/ 1095375 h 1282700"/>
                <a:gd name="connsiteX194" fmla="*/ 206375 w 1873250"/>
                <a:gd name="connsiteY194" fmla="*/ 1085850 h 1282700"/>
                <a:gd name="connsiteX195" fmla="*/ 196850 w 1873250"/>
                <a:gd name="connsiteY195" fmla="*/ 1082675 h 1282700"/>
                <a:gd name="connsiteX196" fmla="*/ 196850 w 1873250"/>
                <a:gd name="connsiteY196" fmla="*/ 1057275 h 1282700"/>
                <a:gd name="connsiteX197" fmla="*/ 203200 w 1873250"/>
                <a:gd name="connsiteY197" fmla="*/ 1019175 h 1282700"/>
                <a:gd name="connsiteX198" fmla="*/ 200025 w 1873250"/>
                <a:gd name="connsiteY198" fmla="*/ 1006475 h 1282700"/>
                <a:gd name="connsiteX199" fmla="*/ 196850 w 1873250"/>
                <a:gd name="connsiteY199" fmla="*/ 996950 h 1282700"/>
                <a:gd name="connsiteX200" fmla="*/ 200025 w 1873250"/>
                <a:gd name="connsiteY200" fmla="*/ 987425 h 1282700"/>
                <a:gd name="connsiteX201" fmla="*/ 219075 w 1873250"/>
                <a:gd name="connsiteY201" fmla="*/ 981075 h 1282700"/>
                <a:gd name="connsiteX202" fmla="*/ 228600 w 1873250"/>
                <a:gd name="connsiteY202" fmla="*/ 977900 h 1282700"/>
                <a:gd name="connsiteX203" fmla="*/ 228600 w 1873250"/>
                <a:gd name="connsiteY203" fmla="*/ 977900 h 1282700"/>
                <a:gd name="connsiteX204" fmla="*/ 257175 w 1873250"/>
                <a:gd name="connsiteY204" fmla="*/ 962025 h 1282700"/>
                <a:gd name="connsiteX205" fmla="*/ 273050 w 1873250"/>
                <a:gd name="connsiteY205" fmla="*/ 933450 h 1282700"/>
                <a:gd name="connsiteX206" fmla="*/ 266700 w 1873250"/>
                <a:gd name="connsiteY206" fmla="*/ 923925 h 1282700"/>
                <a:gd name="connsiteX207" fmla="*/ 247650 w 1873250"/>
                <a:gd name="connsiteY207" fmla="*/ 914400 h 1282700"/>
                <a:gd name="connsiteX208" fmla="*/ 231775 w 1873250"/>
                <a:gd name="connsiteY208" fmla="*/ 911225 h 1282700"/>
                <a:gd name="connsiteX209" fmla="*/ 231775 w 1873250"/>
                <a:gd name="connsiteY209" fmla="*/ 908050 h 1282700"/>
                <a:gd name="connsiteX210" fmla="*/ 222250 w 1873250"/>
                <a:gd name="connsiteY210" fmla="*/ 885825 h 1282700"/>
                <a:gd name="connsiteX211" fmla="*/ 222250 w 1873250"/>
                <a:gd name="connsiteY211" fmla="*/ 885825 h 1282700"/>
                <a:gd name="connsiteX212" fmla="*/ 171450 w 1873250"/>
                <a:gd name="connsiteY212" fmla="*/ 889000 h 1282700"/>
                <a:gd name="connsiteX213" fmla="*/ 168275 w 1873250"/>
                <a:gd name="connsiteY213" fmla="*/ 857250 h 1282700"/>
                <a:gd name="connsiteX214" fmla="*/ 146050 w 1873250"/>
                <a:gd name="connsiteY214" fmla="*/ 847725 h 1282700"/>
                <a:gd name="connsiteX215" fmla="*/ 146050 w 1873250"/>
                <a:gd name="connsiteY215" fmla="*/ 847725 h 1282700"/>
                <a:gd name="connsiteX216" fmla="*/ 120650 w 1873250"/>
                <a:gd name="connsiteY216" fmla="*/ 844550 h 1282700"/>
                <a:gd name="connsiteX217" fmla="*/ 95250 w 1873250"/>
                <a:gd name="connsiteY217" fmla="*/ 790575 h 1282700"/>
                <a:gd name="connsiteX218" fmla="*/ 57150 w 1873250"/>
                <a:gd name="connsiteY218" fmla="*/ 787400 h 1282700"/>
                <a:gd name="connsiteX219" fmla="*/ 0 w 1873250"/>
                <a:gd name="connsiteY219" fmla="*/ 727075 h 1282700"/>
                <a:gd name="connsiteX220" fmla="*/ 31750 w 1873250"/>
                <a:gd name="connsiteY220" fmla="*/ 692150 h 1282700"/>
                <a:gd name="connsiteX221" fmla="*/ 69850 w 1873250"/>
                <a:gd name="connsiteY221" fmla="*/ 708025 h 1282700"/>
                <a:gd name="connsiteX222" fmla="*/ 101600 w 1873250"/>
                <a:gd name="connsiteY222" fmla="*/ 673100 h 1282700"/>
                <a:gd name="connsiteX223" fmla="*/ 146050 w 1873250"/>
                <a:gd name="connsiteY223" fmla="*/ 669925 h 1282700"/>
                <a:gd name="connsiteX224" fmla="*/ 171450 w 1873250"/>
                <a:gd name="connsiteY224" fmla="*/ 663575 h 1282700"/>
                <a:gd name="connsiteX225" fmla="*/ 215900 w 1873250"/>
                <a:gd name="connsiteY225" fmla="*/ 676275 h 1282700"/>
                <a:gd name="connsiteX226" fmla="*/ 215900 w 1873250"/>
                <a:gd name="connsiteY226" fmla="*/ 723900 h 1282700"/>
                <a:gd name="connsiteX227" fmla="*/ 330200 w 1873250"/>
                <a:gd name="connsiteY227" fmla="*/ 727075 h 1282700"/>
                <a:gd name="connsiteX228" fmla="*/ 358775 w 1873250"/>
                <a:gd name="connsiteY228" fmla="*/ 723900 h 1282700"/>
                <a:gd name="connsiteX229" fmla="*/ 361950 w 1873250"/>
                <a:gd name="connsiteY229" fmla="*/ 711200 h 1282700"/>
                <a:gd name="connsiteX230" fmla="*/ 349250 w 1873250"/>
                <a:gd name="connsiteY230" fmla="*/ 685800 h 1282700"/>
                <a:gd name="connsiteX231" fmla="*/ 349250 w 1873250"/>
                <a:gd name="connsiteY231" fmla="*/ 615950 h 1282700"/>
                <a:gd name="connsiteX232" fmla="*/ 365125 w 1873250"/>
                <a:gd name="connsiteY232" fmla="*/ 590550 h 1282700"/>
                <a:gd name="connsiteX233" fmla="*/ 355600 w 1873250"/>
                <a:gd name="connsiteY233" fmla="*/ 555625 h 1282700"/>
                <a:gd name="connsiteX234" fmla="*/ 381000 w 1873250"/>
                <a:gd name="connsiteY234" fmla="*/ 549275 h 1282700"/>
                <a:gd name="connsiteX235" fmla="*/ 406400 w 1873250"/>
                <a:gd name="connsiteY235" fmla="*/ 501650 h 1282700"/>
                <a:gd name="connsiteX236" fmla="*/ 365125 w 1873250"/>
                <a:gd name="connsiteY236" fmla="*/ 482600 h 1282700"/>
                <a:gd name="connsiteX237" fmla="*/ 288925 w 1873250"/>
                <a:gd name="connsiteY237" fmla="*/ 466725 h 1282700"/>
                <a:gd name="connsiteX238" fmla="*/ 285750 w 1873250"/>
                <a:gd name="connsiteY238" fmla="*/ 428625 h 1282700"/>
                <a:gd name="connsiteX239" fmla="*/ 279400 w 1873250"/>
                <a:gd name="connsiteY239" fmla="*/ 377825 h 1282700"/>
                <a:gd name="connsiteX240" fmla="*/ 279400 w 1873250"/>
                <a:gd name="connsiteY240" fmla="*/ 358775 h 1282700"/>
                <a:gd name="connsiteX241" fmla="*/ 247650 w 1873250"/>
                <a:gd name="connsiteY241" fmla="*/ 361950 h 1282700"/>
                <a:gd name="connsiteX242" fmla="*/ 212725 w 1873250"/>
                <a:gd name="connsiteY242" fmla="*/ 352425 h 1282700"/>
                <a:gd name="connsiteX243" fmla="*/ 190500 w 1873250"/>
                <a:gd name="connsiteY243" fmla="*/ 327025 h 1282700"/>
                <a:gd name="connsiteX244" fmla="*/ 203200 w 1873250"/>
                <a:gd name="connsiteY244" fmla="*/ 263525 h 1282700"/>
                <a:gd name="connsiteX245" fmla="*/ 206375 w 1873250"/>
                <a:gd name="connsiteY245" fmla="*/ 228600 h 1282700"/>
                <a:gd name="connsiteX246" fmla="*/ 212725 w 1873250"/>
                <a:gd name="connsiteY246" fmla="*/ 200025 h 1282700"/>
                <a:gd name="connsiteX247" fmla="*/ 222250 w 1873250"/>
                <a:gd name="connsiteY247" fmla="*/ 193675 h 1282700"/>
                <a:gd name="connsiteX248" fmla="*/ 269875 w 1873250"/>
                <a:gd name="connsiteY248" fmla="*/ 193675 h 1282700"/>
                <a:gd name="connsiteX249" fmla="*/ 257175 w 1873250"/>
                <a:gd name="connsiteY249" fmla="*/ 171450 h 1282700"/>
                <a:gd name="connsiteX250" fmla="*/ 257175 w 1873250"/>
                <a:gd name="connsiteY250" fmla="*/ 120650 h 1282700"/>
                <a:gd name="connsiteX251" fmla="*/ 295275 w 1873250"/>
                <a:gd name="connsiteY251" fmla="*/ 92075 h 1282700"/>
                <a:gd name="connsiteX252" fmla="*/ 301625 w 1873250"/>
                <a:gd name="connsiteY252" fmla="*/ 31750 h 1282700"/>
                <a:gd name="connsiteX253" fmla="*/ 301625 w 1873250"/>
                <a:gd name="connsiteY253" fmla="*/ 31750 h 1282700"/>
                <a:gd name="connsiteX254" fmla="*/ 342900 w 1873250"/>
                <a:gd name="connsiteY254" fmla="*/ 28575 h 1282700"/>
                <a:gd name="connsiteX255" fmla="*/ 368300 w 1873250"/>
                <a:gd name="connsiteY255" fmla="*/ 0 h 1282700"/>
                <a:gd name="connsiteX256" fmla="*/ 393700 w 1873250"/>
                <a:gd name="connsiteY256" fmla="*/ 25400 h 1282700"/>
                <a:gd name="connsiteX257" fmla="*/ 431800 w 1873250"/>
                <a:gd name="connsiteY257" fmla="*/ 19050 h 1282700"/>
                <a:gd name="connsiteX258" fmla="*/ 428625 w 1873250"/>
                <a:gd name="connsiteY258" fmla="*/ 82550 h 1282700"/>
                <a:gd name="connsiteX259" fmla="*/ 431800 w 1873250"/>
                <a:gd name="connsiteY259" fmla="*/ 92075 h 1282700"/>
                <a:gd name="connsiteX260" fmla="*/ 457200 w 1873250"/>
                <a:gd name="connsiteY260" fmla="*/ 88900 h 1282700"/>
                <a:gd name="connsiteX261" fmla="*/ 476250 w 1873250"/>
                <a:gd name="connsiteY261" fmla="*/ 66675 h 1282700"/>
                <a:gd name="connsiteX262" fmla="*/ 523875 w 1873250"/>
                <a:gd name="connsiteY262" fmla="*/ 28575 h 128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Lst>
              <a:rect l="l" t="t" r="r" b="b"/>
              <a:pathLst>
                <a:path w="1873250" h="1282700">
                  <a:moveTo>
                    <a:pt x="523875" y="28575"/>
                  </a:moveTo>
                  <a:lnTo>
                    <a:pt x="523875" y="28575"/>
                  </a:lnTo>
                  <a:cubicBezTo>
                    <a:pt x="531283" y="33867"/>
                    <a:pt x="540335" y="37404"/>
                    <a:pt x="546100" y="44450"/>
                  </a:cubicBezTo>
                  <a:cubicBezTo>
                    <a:pt x="550339" y="49630"/>
                    <a:pt x="548737" y="57931"/>
                    <a:pt x="552450" y="63500"/>
                  </a:cubicBezTo>
                  <a:cubicBezTo>
                    <a:pt x="556683" y="69850"/>
                    <a:pt x="562737" y="75310"/>
                    <a:pt x="565150" y="82550"/>
                  </a:cubicBezTo>
                  <a:cubicBezTo>
                    <a:pt x="566208" y="85725"/>
                    <a:pt x="566234" y="89462"/>
                    <a:pt x="568325" y="92075"/>
                  </a:cubicBezTo>
                  <a:cubicBezTo>
                    <a:pt x="570709" y="95055"/>
                    <a:pt x="574675" y="96308"/>
                    <a:pt x="577850" y="98425"/>
                  </a:cubicBezTo>
                  <a:cubicBezTo>
                    <a:pt x="579967" y="95250"/>
                    <a:pt x="581220" y="91284"/>
                    <a:pt x="584200" y="88900"/>
                  </a:cubicBezTo>
                  <a:cubicBezTo>
                    <a:pt x="586813" y="86809"/>
                    <a:pt x="590432" y="86324"/>
                    <a:pt x="593725" y="85725"/>
                  </a:cubicBezTo>
                  <a:cubicBezTo>
                    <a:pt x="602120" y="84199"/>
                    <a:pt x="610678" y="83757"/>
                    <a:pt x="619125" y="82550"/>
                  </a:cubicBezTo>
                  <a:cubicBezTo>
                    <a:pt x="663394" y="76226"/>
                    <a:pt x="606721" y="81996"/>
                    <a:pt x="676275" y="76200"/>
                  </a:cubicBezTo>
                  <a:cubicBezTo>
                    <a:pt x="680508" y="77258"/>
                    <a:pt x="686135" y="76062"/>
                    <a:pt x="688975" y="79375"/>
                  </a:cubicBezTo>
                  <a:cubicBezTo>
                    <a:pt x="712682" y="107033"/>
                    <a:pt x="680826" y="93592"/>
                    <a:pt x="704850" y="101600"/>
                  </a:cubicBezTo>
                  <a:lnTo>
                    <a:pt x="723900" y="95250"/>
                  </a:lnTo>
                  <a:cubicBezTo>
                    <a:pt x="727075" y="94192"/>
                    <a:pt x="730640" y="93931"/>
                    <a:pt x="733425" y="92075"/>
                  </a:cubicBezTo>
                  <a:cubicBezTo>
                    <a:pt x="736600" y="89958"/>
                    <a:pt x="739377" y="87065"/>
                    <a:pt x="742950" y="85725"/>
                  </a:cubicBezTo>
                  <a:cubicBezTo>
                    <a:pt x="748003" y="83830"/>
                    <a:pt x="753557" y="83721"/>
                    <a:pt x="758825" y="82550"/>
                  </a:cubicBezTo>
                  <a:cubicBezTo>
                    <a:pt x="763085" y="81603"/>
                    <a:pt x="767292" y="80433"/>
                    <a:pt x="771525" y="79375"/>
                  </a:cubicBezTo>
                  <a:cubicBezTo>
                    <a:pt x="773642" y="76200"/>
                    <a:pt x="776325" y="73337"/>
                    <a:pt x="777875" y="69850"/>
                  </a:cubicBezTo>
                  <a:cubicBezTo>
                    <a:pt x="780819" y="63226"/>
                    <a:pt x="783142" y="47222"/>
                    <a:pt x="790575" y="41275"/>
                  </a:cubicBezTo>
                  <a:cubicBezTo>
                    <a:pt x="793188" y="39184"/>
                    <a:pt x="796925" y="39158"/>
                    <a:pt x="800100" y="38100"/>
                  </a:cubicBezTo>
                  <a:lnTo>
                    <a:pt x="819150" y="44450"/>
                  </a:lnTo>
                  <a:lnTo>
                    <a:pt x="828675" y="47625"/>
                  </a:lnTo>
                  <a:cubicBezTo>
                    <a:pt x="837142" y="46567"/>
                    <a:pt x="845542" y="44450"/>
                    <a:pt x="854075" y="44450"/>
                  </a:cubicBezTo>
                  <a:cubicBezTo>
                    <a:pt x="859471" y="44450"/>
                    <a:pt x="864583" y="47060"/>
                    <a:pt x="869950" y="47625"/>
                  </a:cubicBezTo>
                  <a:cubicBezTo>
                    <a:pt x="884723" y="49180"/>
                    <a:pt x="899583" y="49742"/>
                    <a:pt x="914400" y="50800"/>
                  </a:cubicBezTo>
                  <a:cubicBezTo>
                    <a:pt x="917575" y="51858"/>
                    <a:pt x="920707" y="53056"/>
                    <a:pt x="923925" y="53975"/>
                  </a:cubicBezTo>
                  <a:cubicBezTo>
                    <a:pt x="928121" y="55174"/>
                    <a:pt x="932994" y="54729"/>
                    <a:pt x="936625" y="57150"/>
                  </a:cubicBezTo>
                  <a:cubicBezTo>
                    <a:pt x="941901" y="60667"/>
                    <a:pt x="944339" y="70767"/>
                    <a:pt x="946150" y="76200"/>
                  </a:cubicBezTo>
                  <a:cubicBezTo>
                    <a:pt x="945092" y="81492"/>
                    <a:pt x="942975" y="86679"/>
                    <a:pt x="942975" y="92075"/>
                  </a:cubicBezTo>
                  <a:cubicBezTo>
                    <a:pt x="942975" y="99795"/>
                    <a:pt x="957037" y="119441"/>
                    <a:pt x="958850" y="120650"/>
                  </a:cubicBezTo>
                  <a:cubicBezTo>
                    <a:pt x="965200" y="124883"/>
                    <a:pt x="970660" y="130937"/>
                    <a:pt x="977900" y="133350"/>
                  </a:cubicBezTo>
                  <a:lnTo>
                    <a:pt x="996950" y="139700"/>
                  </a:lnTo>
                  <a:cubicBezTo>
                    <a:pt x="992717" y="146050"/>
                    <a:pt x="986663" y="151510"/>
                    <a:pt x="984250" y="158750"/>
                  </a:cubicBezTo>
                  <a:cubicBezTo>
                    <a:pt x="983192" y="161925"/>
                    <a:pt x="982700" y="165349"/>
                    <a:pt x="981075" y="168275"/>
                  </a:cubicBezTo>
                  <a:cubicBezTo>
                    <a:pt x="962879" y="201027"/>
                    <a:pt x="972384" y="175297"/>
                    <a:pt x="965200" y="196850"/>
                  </a:cubicBezTo>
                  <a:cubicBezTo>
                    <a:pt x="966258" y="201083"/>
                    <a:pt x="965954" y="205919"/>
                    <a:pt x="968375" y="209550"/>
                  </a:cubicBezTo>
                  <a:cubicBezTo>
                    <a:pt x="972925" y="216374"/>
                    <a:pt x="981086" y="215906"/>
                    <a:pt x="987425" y="219075"/>
                  </a:cubicBezTo>
                  <a:cubicBezTo>
                    <a:pt x="1012044" y="231385"/>
                    <a:pt x="982534" y="220620"/>
                    <a:pt x="1006475" y="228600"/>
                  </a:cubicBezTo>
                  <a:cubicBezTo>
                    <a:pt x="1010708" y="222250"/>
                    <a:pt x="1016762" y="216790"/>
                    <a:pt x="1019175" y="209550"/>
                  </a:cubicBezTo>
                  <a:cubicBezTo>
                    <a:pt x="1020233" y="206375"/>
                    <a:pt x="1019983" y="202392"/>
                    <a:pt x="1022350" y="200025"/>
                  </a:cubicBezTo>
                  <a:cubicBezTo>
                    <a:pt x="1024717" y="197658"/>
                    <a:pt x="1028949" y="198475"/>
                    <a:pt x="1031875" y="196850"/>
                  </a:cubicBezTo>
                  <a:cubicBezTo>
                    <a:pt x="1038546" y="193144"/>
                    <a:pt x="1043521" y="186001"/>
                    <a:pt x="1050925" y="184150"/>
                  </a:cubicBezTo>
                  <a:cubicBezTo>
                    <a:pt x="1066872" y="180163"/>
                    <a:pt x="1059485" y="182355"/>
                    <a:pt x="1073150" y="177800"/>
                  </a:cubicBezTo>
                  <a:cubicBezTo>
                    <a:pt x="1076990" y="172040"/>
                    <a:pt x="1081436" y="158892"/>
                    <a:pt x="1092200" y="171450"/>
                  </a:cubicBezTo>
                  <a:cubicBezTo>
                    <a:pt x="1096556" y="176532"/>
                    <a:pt x="1096433" y="184150"/>
                    <a:pt x="1098550" y="190500"/>
                  </a:cubicBezTo>
                  <a:lnTo>
                    <a:pt x="1101725" y="200025"/>
                  </a:lnTo>
                  <a:cubicBezTo>
                    <a:pt x="1102783" y="203200"/>
                    <a:pt x="1102115" y="207694"/>
                    <a:pt x="1104900" y="209550"/>
                  </a:cubicBezTo>
                  <a:cubicBezTo>
                    <a:pt x="1117210" y="217756"/>
                    <a:pt x="1110805" y="214693"/>
                    <a:pt x="1123950" y="219075"/>
                  </a:cubicBezTo>
                  <a:cubicBezTo>
                    <a:pt x="1146788" y="211462"/>
                    <a:pt x="1118268" y="220698"/>
                    <a:pt x="1146175" y="212725"/>
                  </a:cubicBezTo>
                  <a:cubicBezTo>
                    <a:pt x="1149393" y="211806"/>
                    <a:pt x="1152433" y="210276"/>
                    <a:pt x="1155700" y="209550"/>
                  </a:cubicBezTo>
                  <a:cubicBezTo>
                    <a:pt x="1161984" y="208153"/>
                    <a:pt x="1168400" y="207433"/>
                    <a:pt x="1174750" y="206375"/>
                  </a:cubicBezTo>
                  <a:cubicBezTo>
                    <a:pt x="1181100" y="208492"/>
                    <a:pt x="1188231" y="209012"/>
                    <a:pt x="1193800" y="212725"/>
                  </a:cubicBezTo>
                  <a:cubicBezTo>
                    <a:pt x="1206110" y="220931"/>
                    <a:pt x="1199705" y="217868"/>
                    <a:pt x="1212850" y="222250"/>
                  </a:cubicBezTo>
                  <a:cubicBezTo>
                    <a:pt x="1221317" y="221192"/>
                    <a:pt x="1229855" y="220601"/>
                    <a:pt x="1238250" y="219075"/>
                  </a:cubicBezTo>
                  <a:cubicBezTo>
                    <a:pt x="1241543" y="218476"/>
                    <a:pt x="1244528" y="216712"/>
                    <a:pt x="1247775" y="215900"/>
                  </a:cubicBezTo>
                  <a:cubicBezTo>
                    <a:pt x="1253010" y="214591"/>
                    <a:pt x="1258320" y="213567"/>
                    <a:pt x="1263650" y="212725"/>
                  </a:cubicBezTo>
                  <a:cubicBezTo>
                    <a:pt x="1278434" y="210391"/>
                    <a:pt x="1308100" y="206375"/>
                    <a:pt x="1308100" y="206375"/>
                  </a:cubicBezTo>
                  <a:cubicBezTo>
                    <a:pt x="1311275" y="205317"/>
                    <a:pt x="1314278" y="203200"/>
                    <a:pt x="1317625" y="203200"/>
                  </a:cubicBezTo>
                  <a:cubicBezTo>
                    <a:pt x="1339967" y="203200"/>
                    <a:pt x="1312576" y="216334"/>
                    <a:pt x="1339850" y="225425"/>
                  </a:cubicBezTo>
                  <a:lnTo>
                    <a:pt x="1349375" y="228600"/>
                  </a:lnTo>
                  <a:lnTo>
                    <a:pt x="1368425" y="222250"/>
                  </a:lnTo>
                  <a:lnTo>
                    <a:pt x="1377950" y="219075"/>
                  </a:lnTo>
                  <a:cubicBezTo>
                    <a:pt x="1381125" y="220133"/>
                    <a:pt x="1385108" y="219883"/>
                    <a:pt x="1387475" y="222250"/>
                  </a:cubicBezTo>
                  <a:cubicBezTo>
                    <a:pt x="1389842" y="224617"/>
                    <a:pt x="1387865" y="229919"/>
                    <a:pt x="1390650" y="231775"/>
                  </a:cubicBezTo>
                  <a:cubicBezTo>
                    <a:pt x="1395140" y="234768"/>
                    <a:pt x="1401233" y="233892"/>
                    <a:pt x="1406525" y="234950"/>
                  </a:cubicBezTo>
                  <a:cubicBezTo>
                    <a:pt x="1411817" y="233892"/>
                    <a:pt x="1418584" y="235591"/>
                    <a:pt x="1422400" y="231775"/>
                  </a:cubicBezTo>
                  <a:cubicBezTo>
                    <a:pt x="1427133" y="227042"/>
                    <a:pt x="1428750" y="212725"/>
                    <a:pt x="1428750" y="212725"/>
                  </a:cubicBezTo>
                  <a:cubicBezTo>
                    <a:pt x="1434042" y="213783"/>
                    <a:pt x="1439390" y="214591"/>
                    <a:pt x="1444625" y="215900"/>
                  </a:cubicBezTo>
                  <a:cubicBezTo>
                    <a:pt x="1447872" y="216712"/>
                    <a:pt x="1450932" y="218156"/>
                    <a:pt x="1454150" y="219075"/>
                  </a:cubicBezTo>
                  <a:cubicBezTo>
                    <a:pt x="1458346" y="220274"/>
                    <a:pt x="1462617" y="221192"/>
                    <a:pt x="1466850" y="222250"/>
                  </a:cubicBezTo>
                  <a:lnTo>
                    <a:pt x="1476375" y="231775"/>
                  </a:lnTo>
                  <a:lnTo>
                    <a:pt x="1511300" y="222250"/>
                  </a:lnTo>
                  <a:lnTo>
                    <a:pt x="1524000" y="222250"/>
                  </a:lnTo>
                  <a:lnTo>
                    <a:pt x="1539875" y="190500"/>
                  </a:lnTo>
                  <a:lnTo>
                    <a:pt x="1568450" y="196850"/>
                  </a:lnTo>
                  <a:lnTo>
                    <a:pt x="1577975" y="209550"/>
                  </a:lnTo>
                  <a:lnTo>
                    <a:pt x="1622425" y="184150"/>
                  </a:lnTo>
                  <a:lnTo>
                    <a:pt x="1657350" y="174625"/>
                  </a:lnTo>
                  <a:lnTo>
                    <a:pt x="1679575" y="149225"/>
                  </a:lnTo>
                  <a:lnTo>
                    <a:pt x="1679575" y="95250"/>
                  </a:lnTo>
                  <a:lnTo>
                    <a:pt x="1708150" y="82550"/>
                  </a:lnTo>
                  <a:lnTo>
                    <a:pt x="1739900" y="95250"/>
                  </a:lnTo>
                  <a:lnTo>
                    <a:pt x="1781175" y="92075"/>
                  </a:lnTo>
                  <a:lnTo>
                    <a:pt x="1835150" y="82550"/>
                  </a:lnTo>
                  <a:lnTo>
                    <a:pt x="1873250" y="69850"/>
                  </a:lnTo>
                  <a:lnTo>
                    <a:pt x="1873250" y="69850"/>
                  </a:lnTo>
                  <a:lnTo>
                    <a:pt x="1851025" y="133350"/>
                  </a:lnTo>
                  <a:lnTo>
                    <a:pt x="1847850" y="196850"/>
                  </a:lnTo>
                  <a:lnTo>
                    <a:pt x="1819275" y="241300"/>
                  </a:lnTo>
                  <a:lnTo>
                    <a:pt x="1778000" y="244475"/>
                  </a:lnTo>
                  <a:lnTo>
                    <a:pt x="1774825" y="276225"/>
                  </a:lnTo>
                  <a:lnTo>
                    <a:pt x="1819275" y="320675"/>
                  </a:lnTo>
                  <a:lnTo>
                    <a:pt x="1781175" y="336550"/>
                  </a:lnTo>
                  <a:lnTo>
                    <a:pt x="1774825" y="361950"/>
                  </a:lnTo>
                  <a:lnTo>
                    <a:pt x="1739900" y="355600"/>
                  </a:lnTo>
                  <a:lnTo>
                    <a:pt x="1708150" y="400050"/>
                  </a:lnTo>
                  <a:lnTo>
                    <a:pt x="1689100" y="403225"/>
                  </a:lnTo>
                  <a:lnTo>
                    <a:pt x="1657350" y="381000"/>
                  </a:lnTo>
                  <a:lnTo>
                    <a:pt x="1657350" y="381000"/>
                  </a:lnTo>
                  <a:lnTo>
                    <a:pt x="1612900" y="409575"/>
                  </a:lnTo>
                  <a:lnTo>
                    <a:pt x="1565275" y="406400"/>
                  </a:lnTo>
                  <a:lnTo>
                    <a:pt x="1539875" y="381000"/>
                  </a:lnTo>
                  <a:lnTo>
                    <a:pt x="1539875" y="381000"/>
                  </a:lnTo>
                  <a:lnTo>
                    <a:pt x="1492250" y="387350"/>
                  </a:lnTo>
                  <a:lnTo>
                    <a:pt x="1457325" y="444500"/>
                  </a:lnTo>
                  <a:lnTo>
                    <a:pt x="1377950" y="425450"/>
                  </a:lnTo>
                  <a:lnTo>
                    <a:pt x="1349375" y="444500"/>
                  </a:lnTo>
                  <a:lnTo>
                    <a:pt x="1295400" y="409575"/>
                  </a:lnTo>
                  <a:lnTo>
                    <a:pt x="1266825" y="419100"/>
                  </a:lnTo>
                  <a:lnTo>
                    <a:pt x="1231900" y="412750"/>
                  </a:lnTo>
                  <a:lnTo>
                    <a:pt x="1231900" y="412750"/>
                  </a:lnTo>
                  <a:lnTo>
                    <a:pt x="1235075" y="450850"/>
                  </a:lnTo>
                  <a:lnTo>
                    <a:pt x="1184275" y="476250"/>
                  </a:lnTo>
                  <a:lnTo>
                    <a:pt x="1120775" y="501650"/>
                  </a:lnTo>
                  <a:lnTo>
                    <a:pt x="1095375" y="520700"/>
                  </a:lnTo>
                  <a:lnTo>
                    <a:pt x="1098550" y="549275"/>
                  </a:lnTo>
                  <a:lnTo>
                    <a:pt x="1130300" y="568325"/>
                  </a:lnTo>
                  <a:lnTo>
                    <a:pt x="1149350" y="593725"/>
                  </a:lnTo>
                  <a:lnTo>
                    <a:pt x="1143000" y="622300"/>
                  </a:lnTo>
                  <a:lnTo>
                    <a:pt x="1114425" y="625475"/>
                  </a:lnTo>
                  <a:lnTo>
                    <a:pt x="1111250" y="641350"/>
                  </a:lnTo>
                  <a:cubicBezTo>
                    <a:pt x="1110192" y="650875"/>
                    <a:pt x="1109078" y="660394"/>
                    <a:pt x="1108075" y="669925"/>
                  </a:cubicBezTo>
                  <a:cubicBezTo>
                    <a:pt x="1106962" y="680503"/>
                    <a:pt x="1106219" y="691121"/>
                    <a:pt x="1104900" y="701675"/>
                  </a:cubicBezTo>
                  <a:cubicBezTo>
                    <a:pt x="1104102" y="708063"/>
                    <a:pt x="1104340" y="714842"/>
                    <a:pt x="1101725" y="720725"/>
                  </a:cubicBezTo>
                  <a:cubicBezTo>
                    <a:pt x="1099901" y="724828"/>
                    <a:pt x="1094957" y="726706"/>
                    <a:pt x="1092200" y="730250"/>
                  </a:cubicBezTo>
                  <a:cubicBezTo>
                    <a:pt x="1072254" y="755894"/>
                    <a:pt x="1088414" y="743357"/>
                    <a:pt x="1069975" y="755650"/>
                  </a:cubicBezTo>
                  <a:cubicBezTo>
                    <a:pt x="1067858" y="762000"/>
                    <a:pt x="1064572" y="768074"/>
                    <a:pt x="1063625" y="774700"/>
                  </a:cubicBezTo>
                  <a:cubicBezTo>
                    <a:pt x="1061508" y="789517"/>
                    <a:pt x="1071795" y="815520"/>
                    <a:pt x="1057275" y="819150"/>
                  </a:cubicBezTo>
                  <a:cubicBezTo>
                    <a:pt x="1053206" y="820167"/>
                    <a:pt x="1039605" y="823223"/>
                    <a:pt x="1035050" y="825500"/>
                  </a:cubicBezTo>
                  <a:cubicBezTo>
                    <a:pt x="1031637" y="827207"/>
                    <a:pt x="1028700" y="829733"/>
                    <a:pt x="1025525" y="831850"/>
                  </a:cubicBezTo>
                  <a:cubicBezTo>
                    <a:pt x="1009742" y="826589"/>
                    <a:pt x="1014638" y="826699"/>
                    <a:pt x="990600" y="831850"/>
                  </a:cubicBezTo>
                  <a:cubicBezTo>
                    <a:pt x="984055" y="833252"/>
                    <a:pt x="971550" y="838200"/>
                    <a:pt x="971550" y="838200"/>
                  </a:cubicBezTo>
                  <a:cubicBezTo>
                    <a:pt x="970492" y="841375"/>
                    <a:pt x="971688" y="847252"/>
                    <a:pt x="968375" y="847725"/>
                  </a:cubicBezTo>
                  <a:cubicBezTo>
                    <a:pt x="961749" y="848672"/>
                    <a:pt x="956018" y="841375"/>
                    <a:pt x="949325" y="841375"/>
                  </a:cubicBezTo>
                  <a:lnTo>
                    <a:pt x="933450" y="841375"/>
                  </a:lnTo>
                  <a:lnTo>
                    <a:pt x="933450" y="838200"/>
                  </a:lnTo>
                  <a:lnTo>
                    <a:pt x="914400" y="876300"/>
                  </a:lnTo>
                  <a:lnTo>
                    <a:pt x="901700" y="885825"/>
                  </a:lnTo>
                  <a:lnTo>
                    <a:pt x="869950" y="882650"/>
                  </a:lnTo>
                  <a:lnTo>
                    <a:pt x="866775" y="911225"/>
                  </a:lnTo>
                  <a:lnTo>
                    <a:pt x="850900" y="927100"/>
                  </a:lnTo>
                  <a:lnTo>
                    <a:pt x="838200" y="946150"/>
                  </a:lnTo>
                  <a:lnTo>
                    <a:pt x="815975" y="962025"/>
                  </a:lnTo>
                  <a:lnTo>
                    <a:pt x="771525" y="952500"/>
                  </a:lnTo>
                  <a:lnTo>
                    <a:pt x="742950" y="946150"/>
                  </a:lnTo>
                  <a:lnTo>
                    <a:pt x="730250" y="920750"/>
                  </a:lnTo>
                  <a:lnTo>
                    <a:pt x="695325" y="936625"/>
                  </a:lnTo>
                  <a:lnTo>
                    <a:pt x="673100" y="946150"/>
                  </a:lnTo>
                  <a:cubicBezTo>
                    <a:pt x="665692" y="951442"/>
                    <a:pt x="657313" y="955587"/>
                    <a:pt x="650875" y="962025"/>
                  </a:cubicBezTo>
                  <a:cubicBezTo>
                    <a:pt x="648508" y="964392"/>
                    <a:pt x="650067" y="969183"/>
                    <a:pt x="647700" y="971550"/>
                  </a:cubicBezTo>
                  <a:cubicBezTo>
                    <a:pt x="639817" y="979433"/>
                    <a:pt x="629772" y="984763"/>
                    <a:pt x="619125" y="987425"/>
                  </a:cubicBezTo>
                  <a:cubicBezTo>
                    <a:pt x="613890" y="988734"/>
                    <a:pt x="608485" y="989291"/>
                    <a:pt x="603250" y="990600"/>
                  </a:cubicBezTo>
                  <a:cubicBezTo>
                    <a:pt x="600003" y="991412"/>
                    <a:pt x="596900" y="992717"/>
                    <a:pt x="593725" y="993775"/>
                  </a:cubicBezTo>
                  <a:cubicBezTo>
                    <a:pt x="589492" y="992717"/>
                    <a:pt x="585221" y="991799"/>
                    <a:pt x="581025" y="990600"/>
                  </a:cubicBezTo>
                  <a:cubicBezTo>
                    <a:pt x="577807" y="989681"/>
                    <a:pt x="574847" y="987425"/>
                    <a:pt x="571500" y="987425"/>
                  </a:cubicBezTo>
                  <a:cubicBezTo>
                    <a:pt x="566104" y="987425"/>
                    <a:pt x="560917" y="989542"/>
                    <a:pt x="555625" y="990600"/>
                  </a:cubicBezTo>
                  <a:cubicBezTo>
                    <a:pt x="554567" y="993775"/>
                    <a:pt x="555173" y="998180"/>
                    <a:pt x="552450" y="1000125"/>
                  </a:cubicBezTo>
                  <a:cubicBezTo>
                    <a:pt x="547003" y="1004016"/>
                    <a:pt x="533400" y="1006475"/>
                    <a:pt x="533400" y="1006475"/>
                  </a:cubicBezTo>
                  <a:cubicBezTo>
                    <a:pt x="518844" y="1028310"/>
                    <a:pt x="523113" y="1018285"/>
                    <a:pt x="517525" y="1035050"/>
                  </a:cubicBezTo>
                  <a:cubicBezTo>
                    <a:pt x="515028" y="1062514"/>
                    <a:pt x="516784" y="1063042"/>
                    <a:pt x="511175" y="1082675"/>
                  </a:cubicBezTo>
                  <a:cubicBezTo>
                    <a:pt x="510256" y="1085893"/>
                    <a:pt x="509625" y="1089274"/>
                    <a:pt x="508000" y="1092200"/>
                  </a:cubicBezTo>
                  <a:cubicBezTo>
                    <a:pt x="504294" y="1098871"/>
                    <a:pt x="501650" y="1107017"/>
                    <a:pt x="495300" y="1111250"/>
                  </a:cubicBezTo>
                  <a:lnTo>
                    <a:pt x="476250" y="1123950"/>
                  </a:lnTo>
                  <a:cubicBezTo>
                    <a:pt x="468270" y="1147891"/>
                    <a:pt x="479035" y="1118381"/>
                    <a:pt x="466725" y="1143000"/>
                  </a:cubicBezTo>
                  <a:cubicBezTo>
                    <a:pt x="465228" y="1145993"/>
                    <a:pt x="465047" y="1149532"/>
                    <a:pt x="463550" y="1152525"/>
                  </a:cubicBezTo>
                  <a:cubicBezTo>
                    <a:pt x="461843" y="1155938"/>
                    <a:pt x="458907" y="1158637"/>
                    <a:pt x="457200" y="1162050"/>
                  </a:cubicBezTo>
                  <a:cubicBezTo>
                    <a:pt x="455703" y="1165043"/>
                    <a:pt x="456392" y="1169208"/>
                    <a:pt x="454025" y="1171575"/>
                  </a:cubicBezTo>
                  <a:cubicBezTo>
                    <a:pt x="448629" y="1176971"/>
                    <a:pt x="434975" y="1184275"/>
                    <a:pt x="434975" y="1184275"/>
                  </a:cubicBezTo>
                  <a:cubicBezTo>
                    <a:pt x="426508" y="1209675"/>
                    <a:pt x="439208" y="1180042"/>
                    <a:pt x="422275" y="1196975"/>
                  </a:cubicBezTo>
                  <a:cubicBezTo>
                    <a:pt x="419908" y="1199342"/>
                    <a:pt x="421467" y="1204133"/>
                    <a:pt x="419100" y="1206500"/>
                  </a:cubicBezTo>
                  <a:cubicBezTo>
                    <a:pt x="416733" y="1208867"/>
                    <a:pt x="412568" y="1208178"/>
                    <a:pt x="409575" y="1209675"/>
                  </a:cubicBezTo>
                  <a:cubicBezTo>
                    <a:pt x="408236" y="1210344"/>
                    <a:pt x="407458" y="1211792"/>
                    <a:pt x="406400" y="1212850"/>
                  </a:cubicBezTo>
                  <a:lnTo>
                    <a:pt x="403225" y="1212850"/>
                  </a:lnTo>
                  <a:lnTo>
                    <a:pt x="422275" y="1241425"/>
                  </a:lnTo>
                  <a:lnTo>
                    <a:pt x="415925" y="1266825"/>
                  </a:lnTo>
                  <a:lnTo>
                    <a:pt x="396875" y="1276350"/>
                  </a:lnTo>
                  <a:lnTo>
                    <a:pt x="371475" y="1282700"/>
                  </a:lnTo>
                  <a:lnTo>
                    <a:pt x="349250" y="1263650"/>
                  </a:lnTo>
                  <a:lnTo>
                    <a:pt x="349250" y="1235075"/>
                  </a:lnTo>
                  <a:lnTo>
                    <a:pt x="349250" y="1225550"/>
                  </a:lnTo>
                  <a:cubicBezTo>
                    <a:pt x="353483" y="1217083"/>
                    <a:pt x="358033" y="1208768"/>
                    <a:pt x="361950" y="1200150"/>
                  </a:cubicBezTo>
                  <a:cubicBezTo>
                    <a:pt x="363335" y="1197103"/>
                    <a:pt x="365125" y="1193972"/>
                    <a:pt x="365125" y="1190625"/>
                  </a:cubicBezTo>
                  <a:cubicBezTo>
                    <a:pt x="365125" y="1187278"/>
                    <a:pt x="364317" y="1183467"/>
                    <a:pt x="361950" y="1181100"/>
                  </a:cubicBezTo>
                  <a:cubicBezTo>
                    <a:pt x="359583" y="1178733"/>
                    <a:pt x="355600" y="1178983"/>
                    <a:pt x="352425" y="1177925"/>
                  </a:cubicBezTo>
                  <a:cubicBezTo>
                    <a:pt x="345108" y="1179144"/>
                    <a:pt x="331666" y="1180367"/>
                    <a:pt x="323850" y="1184275"/>
                  </a:cubicBezTo>
                  <a:cubicBezTo>
                    <a:pt x="299231" y="1196585"/>
                    <a:pt x="328741" y="1185820"/>
                    <a:pt x="304800" y="1193800"/>
                  </a:cubicBezTo>
                  <a:cubicBezTo>
                    <a:pt x="299791" y="1186286"/>
                    <a:pt x="296852" y="1183689"/>
                    <a:pt x="295275" y="1174750"/>
                  </a:cubicBezTo>
                  <a:cubicBezTo>
                    <a:pt x="292674" y="1160011"/>
                    <a:pt x="293658" y="1144499"/>
                    <a:pt x="288925" y="1130300"/>
                  </a:cubicBezTo>
                  <a:cubicBezTo>
                    <a:pt x="287867" y="1127125"/>
                    <a:pt x="287247" y="1123768"/>
                    <a:pt x="285750" y="1120775"/>
                  </a:cubicBezTo>
                  <a:cubicBezTo>
                    <a:pt x="284043" y="1117362"/>
                    <a:pt x="281517" y="1114425"/>
                    <a:pt x="279400" y="1111250"/>
                  </a:cubicBezTo>
                  <a:cubicBezTo>
                    <a:pt x="277843" y="1101907"/>
                    <a:pt x="280251" y="1087786"/>
                    <a:pt x="266700" y="1085850"/>
                  </a:cubicBezTo>
                  <a:cubicBezTo>
                    <a:pt x="262380" y="1085233"/>
                    <a:pt x="258180" y="1087771"/>
                    <a:pt x="254000" y="1089025"/>
                  </a:cubicBezTo>
                  <a:cubicBezTo>
                    <a:pt x="247589" y="1090948"/>
                    <a:pt x="234950" y="1095375"/>
                    <a:pt x="234950" y="1095375"/>
                  </a:cubicBezTo>
                  <a:lnTo>
                    <a:pt x="206375" y="1085850"/>
                  </a:lnTo>
                  <a:lnTo>
                    <a:pt x="196850" y="1082675"/>
                  </a:lnTo>
                  <a:cubicBezTo>
                    <a:pt x="191493" y="1066605"/>
                    <a:pt x="193785" y="1078731"/>
                    <a:pt x="196850" y="1057275"/>
                  </a:cubicBezTo>
                  <a:cubicBezTo>
                    <a:pt x="202167" y="1020057"/>
                    <a:pt x="196375" y="1039649"/>
                    <a:pt x="203200" y="1019175"/>
                  </a:cubicBezTo>
                  <a:cubicBezTo>
                    <a:pt x="202142" y="1014942"/>
                    <a:pt x="201224" y="1010671"/>
                    <a:pt x="200025" y="1006475"/>
                  </a:cubicBezTo>
                  <a:cubicBezTo>
                    <a:pt x="199106" y="1003257"/>
                    <a:pt x="196850" y="1000297"/>
                    <a:pt x="196850" y="996950"/>
                  </a:cubicBezTo>
                  <a:cubicBezTo>
                    <a:pt x="196850" y="993603"/>
                    <a:pt x="197302" y="989370"/>
                    <a:pt x="200025" y="987425"/>
                  </a:cubicBezTo>
                  <a:cubicBezTo>
                    <a:pt x="205472" y="983534"/>
                    <a:pt x="212725" y="983192"/>
                    <a:pt x="219075" y="981075"/>
                  </a:cubicBezTo>
                  <a:lnTo>
                    <a:pt x="228600" y="977900"/>
                  </a:lnTo>
                  <a:lnTo>
                    <a:pt x="228600" y="977900"/>
                  </a:lnTo>
                  <a:cubicBezTo>
                    <a:pt x="250435" y="963344"/>
                    <a:pt x="240410" y="967613"/>
                    <a:pt x="257175" y="962025"/>
                  </a:cubicBezTo>
                  <a:cubicBezTo>
                    <a:pt x="271731" y="940190"/>
                    <a:pt x="267462" y="950215"/>
                    <a:pt x="273050" y="933450"/>
                  </a:cubicBezTo>
                  <a:cubicBezTo>
                    <a:pt x="270933" y="930275"/>
                    <a:pt x="269398" y="926623"/>
                    <a:pt x="266700" y="923925"/>
                  </a:cubicBezTo>
                  <a:cubicBezTo>
                    <a:pt x="261134" y="918359"/>
                    <a:pt x="254880" y="916466"/>
                    <a:pt x="247650" y="914400"/>
                  </a:cubicBezTo>
                  <a:cubicBezTo>
                    <a:pt x="235639" y="910968"/>
                    <a:pt x="238897" y="911225"/>
                    <a:pt x="231775" y="911225"/>
                  </a:cubicBezTo>
                  <a:lnTo>
                    <a:pt x="231775" y="908050"/>
                  </a:lnTo>
                  <a:lnTo>
                    <a:pt x="222250" y="885825"/>
                  </a:lnTo>
                  <a:lnTo>
                    <a:pt x="222250" y="885825"/>
                  </a:lnTo>
                  <a:lnTo>
                    <a:pt x="171450" y="889000"/>
                  </a:lnTo>
                  <a:lnTo>
                    <a:pt x="168275" y="857250"/>
                  </a:lnTo>
                  <a:lnTo>
                    <a:pt x="146050" y="847725"/>
                  </a:lnTo>
                  <a:lnTo>
                    <a:pt x="146050" y="847725"/>
                  </a:lnTo>
                  <a:lnTo>
                    <a:pt x="120650" y="844550"/>
                  </a:lnTo>
                  <a:lnTo>
                    <a:pt x="95250" y="790575"/>
                  </a:lnTo>
                  <a:lnTo>
                    <a:pt x="57150" y="787400"/>
                  </a:lnTo>
                  <a:lnTo>
                    <a:pt x="0" y="727075"/>
                  </a:lnTo>
                  <a:lnTo>
                    <a:pt x="31750" y="692150"/>
                  </a:lnTo>
                  <a:lnTo>
                    <a:pt x="69850" y="708025"/>
                  </a:lnTo>
                  <a:lnTo>
                    <a:pt x="101600" y="673100"/>
                  </a:lnTo>
                  <a:lnTo>
                    <a:pt x="146050" y="669925"/>
                  </a:lnTo>
                  <a:lnTo>
                    <a:pt x="171450" y="663575"/>
                  </a:lnTo>
                  <a:lnTo>
                    <a:pt x="215900" y="676275"/>
                  </a:lnTo>
                  <a:lnTo>
                    <a:pt x="215900" y="723900"/>
                  </a:lnTo>
                  <a:lnTo>
                    <a:pt x="330200" y="727075"/>
                  </a:lnTo>
                  <a:lnTo>
                    <a:pt x="358775" y="723900"/>
                  </a:lnTo>
                  <a:lnTo>
                    <a:pt x="361950" y="711200"/>
                  </a:lnTo>
                  <a:lnTo>
                    <a:pt x="349250" y="685800"/>
                  </a:lnTo>
                  <a:lnTo>
                    <a:pt x="349250" y="615950"/>
                  </a:lnTo>
                  <a:lnTo>
                    <a:pt x="365125" y="590550"/>
                  </a:lnTo>
                  <a:lnTo>
                    <a:pt x="355600" y="555625"/>
                  </a:lnTo>
                  <a:lnTo>
                    <a:pt x="381000" y="549275"/>
                  </a:lnTo>
                  <a:lnTo>
                    <a:pt x="406400" y="501650"/>
                  </a:lnTo>
                  <a:lnTo>
                    <a:pt x="365125" y="482600"/>
                  </a:lnTo>
                  <a:lnTo>
                    <a:pt x="288925" y="466725"/>
                  </a:lnTo>
                  <a:lnTo>
                    <a:pt x="285750" y="428625"/>
                  </a:lnTo>
                  <a:lnTo>
                    <a:pt x="279400" y="377825"/>
                  </a:lnTo>
                  <a:lnTo>
                    <a:pt x="279400" y="358775"/>
                  </a:lnTo>
                  <a:lnTo>
                    <a:pt x="247650" y="361950"/>
                  </a:lnTo>
                  <a:lnTo>
                    <a:pt x="212725" y="352425"/>
                  </a:lnTo>
                  <a:lnTo>
                    <a:pt x="190500" y="327025"/>
                  </a:lnTo>
                  <a:lnTo>
                    <a:pt x="203200" y="263525"/>
                  </a:lnTo>
                  <a:lnTo>
                    <a:pt x="206375" y="228600"/>
                  </a:lnTo>
                  <a:cubicBezTo>
                    <a:pt x="208492" y="219075"/>
                    <a:pt x="208687" y="208908"/>
                    <a:pt x="212725" y="200025"/>
                  </a:cubicBezTo>
                  <a:cubicBezTo>
                    <a:pt x="214304" y="196551"/>
                    <a:pt x="218457" y="194096"/>
                    <a:pt x="222250" y="193675"/>
                  </a:cubicBezTo>
                  <a:cubicBezTo>
                    <a:pt x="238028" y="191922"/>
                    <a:pt x="254000" y="193675"/>
                    <a:pt x="269875" y="193675"/>
                  </a:cubicBezTo>
                  <a:lnTo>
                    <a:pt x="257175" y="171450"/>
                  </a:lnTo>
                  <a:lnTo>
                    <a:pt x="257175" y="120650"/>
                  </a:lnTo>
                  <a:lnTo>
                    <a:pt x="295275" y="92075"/>
                  </a:lnTo>
                  <a:lnTo>
                    <a:pt x="301625" y="31750"/>
                  </a:lnTo>
                  <a:lnTo>
                    <a:pt x="301625" y="31750"/>
                  </a:lnTo>
                  <a:lnTo>
                    <a:pt x="342900" y="28575"/>
                  </a:lnTo>
                  <a:lnTo>
                    <a:pt x="368300" y="0"/>
                  </a:lnTo>
                  <a:lnTo>
                    <a:pt x="393700" y="25400"/>
                  </a:lnTo>
                  <a:lnTo>
                    <a:pt x="431800" y="19050"/>
                  </a:lnTo>
                  <a:lnTo>
                    <a:pt x="428625" y="82550"/>
                  </a:lnTo>
                  <a:lnTo>
                    <a:pt x="431800" y="92075"/>
                  </a:lnTo>
                  <a:lnTo>
                    <a:pt x="457200" y="88900"/>
                  </a:lnTo>
                  <a:lnTo>
                    <a:pt x="476250" y="66675"/>
                  </a:lnTo>
                  <a:lnTo>
                    <a:pt x="523875" y="28575"/>
                  </a:lnTo>
                  <a:close/>
                </a:path>
              </a:pathLst>
            </a:custGeom>
            <a:pattFill prst="wdUpDiag">
              <a:fgClr>
                <a:schemeClr val="bg2"/>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t-LT" sz="1000" dirty="0">
                <a:solidFill>
                  <a:srgbClr val="000000"/>
                </a:solidFill>
                <a:latin typeface="Calibri" panose="020F0502020204030204" pitchFamily="34" charset="0"/>
              </a:endParaRPr>
            </a:p>
          </p:txBody>
        </p:sp>
        <p:sp>
          <p:nvSpPr>
            <p:cNvPr id="33" name="Freeform 29">
              <a:extLst>
                <a:ext uri="{FF2B5EF4-FFF2-40B4-BE49-F238E27FC236}">
                  <a16:creationId xmlns:a16="http://schemas.microsoft.com/office/drawing/2014/main" id="{4773D803-2285-44A8-B8E7-FD24D69BB1F7}"/>
                </a:ext>
              </a:extLst>
            </p:cNvPr>
            <p:cNvSpPr/>
            <p:nvPr/>
          </p:nvSpPr>
          <p:spPr>
            <a:xfrm>
              <a:off x="7753350" y="2282825"/>
              <a:ext cx="1508125" cy="1057275"/>
            </a:xfrm>
            <a:custGeom>
              <a:avLst/>
              <a:gdLst>
                <a:gd name="connsiteX0" fmla="*/ 1171575 w 1508125"/>
                <a:gd name="connsiteY0" fmla="*/ 50800 h 1057275"/>
                <a:gd name="connsiteX1" fmla="*/ 1171575 w 1508125"/>
                <a:gd name="connsiteY1" fmla="*/ 50800 h 1057275"/>
                <a:gd name="connsiteX2" fmla="*/ 1168400 w 1508125"/>
                <a:gd name="connsiteY2" fmla="*/ 82550 h 1057275"/>
                <a:gd name="connsiteX3" fmla="*/ 1165225 w 1508125"/>
                <a:gd name="connsiteY3" fmla="*/ 92075 h 1057275"/>
                <a:gd name="connsiteX4" fmla="*/ 1162050 w 1508125"/>
                <a:gd name="connsiteY4" fmla="*/ 104775 h 1057275"/>
                <a:gd name="connsiteX5" fmla="*/ 1158875 w 1508125"/>
                <a:gd name="connsiteY5" fmla="*/ 114300 h 1057275"/>
                <a:gd name="connsiteX6" fmla="*/ 1139825 w 1508125"/>
                <a:gd name="connsiteY6" fmla="*/ 127000 h 1057275"/>
                <a:gd name="connsiteX7" fmla="*/ 1120775 w 1508125"/>
                <a:gd name="connsiteY7" fmla="*/ 136525 h 1057275"/>
                <a:gd name="connsiteX8" fmla="*/ 1104900 w 1508125"/>
                <a:gd name="connsiteY8" fmla="*/ 155575 h 1057275"/>
                <a:gd name="connsiteX9" fmla="*/ 1095375 w 1508125"/>
                <a:gd name="connsiteY9" fmla="*/ 174625 h 1057275"/>
                <a:gd name="connsiteX10" fmla="*/ 1085850 w 1508125"/>
                <a:gd name="connsiteY10" fmla="*/ 206375 h 1057275"/>
                <a:gd name="connsiteX11" fmla="*/ 1079500 w 1508125"/>
                <a:gd name="connsiteY11" fmla="*/ 215900 h 1057275"/>
                <a:gd name="connsiteX12" fmla="*/ 1060450 w 1508125"/>
                <a:gd name="connsiteY12" fmla="*/ 222250 h 1057275"/>
                <a:gd name="connsiteX13" fmla="*/ 1041400 w 1508125"/>
                <a:gd name="connsiteY13" fmla="*/ 231775 h 1057275"/>
                <a:gd name="connsiteX14" fmla="*/ 1031875 w 1508125"/>
                <a:gd name="connsiteY14" fmla="*/ 241300 h 1057275"/>
                <a:gd name="connsiteX15" fmla="*/ 1022350 w 1508125"/>
                <a:gd name="connsiteY15" fmla="*/ 244475 h 1057275"/>
                <a:gd name="connsiteX16" fmla="*/ 1003300 w 1508125"/>
                <a:gd name="connsiteY16" fmla="*/ 257175 h 1057275"/>
                <a:gd name="connsiteX17" fmla="*/ 993775 w 1508125"/>
                <a:gd name="connsiteY17" fmla="*/ 263525 h 1057275"/>
                <a:gd name="connsiteX18" fmla="*/ 993775 w 1508125"/>
                <a:gd name="connsiteY18" fmla="*/ 304800 h 1057275"/>
                <a:gd name="connsiteX19" fmla="*/ 1000125 w 1508125"/>
                <a:gd name="connsiteY19" fmla="*/ 314325 h 1057275"/>
                <a:gd name="connsiteX20" fmla="*/ 1009650 w 1508125"/>
                <a:gd name="connsiteY20" fmla="*/ 317500 h 1057275"/>
                <a:gd name="connsiteX21" fmla="*/ 1016000 w 1508125"/>
                <a:gd name="connsiteY21" fmla="*/ 327025 h 1057275"/>
                <a:gd name="connsiteX22" fmla="*/ 1031875 w 1508125"/>
                <a:gd name="connsiteY22" fmla="*/ 342900 h 1057275"/>
                <a:gd name="connsiteX23" fmla="*/ 1047750 w 1508125"/>
                <a:gd name="connsiteY23" fmla="*/ 374650 h 1057275"/>
                <a:gd name="connsiteX24" fmla="*/ 1047750 w 1508125"/>
                <a:gd name="connsiteY24" fmla="*/ 374650 h 1057275"/>
                <a:gd name="connsiteX25" fmla="*/ 1054100 w 1508125"/>
                <a:gd name="connsiteY25" fmla="*/ 393700 h 1057275"/>
                <a:gd name="connsiteX26" fmla="*/ 1044575 w 1508125"/>
                <a:gd name="connsiteY26" fmla="*/ 422275 h 1057275"/>
                <a:gd name="connsiteX27" fmla="*/ 1041400 w 1508125"/>
                <a:gd name="connsiteY27" fmla="*/ 431800 h 1057275"/>
                <a:gd name="connsiteX28" fmla="*/ 1038225 w 1508125"/>
                <a:gd name="connsiteY28" fmla="*/ 441325 h 1057275"/>
                <a:gd name="connsiteX29" fmla="*/ 1041400 w 1508125"/>
                <a:gd name="connsiteY29" fmla="*/ 501650 h 1057275"/>
                <a:gd name="connsiteX30" fmla="*/ 1044575 w 1508125"/>
                <a:gd name="connsiteY30" fmla="*/ 511175 h 1057275"/>
                <a:gd name="connsiteX31" fmla="*/ 1057275 w 1508125"/>
                <a:gd name="connsiteY31" fmla="*/ 530225 h 1057275"/>
                <a:gd name="connsiteX32" fmla="*/ 1063625 w 1508125"/>
                <a:gd name="connsiteY32" fmla="*/ 549275 h 1057275"/>
                <a:gd name="connsiteX33" fmla="*/ 1060450 w 1508125"/>
                <a:gd name="connsiteY33" fmla="*/ 584200 h 1057275"/>
                <a:gd name="connsiteX34" fmla="*/ 1057275 w 1508125"/>
                <a:gd name="connsiteY34" fmla="*/ 593725 h 1057275"/>
                <a:gd name="connsiteX35" fmla="*/ 1038225 w 1508125"/>
                <a:gd name="connsiteY35" fmla="*/ 600075 h 1057275"/>
                <a:gd name="connsiteX36" fmla="*/ 1012825 w 1508125"/>
                <a:gd name="connsiteY36" fmla="*/ 622300 h 1057275"/>
                <a:gd name="connsiteX37" fmla="*/ 993775 w 1508125"/>
                <a:gd name="connsiteY37" fmla="*/ 628650 h 1057275"/>
                <a:gd name="connsiteX38" fmla="*/ 984250 w 1508125"/>
                <a:gd name="connsiteY38" fmla="*/ 631825 h 1057275"/>
                <a:gd name="connsiteX39" fmla="*/ 974725 w 1508125"/>
                <a:gd name="connsiteY39" fmla="*/ 638175 h 1057275"/>
                <a:gd name="connsiteX40" fmla="*/ 965200 w 1508125"/>
                <a:gd name="connsiteY40" fmla="*/ 641350 h 1057275"/>
                <a:gd name="connsiteX41" fmla="*/ 946150 w 1508125"/>
                <a:gd name="connsiteY41" fmla="*/ 654050 h 1057275"/>
                <a:gd name="connsiteX42" fmla="*/ 930275 w 1508125"/>
                <a:gd name="connsiteY42" fmla="*/ 669925 h 1057275"/>
                <a:gd name="connsiteX43" fmla="*/ 920750 w 1508125"/>
                <a:gd name="connsiteY43" fmla="*/ 688975 h 1057275"/>
                <a:gd name="connsiteX44" fmla="*/ 911225 w 1508125"/>
                <a:gd name="connsiteY44" fmla="*/ 695325 h 1057275"/>
                <a:gd name="connsiteX45" fmla="*/ 901700 w 1508125"/>
                <a:gd name="connsiteY45" fmla="*/ 698500 h 1057275"/>
                <a:gd name="connsiteX46" fmla="*/ 882650 w 1508125"/>
                <a:gd name="connsiteY46" fmla="*/ 711200 h 1057275"/>
                <a:gd name="connsiteX47" fmla="*/ 901700 w 1508125"/>
                <a:gd name="connsiteY47" fmla="*/ 717550 h 1057275"/>
                <a:gd name="connsiteX48" fmla="*/ 911225 w 1508125"/>
                <a:gd name="connsiteY48" fmla="*/ 720725 h 1057275"/>
                <a:gd name="connsiteX49" fmla="*/ 946150 w 1508125"/>
                <a:gd name="connsiteY49" fmla="*/ 727075 h 1057275"/>
                <a:gd name="connsiteX50" fmla="*/ 965200 w 1508125"/>
                <a:gd name="connsiteY50" fmla="*/ 733425 h 1057275"/>
                <a:gd name="connsiteX51" fmla="*/ 974725 w 1508125"/>
                <a:gd name="connsiteY51" fmla="*/ 739775 h 1057275"/>
                <a:gd name="connsiteX52" fmla="*/ 993775 w 1508125"/>
                <a:gd name="connsiteY52" fmla="*/ 746125 h 1057275"/>
                <a:gd name="connsiteX53" fmla="*/ 1003300 w 1508125"/>
                <a:gd name="connsiteY53" fmla="*/ 749300 h 1057275"/>
                <a:gd name="connsiteX54" fmla="*/ 1012825 w 1508125"/>
                <a:gd name="connsiteY54" fmla="*/ 752475 h 1057275"/>
                <a:gd name="connsiteX55" fmla="*/ 1041400 w 1508125"/>
                <a:gd name="connsiteY55" fmla="*/ 746125 h 1057275"/>
                <a:gd name="connsiteX56" fmla="*/ 1060450 w 1508125"/>
                <a:gd name="connsiteY56" fmla="*/ 749300 h 1057275"/>
                <a:gd name="connsiteX57" fmla="*/ 1069975 w 1508125"/>
                <a:gd name="connsiteY57" fmla="*/ 768350 h 1057275"/>
                <a:gd name="connsiteX58" fmla="*/ 1079500 w 1508125"/>
                <a:gd name="connsiteY58" fmla="*/ 771525 h 1057275"/>
                <a:gd name="connsiteX59" fmla="*/ 1089025 w 1508125"/>
                <a:gd name="connsiteY59" fmla="*/ 768350 h 1057275"/>
                <a:gd name="connsiteX60" fmla="*/ 1108075 w 1508125"/>
                <a:gd name="connsiteY60" fmla="*/ 758825 h 1057275"/>
                <a:gd name="connsiteX61" fmla="*/ 1123950 w 1508125"/>
                <a:gd name="connsiteY61" fmla="*/ 762000 h 1057275"/>
                <a:gd name="connsiteX62" fmla="*/ 1133475 w 1508125"/>
                <a:gd name="connsiteY62" fmla="*/ 768350 h 1057275"/>
                <a:gd name="connsiteX63" fmla="*/ 1171575 w 1508125"/>
                <a:gd name="connsiteY63" fmla="*/ 749300 h 1057275"/>
                <a:gd name="connsiteX64" fmla="*/ 1181100 w 1508125"/>
                <a:gd name="connsiteY64" fmla="*/ 742950 h 1057275"/>
                <a:gd name="connsiteX65" fmla="*/ 1209675 w 1508125"/>
                <a:gd name="connsiteY65" fmla="*/ 733425 h 1057275"/>
                <a:gd name="connsiteX66" fmla="*/ 1219200 w 1508125"/>
                <a:gd name="connsiteY66" fmla="*/ 730250 h 1057275"/>
                <a:gd name="connsiteX67" fmla="*/ 1225550 w 1508125"/>
                <a:gd name="connsiteY67" fmla="*/ 720725 h 1057275"/>
                <a:gd name="connsiteX68" fmla="*/ 1254125 w 1508125"/>
                <a:gd name="connsiteY68" fmla="*/ 727075 h 1057275"/>
                <a:gd name="connsiteX69" fmla="*/ 1260475 w 1508125"/>
                <a:gd name="connsiteY69" fmla="*/ 736600 h 1057275"/>
                <a:gd name="connsiteX70" fmla="*/ 1270000 w 1508125"/>
                <a:gd name="connsiteY70" fmla="*/ 739775 h 1057275"/>
                <a:gd name="connsiteX71" fmla="*/ 1279525 w 1508125"/>
                <a:gd name="connsiteY71" fmla="*/ 746125 h 1057275"/>
                <a:gd name="connsiteX72" fmla="*/ 1289050 w 1508125"/>
                <a:gd name="connsiteY72" fmla="*/ 749300 h 1057275"/>
                <a:gd name="connsiteX73" fmla="*/ 1298575 w 1508125"/>
                <a:gd name="connsiteY73" fmla="*/ 755650 h 1057275"/>
                <a:gd name="connsiteX74" fmla="*/ 1349375 w 1508125"/>
                <a:gd name="connsiteY74" fmla="*/ 758825 h 1057275"/>
                <a:gd name="connsiteX75" fmla="*/ 1393825 w 1508125"/>
                <a:gd name="connsiteY75" fmla="*/ 755650 h 1057275"/>
                <a:gd name="connsiteX76" fmla="*/ 1416050 w 1508125"/>
                <a:gd name="connsiteY76" fmla="*/ 758825 h 1057275"/>
                <a:gd name="connsiteX77" fmla="*/ 1447800 w 1508125"/>
                <a:gd name="connsiteY77" fmla="*/ 768350 h 1057275"/>
                <a:gd name="connsiteX78" fmla="*/ 1457325 w 1508125"/>
                <a:gd name="connsiteY78" fmla="*/ 771525 h 1057275"/>
                <a:gd name="connsiteX79" fmla="*/ 1466850 w 1508125"/>
                <a:gd name="connsiteY79" fmla="*/ 777875 h 1057275"/>
                <a:gd name="connsiteX80" fmla="*/ 1495425 w 1508125"/>
                <a:gd name="connsiteY80" fmla="*/ 790575 h 1057275"/>
                <a:gd name="connsiteX81" fmla="*/ 1504950 w 1508125"/>
                <a:gd name="connsiteY81" fmla="*/ 825500 h 1057275"/>
                <a:gd name="connsiteX82" fmla="*/ 1508125 w 1508125"/>
                <a:gd name="connsiteY82" fmla="*/ 835025 h 1057275"/>
                <a:gd name="connsiteX83" fmla="*/ 1492250 w 1508125"/>
                <a:gd name="connsiteY83" fmla="*/ 860425 h 1057275"/>
                <a:gd name="connsiteX84" fmla="*/ 1489075 w 1508125"/>
                <a:gd name="connsiteY84" fmla="*/ 869950 h 1057275"/>
                <a:gd name="connsiteX85" fmla="*/ 1460500 w 1508125"/>
                <a:gd name="connsiteY85" fmla="*/ 882650 h 1057275"/>
                <a:gd name="connsiteX86" fmla="*/ 1450975 w 1508125"/>
                <a:gd name="connsiteY86" fmla="*/ 885825 h 1057275"/>
                <a:gd name="connsiteX87" fmla="*/ 1431925 w 1508125"/>
                <a:gd name="connsiteY87" fmla="*/ 898525 h 1057275"/>
                <a:gd name="connsiteX88" fmla="*/ 1422400 w 1508125"/>
                <a:gd name="connsiteY88" fmla="*/ 904875 h 1057275"/>
                <a:gd name="connsiteX89" fmla="*/ 1403350 w 1508125"/>
                <a:gd name="connsiteY89" fmla="*/ 914400 h 1057275"/>
                <a:gd name="connsiteX90" fmla="*/ 1397000 w 1508125"/>
                <a:gd name="connsiteY90" fmla="*/ 923925 h 1057275"/>
                <a:gd name="connsiteX91" fmla="*/ 1387475 w 1508125"/>
                <a:gd name="connsiteY91" fmla="*/ 927100 h 1057275"/>
                <a:gd name="connsiteX92" fmla="*/ 1377950 w 1508125"/>
                <a:gd name="connsiteY92" fmla="*/ 933450 h 1057275"/>
                <a:gd name="connsiteX93" fmla="*/ 1362075 w 1508125"/>
                <a:gd name="connsiteY93" fmla="*/ 930275 h 1057275"/>
                <a:gd name="connsiteX94" fmla="*/ 1358900 w 1508125"/>
                <a:gd name="connsiteY94" fmla="*/ 927100 h 1057275"/>
                <a:gd name="connsiteX95" fmla="*/ 1365250 w 1508125"/>
                <a:gd name="connsiteY95" fmla="*/ 895350 h 1057275"/>
                <a:gd name="connsiteX96" fmla="*/ 1282700 w 1508125"/>
                <a:gd name="connsiteY96" fmla="*/ 911225 h 1057275"/>
                <a:gd name="connsiteX97" fmla="*/ 1228725 w 1508125"/>
                <a:gd name="connsiteY97" fmla="*/ 914400 h 1057275"/>
                <a:gd name="connsiteX98" fmla="*/ 1193800 w 1508125"/>
                <a:gd name="connsiteY98" fmla="*/ 911225 h 1057275"/>
                <a:gd name="connsiteX99" fmla="*/ 1168400 w 1508125"/>
                <a:gd name="connsiteY99" fmla="*/ 927100 h 1057275"/>
                <a:gd name="connsiteX100" fmla="*/ 1165225 w 1508125"/>
                <a:gd name="connsiteY100" fmla="*/ 984250 h 1057275"/>
                <a:gd name="connsiteX101" fmla="*/ 1073150 w 1508125"/>
                <a:gd name="connsiteY101" fmla="*/ 1028700 h 1057275"/>
                <a:gd name="connsiteX102" fmla="*/ 1038225 w 1508125"/>
                <a:gd name="connsiteY102" fmla="*/ 1009650 h 1057275"/>
                <a:gd name="connsiteX103" fmla="*/ 1025525 w 1508125"/>
                <a:gd name="connsiteY103" fmla="*/ 1044575 h 1057275"/>
                <a:gd name="connsiteX104" fmla="*/ 971550 w 1508125"/>
                <a:gd name="connsiteY104" fmla="*/ 1050925 h 1057275"/>
                <a:gd name="connsiteX105" fmla="*/ 914400 w 1508125"/>
                <a:gd name="connsiteY105" fmla="*/ 1035050 h 1057275"/>
                <a:gd name="connsiteX106" fmla="*/ 895350 w 1508125"/>
                <a:gd name="connsiteY106" fmla="*/ 1057275 h 1057275"/>
                <a:gd name="connsiteX107" fmla="*/ 863600 w 1508125"/>
                <a:gd name="connsiteY107" fmla="*/ 1041400 h 1057275"/>
                <a:gd name="connsiteX108" fmla="*/ 835025 w 1508125"/>
                <a:gd name="connsiteY108" fmla="*/ 1054100 h 1057275"/>
                <a:gd name="connsiteX109" fmla="*/ 806450 w 1508125"/>
                <a:gd name="connsiteY109" fmla="*/ 1022350 h 1057275"/>
                <a:gd name="connsiteX110" fmla="*/ 711200 w 1508125"/>
                <a:gd name="connsiteY110" fmla="*/ 1044575 h 1057275"/>
                <a:gd name="connsiteX111" fmla="*/ 660400 w 1508125"/>
                <a:gd name="connsiteY111" fmla="*/ 1022350 h 1057275"/>
                <a:gd name="connsiteX112" fmla="*/ 609600 w 1508125"/>
                <a:gd name="connsiteY112" fmla="*/ 1031875 h 1057275"/>
                <a:gd name="connsiteX113" fmla="*/ 581025 w 1508125"/>
                <a:gd name="connsiteY113" fmla="*/ 990600 h 1057275"/>
                <a:gd name="connsiteX114" fmla="*/ 533400 w 1508125"/>
                <a:gd name="connsiteY114" fmla="*/ 1000125 h 1057275"/>
                <a:gd name="connsiteX115" fmla="*/ 517525 w 1508125"/>
                <a:gd name="connsiteY115" fmla="*/ 1019175 h 1057275"/>
                <a:gd name="connsiteX116" fmla="*/ 504825 w 1508125"/>
                <a:gd name="connsiteY116" fmla="*/ 1054100 h 1057275"/>
                <a:gd name="connsiteX117" fmla="*/ 457200 w 1508125"/>
                <a:gd name="connsiteY117" fmla="*/ 1025525 h 1057275"/>
                <a:gd name="connsiteX118" fmla="*/ 488950 w 1508125"/>
                <a:gd name="connsiteY118" fmla="*/ 965200 h 1057275"/>
                <a:gd name="connsiteX119" fmla="*/ 482600 w 1508125"/>
                <a:gd name="connsiteY119" fmla="*/ 949325 h 1057275"/>
                <a:gd name="connsiteX120" fmla="*/ 438150 w 1508125"/>
                <a:gd name="connsiteY120" fmla="*/ 923925 h 1057275"/>
                <a:gd name="connsiteX121" fmla="*/ 441325 w 1508125"/>
                <a:gd name="connsiteY121" fmla="*/ 879475 h 1057275"/>
                <a:gd name="connsiteX122" fmla="*/ 292100 w 1508125"/>
                <a:gd name="connsiteY122" fmla="*/ 860425 h 1057275"/>
                <a:gd name="connsiteX123" fmla="*/ 269875 w 1508125"/>
                <a:gd name="connsiteY123" fmla="*/ 885825 h 1057275"/>
                <a:gd name="connsiteX124" fmla="*/ 228600 w 1508125"/>
                <a:gd name="connsiteY124" fmla="*/ 911225 h 1057275"/>
                <a:gd name="connsiteX125" fmla="*/ 200025 w 1508125"/>
                <a:gd name="connsiteY125" fmla="*/ 923925 h 1057275"/>
                <a:gd name="connsiteX126" fmla="*/ 165100 w 1508125"/>
                <a:gd name="connsiteY126" fmla="*/ 889000 h 1057275"/>
                <a:gd name="connsiteX127" fmla="*/ 85725 w 1508125"/>
                <a:gd name="connsiteY127" fmla="*/ 901700 h 1057275"/>
                <a:gd name="connsiteX128" fmla="*/ 69850 w 1508125"/>
                <a:gd name="connsiteY128" fmla="*/ 911225 h 1057275"/>
                <a:gd name="connsiteX129" fmla="*/ 28575 w 1508125"/>
                <a:gd name="connsiteY129" fmla="*/ 860425 h 1057275"/>
                <a:gd name="connsiteX130" fmla="*/ 9525 w 1508125"/>
                <a:gd name="connsiteY130" fmla="*/ 838200 h 1057275"/>
                <a:gd name="connsiteX131" fmla="*/ 6350 w 1508125"/>
                <a:gd name="connsiteY131" fmla="*/ 800100 h 1057275"/>
                <a:gd name="connsiteX132" fmla="*/ 0 w 1508125"/>
                <a:gd name="connsiteY132" fmla="*/ 758825 h 1057275"/>
                <a:gd name="connsiteX133" fmla="*/ 22225 w 1508125"/>
                <a:gd name="connsiteY133" fmla="*/ 733425 h 1057275"/>
                <a:gd name="connsiteX134" fmla="*/ 31750 w 1508125"/>
                <a:gd name="connsiteY134" fmla="*/ 692150 h 1057275"/>
                <a:gd name="connsiteX135" fmla="*/ 111125 w 1508125"/>
                <a:gd name="connsiteY135" fmla="*/ 736600 h 1057275"/>
                <a:gd name="connsiteX136" fmla="*/ 168275 w 1508125"/>
                <a:gd name="connsiteY136" fmla="*/ 688975 h 1057275"/>
                <a:gd name="connsiteX137" fmla="*/ 171450 w 1508125"/>
                <a:gd name="connsiteY137" fmla="*/ 669925 h 1057275"/>
                <a:gd name="connsiteX138" fmla="*/ 133350 w 1508125"/>
                <a:gd name="connsiteY138" fmla="*/ 654050 h 1057275"/>
                <a:gd name="connsiteX139" fmla="*/ 114300 w 1508125"/>
                <a:gd name="connsiteY139" fmla="*/ 593725 h 1057275"/>
                <a:gd name="connsiteX140" fmla="*/ 63500 w 1508125"/>
                <a:gd name="connsiteY140" fmla="*/ 568325 h 1057275"/>
                <a:gd name="connsiteX141" fmla="*/ 111125 w 1508125"/>
                <a:gd name="connsiteY141" fmla="*/ 520700 h 1057275"/>
                <a:gd name="connsiteX142" fmla="*/ 155575 w 1508125"/>
                <a:gd name="connsiteY142" fmla="*/ 568325 h 1057275"/>
                <a:gd name="connsiteX143" fmla="*/ 222250 w 1508125"/>
                <a:gd name="connsiteY143" fmla="*/ 533400 h 1057275"/>
                <a:gd name="connsiteX144" fmla="*/ 244475 w 1508125"/>
                <a:gd name="connsiteY144" fmla="*/ 565150 h 1057275"/>
                <a:gd name="connsiteX145" fmla="*/ 266700 w 1508125"/>
                <a:gd name="connsiteY145" fmla="*/ 593725 h 1057275"/>
                <a:gd name="connsiteX146" fmla="*/ 304800 w 1508125"/>
                <a:gd name="connsiteY146" fmla="*/ 609600 h 1057275"/>
                <a:gd name="connsiteX147" fmla="*/ 307975 w 1508125"/>
                <a:gd name="connsiteY147" fmla="*/ 561975 h 1057275"/>
                <a:gd name="connsiteX148" fmla="*/ 295275 w 1508125"/>
                <a:gd name="connsiteY148" fmla="*/ 555625 h 1057275"/>
                <a:gd name="connsiteX149" fmla="*/ 276225 w 1508125"/>
                <a:gd name="connsiteY149" fmla="*/ 504825 h 1057275"/>
                <a:gd name="connsiteX150" fmla="*/ 254000 w 1508125"/>
                <a:gd name="connsiteY150" fmla="*/ 485775 h 1057275"/>
                <a:gd name="connsiteX151" fmla="*/ 228600 w 1508125"/>
                <a:gd name="connsiteY151" fmla="*/ 479425 h 1057275"/>
                <a:gd name="connsiteX152" fmla="*/ 222250 w 1508125"/>
                <a:gd name="connsiteY152" fmla="*/ 431800 h 1057275"/>
                <a:gd name="connsiteX153" fmla="*/ 225425 w 1508125"/>
                <a:gd name="connsiteY153" fmla="*/ 419100 h 1057275"/>
                <a:gd name="connsiteX154" fmla="*/ 244475 w 1508125"/>
                <a:gd name="connsiteY154" fmla="*/ 412750 h 1057275"/>
                <a:gd name="connsiteX155" fmla="*/ 241300 w 1508125"/>
                <a:gd name="connsiteY155" fmla="*/ 403225 h 1057275"/>
                <a:gd name="connsiteX156" fmla="*/ 222250 w 1508125"/>
                <a:gd name="connsiteY156" fmla="*/ 393700 h 1057275"/>
                <a:gd name="connsiteX157" fmla="*/ 184150 w 1508125"/>
                <a:gd name="connsiteY157" fmla="*/ 387350 h 1057275"/>
                <a:gd name="connsiteX158" fmla="*/ 177800 w 1508125"/>
                <a:gd name="connsiteY158" fmla="*/ 377825 h 1057275"/>
                <a:gd name="connsiteX159" fmla="*/ 171450 w 1508125"/>
                <a:gd name="connsiteY159" fmla="*/ 349250 h 1057275"/>
                <a:gd name="connsiteX160" fmla="*/ 165100 w 1508125"/>
                <a:gd name="connsiteY160" fmla="*/ 323850 h 1057275"/>
                <a:gd name="connsiteX161" fmla="*/ 171450 w 1508125"/>
                <a:gd name="connsiteY161" fmla="*/ 288925 h 1057275"/>
                <a:gd name="connsiteX162" fmla="*/ 180975 w 1508125"/>
                <a:gd name="connsiteY162" fmla="*/ 266700 h 1057275"/>
                <a:gd name="connsiteX163" fmla="*/ 196850 w 1508125"/>
                <a:gd name="connsiteY163" fmla="*/ 263525 h 1057275"/>
                <a:gd name="connsiteX164" fmla="*/ 206375 w 1508125"/>
                <a:gd name="connsiteY164" fmla="*/ 260350 h 1057275"/>
                <a:gd name="connsiteX165" fmla="*/ 231775 w 1508125"/>
                <a:gd name="connsiteY165" fmla="*/ 276225 h 1057275"/>
                <a:gd name="connsiteX166" fmla="*/ 320675 w 1508125"/>
                <a:gd name="connsiteY166" fmla="*/ 269875 h 1057275"/>
                <a:gd name="connsiteX167" fmla="*/ 358775 w 1508125"/>
                <a:gd name="connsiteY167" fmla="*/ 273050 h 1057275"/>
                <a:gd name="connsiteX168" fmla="*/ 371475 w 1508125"/>
                <a:gd name="connsiteY168" fmla="*/ 234950 h 1057275"/>
                <a:gd name="connsiteX169" fmla="*/ 466725 w 1508125"/>
                <a:gd name="connsiteY169" fmla="*/ 238125 h 1057275"/>
                <a:gd name="connsiteX170" fmla="*/ 539750 w 1508125"/>
                <a:gd name="connsiteY170" fmla="*/ 228600 h 1057275"/>
                <a:gd name="connsiteX171" fmla="*/ 539750 w 1508125"/>
                <a:gd name="connsiteY171" fmla="*/ 203200 h 1057275"/>
                <a:gd name="connsiteX172" fmla="*/ 565150 w 1508125"/>
                <a:gd name="connsiteY172" fmla="*/ 168275 h 1057275"/>
                <a:gd name="connsiteX173" fmla="*/ 536575 w 1508125"/>
                <a:gd name="connsiteY173" fmla="*/ 139700 h 1057275"/>
                <a:gd name="connsiteX174" fmla="*/ 561975 w 1508125"/>
                <a:gd name="connsiteY174" fmla="*/ 114300 h 1057275"/>
                <a:gd name="connsiteX175" fmla="*/ 568325 w 1508125"/>
                <a:gd name="connsiteY175" fmla="*/ 66675 h 1057275"/>
                <a:gd name="connsiteX176" fmla="*/ 612775 w 1508125"/>
                <a:gd name="connsiteY176" fmla="*/ 34925 h 1057275"/>
                <a:gd name="connsiteX177" fmla="*/ 673100 w 1508125"/>
                <a:gd name="connsiteY177" fmla="*/ 47625 h 1057275"/>
                <a:gd name="connsiteX178" fmla="*/ 806450 w 1508125"/>
                <a:gd name="connsiteY178" fmla="*/ 44450 h 1057275"/>
                <a:gd name="connsiteX179" fmla="*/ 809625 w 1508125"/>
                <a:gd name="connsiteY179" fmla="*/ 76200 h 1057275"/>
                <a:gd name="connsiteX180" fmla="*/ 841375 w 1508125"/>
                <a:gd name="connsiteY180" fmla="*/ 104775 h 1057275"/>
                <a:gd name="connsiteX181" fmla="*/ 927100 w 1508125"/>
                <a:gd name="connsiteY181" fmla="*/ 53975 h 1057275"/>
                <a:gd name="connsiteX182" fmla="*/ 949325 w 1508125"/>
                <a:gd name="connsiteY182" fmla="*/ 31750 h 1057275"/>
                <a:gd name="connsiteX183" fmla="*/ 1003300 w 1508125"/>
                <a:gd name="connsiteY183" fmla="*/ 34925 h 1057275"/>
                <a:gd name="connsiteX184" fmla="*/ 1085850 w 1508125"/>
                <a:gd name="connsiteY184" fmla="*/ 0 h 1057275"/>
                <a:gd name="connsiteX185" fmla="*/ 1104900 w 1508125"/>
                <a:gd name="connsiteY185" fmla="*/ 25400 h 1057275"/>
                <a:gd name="connsiteX186" fmla="*/ 1171575 w 1508125"/>
                <a:gd name="connsiteY186" fmla="*/ 50800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508125" h="1057275">
                  <a:moveTo>
                    <a:pt x="1171575" y="50800"/>
                  </a:moveTo>
                  <a:lnTo>
                    <a:pt x="1171575" y="50800"/>
                  </a:lnTo>
                  <a:cubicBezTo>
                    <a:pt x="1170517" y="61383"/>
                    <a:pt x="1170017" y="72038"/>
                    <a:pt x="1168400" y="82550"/>
                  </a:cubicBezTo>
                  <a:cubicBezTo>
                    <a:pt x="1167891" y="85858"/>
                    <a:pt x="1166144" y="88857"/>
                    <a:pt x="1165225" y="92075"/>
                  </a:cubicBezTo>
                  <a:cubicBezTo>
                    <a:pt x="1164026" y="96271"/>
                    <a:pt x="1163249" y="100579"/>
                    <a:pt x="1162050" y="104775"/>
                  </a:cubicBezTo>
                  <a:cubicBezTo>
                    <a:pt x="1161131" y="107993"/>
                    <a:pt x="1161242" y="111933"/>
                    <a:pt x="1158875" y="114300"/>
                  </a:cubicBezTo>
                  <a:cubicBezTo>
                    <a:pt x="1153479" y="119696"/>
                    <a:pt x="1146175" y="122767"/>
                    <a:pt x="1139825" y="127000"/>
                  </a:cubicBezTo>
                  <a:cubicBezTo>
                    <a:pt x="1127515" y="135206"/>
                    <a:pt x="1133920" y="132143"/>
                    <a:pt x="1120775" y="136525"/>
                  </a:cubicBezTo>
                  <a:cubicBezTo>
                    <a:pt x="1113753" y="143547"/>
                    <a:pt x="1109320" y="146734"/>
                    <a:pt x="1104900" y="155575"/>
                  </a:cubicBezTo>
                  <a:cubicBezTo>
                    <a:pt x="1091755" y="181865"/>
                    <a:pt x="1113573" y="147328"/>
                    <a:pt x="1095375" y="174625"/>
                  </a:cubicBezTo>
                  <a:cubicBezTo>
                    <a:pt x="1093600" y="181724"/>
                    <a:pt x="1088942" y="201737"/>
                    <a:pt x="1085850" y="206375"/>
                  </a:cubicBezTo>
                  <a:cubicBezTo>
                    <a:pt x="1083733" y="209550"/>
                    <a:pt x="1082736" y="213878"/>
                    <a:pt x="1079500" y="215900"/>
                  </a:cubicBezTo>
                  <a:cubicBezTo>
                    <a:pt x="1073824" y="219448"/>
                    <a:pt x="1066019" y="218537"/>
                    <a:pt x="1060450" y="222250"/>
                  </a:cubicBezTo>
                  <a:cubicBezTo>
                    <a:pt x="1048140" y="230456"/>
                    <a:pt x="1054545" y="227393"/>
                    <a:pt x="1041400" y="231775"/>
                  </a:cubicBezTo>
                  <a:cubicBezTo>
                    <a:pt x="1038225" y="234950"/>
                    <a:pt x="1035611" y="238809"/>
                    <a:pt x="1031875" y="241300"/>
                  </a:cubicBezTo>
                  <a:cubicBezTo>
                    <a:pt x="1029090" y="243156"/>
                    <a:pt x="1025276" y="242850"/>
                    <a:pt x="1022350" y="244475"/>
                  </a:cubicBezTo>
                  <a:cubicBezTo>
                    <a:pt x="1015679" y="248181"/>
                    <a:pt x="1009650" y="252942"/>
                    <a:pt x="1003300" y="257175"/>
                  </a:cubicBezTo>
                  <a:lnTo>
                    <a:pt x="993775" y="263525"/>
                  </a:lnTo>
                  <a:cubicBezTo>
                    <a:pt x="988090" y="280581"/>
                    <a:pt x="987556" y="277852"/>
                    <a:pt x="993775" y="304800"/>
                  </a:cubicBezTo>
                  <a:cubicBezTo>
                    <a:pt x="994633" y="308518"/>
                    <a:pt x="997145" y="311941"/>
                    <a:pt x="1000125" y="314325"/>
                  </a:cubicBezTo>
                  <a:cubicBezTo>
                    <a:pt x="1002738" y="316416"/>
                    <a:pt x="1006475" y="316442"/>
                    <a:pt x="1009650" y="317500"/>
                  </a:cubicBezTo>
                  <a:cubicBezTo>
                    <a:pt x="1011767" y="320675"/>
                    <a:pt x="1013302" y="324327"/>
                    <a:pt x="1016000" y="327025"/>
                  </a:cubicBezTo>
                  <a:cubicBezTo>
                    <a:pt x="1037167" y="348192"/>
                    <a:pt x="1014942" y="317500"/>
                    <a:pt x="1031875" y="342900"/>
                  </a:cubicBezTo>
                  <a:cubicBezTo>
                    <a:pt x="1036901" y="363004"/>
                    <a:pt x="1032629" y="351969"/>
                    <a:pt x="1047750" y="374650"/>
                  </a:cubicBezTo>
                  <a:lnTo>
                    <a:pt x="1047750" y="374650"/>
                  </a:lnTo>
                  <a:lnTo>
                    <a:pt x="1054100" y="393700"/>
                  </a:lnTo>
                  <a:lnTo>
                    <a:pt x="1044575" y="422275"/>
                  </a:lnTo>
                  <a:lnTo>
                    <a:pt x="1041400" y="431800"/>
                  </a:lnTo>
                  <a:lnTo>
                    <a:pt x="1038225" y="441325"/>
                  </a:lnTo>
                  <a:cubicBezTo>
                    <a:pt x="1039283" y="461433"/>
                    <a:pt x="1039577" y="481597"/>
                    <a:pt x="1041400" y="501650"/>
                  </a:cubicBezTo>
                  <a:cubicBezTo>
                    <a:pt x="1041703" y="504983"/>
                    <a:pt x="1042950" y="508249"/>
                    <a:pt x="1044575" y="511175"/>
                  </a:cubicBezTo>
                  <a:cubicBezTo>
                    <a:pt x="1048281" y="517846"/>
                    <a:pt x="1054862" y="522985"/>
                    <a:pt x="1057275" y="530225"/>
                  </a:cubicBezTo>
                  <a:lnTo>
                    <a:pt x="1063625" y="549275"/>
                  </a:lnTo>
                  <a:cubicBezTo>
                    <a:pt x="1062567" y="560917"/>
                    <a:pt x="1062103" y="572628"/>
                    <a:pt x="1060450" y="584200"/>
                  </a:cubicBezTo>
                  <a:cubicBezTo>
                    <a:pt x="1059977" y="587513"/>
                    <a:pt x="1059998" y="591780"/>
                    <a:pt x="1057275" y="593725"/>
                  </a:cubicBezTo>
                  <a:cubicBezTo>
                    <a:pt x="1051828" y="597616"/>
                    <a:pt x="1038225" y="600075"/>
                    <a:pt x="1038225" y="600075"/>
                  </a:cubicBezTo>
                  <a:cubicBezTo>
                    <a:pt x="1030817" y="611187"/>
                    <a:pt x="1028700" y="617008"/>
                    <a:pt x="1012825" y="622300"/>
                  </a:cubicBezTo>
                  <a:lnTo>
                    <a:pt x="993775" y="628650"/>
                  </a:lnTo>
                  <a:cubicBezTo>
                    <a:pt x="990600" y="629708"/>
                    <a:pt x="987035" y="629969"/>
                    <a:pt x="984250" y="631825"/>
                  </a:cubicBezTo>
                  <a:cubicBezTo>
                    <a:pt x="981075" y="633942"/>
                    <a:pt x="978138" y="636468"/>
                    <a:pt x="974725" y="638175"/>
                  </a:cubicBezTo>
                  <a:cubicBezTo>
                    <a:pt x="971732" y="639672"/>
                    <a:pt x="968126" y="639725"/>
                    <a:pt x="965200" y="641350"/>
                  </a:cubicBezTo>
                  <a:cubicBezTo>
                    <a:pt x="958529" y="645056"/>
                    <a:pt x="946150" y="654050"/>
                    <a:pt x="946150" y="654050"/>
                  </a:cubicBezTo>
                  <a:cubicBezTo>
                    <a:pt x="929217" y="679450"/>
                    <a:pt x="951442" y="648758"/>
                    <a:pt x="930275" y="669925"/>
                  </a:cubicBezTo>
                  <a:cubicBezTo>
                    <a:pt x="903510" y="696690"/>
                    <a:pt x="941408" y="663152"/>
                    <a:pt x="920750" y="688975"/>
                  </a:cubicBezTo>
                  <a:cubicBezTo>
                    <a:pt x="918366" y="691955"/>
                    <a:pt x="914638" y="693618"/>
                    <a:pt x="911225" y="695325"/>
                  </a:cubicBezTo>
                  <a:cubicBezTo>
                    <a:pt x="908232" y="696822"/>
                    <a:pt x="904626" y="696875"/>
                    <a:pt x="901700" y="698500"/>
                  </a:cubicBezTo>
                  <a:cubicBezTo>
                    <a:pt x="895029" y="702206"/>
                    <a:pt x="882650" y="711200"/>
                    <a:pt x="882650" y="711200"/>
                  </a:cubicBezTo>
                  <a:lnTo>
                    <a:pt x="901700" y="717550"/>
                  </a:lnTo>
                  <a:cubicBezTo>
                    <a:pt x="904875" y="718608"/>
                    <a:pt x="907912" y="720252"/>
                    <a:pt x="911225" y="720725"/>
                  </a:cubicBezTo>
                  <a:cubicBezTo>
                    <a:pt x="926878" y="722961"/>
                    <a:pt x="932541" y="722992"/>
                    <a:pt x="946150" y="727075"/>
                  </a:cubicBezTo>
                  <a:cubicBezTo>
                    <a:pt x="952561" y="728998"/>
                    <a:pt x="959631" y="729712"/>
                    <a:pt x="965200" y="733425"/>
                  </a:cubicBezTo>
                  <a:cubicBezTo>
                    <a:pt x="968375" y="735542"/>
                    <a:pt x="971238" y="738225"/>
                    <a:pt x="974725" y="739775"/>
                  </a:cubicBezTo>
                  <a:cubicBezTo>
                    <a:pt x="980842" y="742493"/>
                    <a:pt x="987425" y="744008"/>
                    <a:pt x="993775" y="746125"/>
                  </a:cubicBezTo>
                  <a:lnTo>
                    <a:pt x="1003300" y="749300"/>
                  </a:lnTo>
                  <a:lnTo>
                    <a:pt x="1012825" y="752475"/>
                  </a:lnTo>
                  <a:cubicBezTo>
                    <a:pt x="1022647" y="749201"/>
                    <a:pt x="1030224" y="746125"/>
                    <a:pt x="1041400" y="746125"/>
                  </a:cubicBezTo>
                  <a:cubicBezTo>
                    <a:pt x="1047838" y="746125"/>
                    <a:pt x="1054100" y="748242"/>
                    <a:pt x="1060450" y="749300"/>
                  </a:cubicBezTo>
                  <a:cubicBezTo>
                    <a:pt x="1062542" y="755575"/>
                    <a:pt x="1064380" y="763874"/>
                    <a:pt x="1069975" y="768350"/>
                  </a:cubicBezTo>
                  <a:cubicBezTo>
                    <a:pt x="1072588" y="770441"/>
                    <a:pt x="1076325" y="770467"/>
                    <a:pt x="1079500" y="771525"/>
                  </a:cubicBezTo>
                  <a:cubicBezTo>
                    <a:pt x="1082675" y="770467"/>
                    <a:pt x="1086032" y="769847"/>
                    <a:pt x="1089025" y="768350"/>
                  </a:cubicBezTo>
                  <a:cubicBezTo>
                    <a:pt x="1113644" y="756040"/>
                    <a:pt x="1084134" y="766805"/>
                    <a:pt x="1108075" y="758825"/>
                  </a:cubicBezTo>
                  <a:cubicBezTo>
                    <a:pt x="1113367" y="759883"/>
                    <a:pt x="1118897" y="760105"/>
                    <a:pt x="1123950" y="762000"/>
                  </a:cubicBezTo>
                  <a:cubicBezTo>
                    <a:pt x="1127523" y="763340"/>
                    <a:pt x="1129659" y="768350"/>
                    <a:pt x="1133475" y="768350"/>
                  </a:cubicBezTo>
                  <a:cubicBezTo>
                    <a:pt x="1146620" y="768350"/>
                    <a:pt x="1161943" y="755721"/>
                    <a:pt x="1171575" y="749300"/>
                  </a:cubicBezTo>
                  <a:cubicBezTo>
                    <a:pt x="1174750" y="747183"/>
                    <a:pt x="1177480" y="744157"/>
                    <a:pt x="1181100" y="742950"/>
                  </a:cubicBezTo>
                  <a:lnTo>
                    <a:pt x="1209675" y="733425"/>
                  </a:lnTo>
                  <a:lnTo>
                    <a:pt x="1219200" y="730250"/>
                  </a:lnTo>
                  <a:cubicBezTo>
                    <a:pt x="1221317" y="727075"/>
                    <a:pt x="1222570" y="723109"/>
                    <a:pt x="1225550" y="720725"/>
                  </a:cubicBezTo>
                  <a:cubicBezTo>
                    <a:pt x="1235650" y="712645"/>
                    <a:pt x="1246012" y="721666"/>
                    <a:pt x="1254125" y="727075"/>
                  </a:cubicBezTo>
                  <a:cubicBezTo>
                    <a:pt x="1256242" y="730250"/>
                    <a:pt x="1257495" y="734216"/>
                    <a:pt x="1260475" y="736600"/>
                  </a:cubicBezTo>
                  <a:cubicBezTo>
                    <a:pt x="1263088" y="738691"/>
                    <a:pt x="1267007" y="738278"/>
                    <a:pt x="1270000" y="739775"/>
                  </a:cubicBezTo>
                  <a:cubicBezTo>
                    <a:pt x="1273413" y="741482"/>
                    <a:pt x="1276112" y="744418"/>
                    <a:pt x="1279525" y="746125"/>
                  </a:cubicBezTo>
                  <a:cubicBezTo>
                    <a:pt x="1282518" y="747622"/>
                    <a:pt x="1286057" y="747803"/>
                    <a:pt x="1289050" y="749300"/>
                  </a:cubicBezTo>
                  <a:cubicBezTo>
                    <a:pt x="1292463" y="751007"/>
                    <a:pt x="1294806" y="755055"/>
                    <a:pt x="1298575" y="755650"/>
                  </a:cubicBezTo>
                  <a:cubicBezTo>
                    <a:pt x="1315334" y="758296"/>
                    <a:pt x="1332442" y="757767"/>
                    <a:pt x="1349375" y="758825"/>
                  </a:cubicBezTo>
                  <a:cubicBezTo>
                    <a:pt x="1364192" y="757767"/>
                    <a:pt x="1378971" y="755650"/>
                    <a:pt x="1393825" y="755650"/>
                  </a:cubicBezTo>
                  <a:cubicBezTo>
                    <a:pt x="1401309" y="755650"/>
                    <a:pt x="1408687" y="757486"/>
                    <a:pt x="1416050" y="758825"/>
                  </a:cubicBezTo>
                  <a:cubicBezTo>
                    <a:pt x="1426607" y="760744"/>
                    <a:pt x="1437859" y="765036"/>
                    <a:pt x="1447800" y="768350"/>
                  </a:cubicBezTo>
                  <a:cubicBezTo>
                    <a:pt x="1450975" y="769408"/>
                    <a:pt x="1454540" y="769669"/>
                    <a:pt x="1457325" y="771525"/>
                  </a:cubicBezTo>
                  <a:cubicBezTo>
                    <a:pt x="1460500" y="773642"/>
                    <a:pt x="1463363" y="776325"/>
                    <a:pt x="1466850" y="777875"/>
                  </a:cubicBezTo>
                  <a:cubicBezTo>
                    <a:pt x="1500855" y="792988"/>
                    <a:pt x="1473869" y="776204"/>
                    <a:pt x="1495425" y="790575"/>
                  </a:cubicBezTo>
                  <a:cubicBezTo>
                    <a:pt x="1499913" y="813014"/>
                    <a:pt x="1496893" y="801330"/>
                    <a:pt x="1504950" y="825500"/>
                  </a:cubicBezTo>
                  <a:lnTo>
                    <a:pt x="1508125" y="835025"/>
                  </a:lnTo>
                  <a:cubicBezTo>
                    <a:pt x="1500568" y="857695"/>
                    <a:pt x="1507344" y="850362"/>
                    <a:pt x="1492250" y="860425"/>
                  </a:cubicBezTo>
                  <a:cubicBezTo>
                    <a:pt x="1491192" y="863600"/>
                    <a:pt x="1491166" y="867337"/>
                    <a:pt x="1489075" y="869950"/>
                  </a:cubicBezTo>
                  <a:cubicBezTo>
                    <a:pt x="1483586" y="876811"/>
                    <a:pt x="1466321" y="880710"/>
                    <a:pt x="1460500" y="882650"/>
                  </a:cubicBezTo>
                  <a:cubicBezTo>
                    <a:pt x="1457325" y="883708"/>
                    <a:pt x="1453760" y="883969"/>
                    <a:pt x="1450975" y="885825"/>
                  </a:cubicBezTo>
                  <a:lnTo>
                    <a:pt x="1431925" y="898525"/>
                  </a:lnTo>
                  <a:cubicBezTo>
                    <a:pt x="1428750" y="900642"/>
                    <a:pt x="1426020" y="903668"/>
                    <a:pt x="1422400" y="904875"/>
                  </a:cubicBezTo>
                  <a:cubicBezTo>
                    <a:pt x="1409255" y="909257"/>
                    <a:pt x="1415660" y="906194"/>
                    <a:pt x="1403350" y="914400"/>
                  </a:cubicBezTo>
                  <a:cubicBezTo>
                    <a:pt x="1401233" y="917575"/>
                    <a:pt x="1399980" y="921541"/>
                    <a:pt x="1397000" y="923925"/>
                  </a:cubicBezTo>
                  <a:cubicBezTo>
                    <a:pt x="1394387" y="926016"/>
                    <a:pt x="1390468" y="925603"/>
                    <a:pt x="1387475" y="927100"/>
                  </a:cubicBezTo>
                  <a:cubicBezTo>
                    <a:pt x="1384062" y="928807"/>
                    <a:pt x="1381125" y="931333"/>
                    <a:pt x="1377950" y="933450"/>
                  </a:cubicBezTo>
                  <a:cubicBezTo>
                    <a:pt x="1366417" y="929606"/>
                    <a:pt x="1371772" y="930275"/>
                    <a:pt x="1362075" y="930275"/>
                  </a:cubicBezTo>
                  <a:lnTo>
                    <a:pt x="1358900" y="927100"/>
                  </a:lnTo>
                  <a:lnTo>
                    <a:pt x="1365250" y="895350"/>
                  </a:lnTo>
                  <a:lnTo>
                    <a:pt x="1282700" y="911225"/>
                  </a:lnTo>
                  <a:lnTo>
                    <a:pt x="1228725" y="914400"/>
                  </a:lnTo>
                  <a:lnTo>
                    <a:pt x="1193800" y="911225"/>
                  </a:lnTo>
                  <a:lnTo>
                    <a:pt x="1168400" y="927100"/>
                  </a:lnTo>
                  <a:lnTo>
                    <a:pt x="1165225" y="984250"/>
                  </a:lnTo>
                  <a:lnTo>
                    <a:pt x="1073150" y="1028700"/>
                  </a:lnTo>
                  <a:lnTo>
                    <a:pt x="1038225" y="1009650"/>
                  </a:lnTo>
                  <a:lnTo>
                    <a:pt x="1025525" y="1044575"/>
                  </a:lnTo>
                  <a:lnTo>
                    <a:pt x="971550" y="1050925"/>
                  </a:lnTo>
                  <a:lnTo>
                    <a:pt x="914400" y="1035050"/>
                  </a:lnTo>
                  <a:lnTo>
                    <a:pt x="895350" y="1057275"/>
                  </a:lnTo>
                  <a:lnTo>
                    <a:pt x="863600" y="1041400"/>
                  </a:lnTo>
                  <a:lnTo>
                    <a:pt x="835025" y="1054100"/>
                  </a:lnTo>
                  <a:lnTo>
                    <a:pt x="806450" y="1022350"/>
                  </a:lnTo>
                  <a:lnTo>
                    <a:pt x="711200" y="1044575"/>
                  </a:lnTo>
                  <a:lnTo>
                    <a:pt x="660400" y="1022350"/>
                  </a:lnTo>
                  <a:lnTo>
                    <a:pt x="609600" y="1031875"/>
                  </a:lnTo>
                  <a:lnTo>
                    <a:pt x="581025" y="990600"/>
                  </a:lnTo>
                  <a:lnTo>
                    <a:pt x="533400" y="1000125"/>
                  </a:lnTo>
                  <a:lnTo>
                    <a:pt x="517525" y="1019175"/>
                  </a:lnTo>
                  <a:lnTo>
                    <a:pt x="504825" y="1054100"/>
                  </a:lnTo>
                  <a:lnTo>
                    <a:pt x="457200" y="1025525"/>
                  </a:lnTo>
                  <a:lnTo>
                    <a:pt x="488950" y="965200"/>
                  </a:lnTo>
                  <a:lnTo>
                    <a:pt x="482600" y="949325"/>
                  </a:lnTo>
                  <a:lnTo>
                    <a:pt x="438150" y="923925"/>
                  </a:lnTo>
                  <a:lnTo>
                    <a:pt x="441325" y="879475"/>
                  </a:lnTo>
                  <a:lnTo>
                    <a:pt x="292100" y="860425"/>
                  </a:lnTo>
                  <a:lnTo>
                    <a:pt x="269875" y="885825"/>
                  </a:lnTo>
                  <a:lnTo>
                    <a:pt x="228600" y="911225"/>
                  </a:lnTo>
                  <a:lnTo>
                    <a:pt x="200025" y="923925"/>
                  </a:lnTo>
                  <a:lnTo>
                    <a:pt x="165100" y="889000"/>
                  </a:lnTo>
                  <a:lnTo>
                    <a:pt x="85725" y="901700"/>
                  </a:lnTo>
                  <a:lnTo>
                    <a:pt x="69850" y="911225"/>
                  </a:lnTo>
                  <a:lnTo>
                    <a:pt x="28575" y="860425"/>
                  </a:lnTo>
                  <a:lnTo>
                    <a:pt x="9525" y="838200"/>
                  </a:lnTo>
                  <a:lnTo>
                    <a:pt x="6350" y="800100"/>
                  </a:lnTo>
                  <a:lnTo>
                    <a:pt x="0" y="758825"/>
                  </a:lnTo>
                  <a:lnTo>
                    <a:pt x="22225" y="733425"/>
                  </a:lnTo>
                  <a:lnTo>
                    <a:pt x="31750" y="692150"/>
                  </a:lnTo>
                  <a:lnTo>
                    <a:pt x="111125" y="736600"/>
                  </a:lnTo>
                  <a:lnTo>
                    <a:pt x="168275" y="688975"/>
                  </a:lnTo>
                  <a:lnTo>
                    <a:pt x="171450" y="669925"/>
                  </a:lnTo>
                  <a:lnTo>
                    <a:pt x="133350" y="654050"/>
                  </a:lnTo>
                  <a:lnTo>
                    <a:pt x="114300" y="593725"/>
                  </a:lnTo>
                  <a:lnTo>
                    <a:pt x="63500" y="568325"/>
                  </a:lnTo>
                  <a:lnTo>
                    <a:pt x="111125" y="520700"/>
                  </a:lnTo>
                  <a:lnTo>
                    <a:pt x="155575" y="568325"/>
                  </a:lnTo>
                  <a:lnTo>
                    <a:pt x="222250" y="533400"/>
                  </a:lnTo>
                  <a:lnTo>
                    <a:pt x="244475" y="565150"/>
                  </a:lnTo>
                  <a:lnTo>
                    <a:pt x="266700" y="593725"/>
                  </a:lnTo>
                  <a:lnTo>
                    <a:pt x="304800" y="609600"/>
                  </a:lnTo>
                  <a:lnTo>
                    <a:pt x="307975" y="561975"/>
                  </a:lnTo>
                  <a:lnTo>
                    <a:pt x="295275" y="555625"/>
                  </a:lnTo>
                  <a:lnTo>
                    <a:pt x="276225" y="504825"/>
                  </a:lnTo>
                  <a:cubicBezTo>
                    <a:pt x="268817" y="498475"/>
                    <a:pt x="262609" y="490367"/>
                    <a:pt x="254000" y="485775"/>
                  </a:cubicBezTo>
                  <a:cubicBezTo>
                    <a:pt x="246299" y="481668"/>
                    <a:pt x="228600" y="479425"/>
                    <a:pt x="228600" y="479425"/>
                  </a:cubicBezTo>
                  <a:cubicBezTo>
                    <a:pt x="222302" y="460530"/>
                    <a:pt x="222250" y="462876"/>
                    <a:pt x="222250" y="431800"/>
                  </a:cubicBezTo>
                  <a:cubicBezTo>
                    <a:pt x="222250" y="427436"/>
                    <a:pt x="222112" y="421940"/>
                    <a:pt x="225425" y="419100"/>
                  </a:cubicBezTo>
                  <a:cubicBezTo>
                    <a:pt x="230507" y="414744"/>
                    <a:pt x="244475" y="412750"/>
                    <a:pt x="244475" y="412750"/>
                  </a:cubicBezTo>
                  <a:cubicBezTo>
                    <a:pt x="243417" y="409575"/>
                    <a:pt x="243391" y="405838"/>
                    <a:pt x="241300" y="403225"/>
                  </a:cubicBezTo>
                  <a:cubicBezTo>
                    <a:pt x="237732" y="398765"/>
                    <a:pt x="227728" y="394796"/>
                    <a:pt x="222250" y="393700"/>
                  </a:cubicBezTo>
                  <a:cubicBezTo>
                    <a:pt x="209625" y="391175"/>
                    <a:pt x="184150" y="387350"/>
                    <a:pt x="184150" y="387350"/>
                  </a:cubicBezTo>
                  <a:cubicBezTo>
                    <a:pt x="182033" y="384175"/>
                    <a:pt x="179303" y="381332"/>
                    <a:pt x="177800" y="377825"/>
                  </a:cubicBezTo>
                  <a:cubicBezTo>
                    <a:pt x="175966" y="373546"/>
                    <a:pt x="172203" y="352515"/>
                    <a:pt x="171450" y="349250"/>
                  </a:cubicBezTo>
                  <a:cubicBezTo>
                    <a:pt x="169488" y="340746"/>
                    <a:pt x="165100" y="323850"/>
                    <a:pt x="165100" y="323850"/>
                  </a:cubicBezTo>
                  <a:cubicBezTo>
                    <a:pt x="170354" y="281819"/>
                    <a:pt x="164924" y="311765"/>
                    <a:pt x="171450" y="288925"/>
                  </a:cubicBezTo>
                  <a:cubicBezTo>
                    <a:pt x="173710" y="281016"/>
                    <a:pt x="173814" y="272429"/>
                    <a:pt x="180975" y="266700"/>
                  </a:cubicBezTo>
                  <a:cubicBezTo>
                    <a:pt x="185780" y="262856"/>
                    <a:pt x="191408" y="263525"/>
                    <a:pt x="196850" y="263525"/>
                  </a:cubicBezTo>
                  <a:lnTo>
                    <a:pt x="206375" y="260350"/>
                  </a:lnTo>
                  <a:lnTo>
                    <a:pt x="231775" y="276225"/>
                  </a:lnTo>
                  <a:lnTo>
                    <a:pt x="320675" y="269875"/>
                  </a:lnTo>
                  <a:lnTo>
                    <a:pt x="358775" y="273050"/>
                  </a:lnTo>
                  <a:lnTo>
                    <a:pt x="371475" y="234950"/>
                  </a:lnTo>
                  <a:lnTo>
                    <a:pt x="466725" y="238125"/>
                  </a:lnTo>
                  <a:lnTo>
                    <a:pt x="539750" y="228600"/>
                  </a:lnTo>
                  <a:lnTo>
                    <a:pt x="539750" y="203200"/>
                  </a:lnTo>
                  <a:lnTo>
                    <a:pt x="565150" y="168275"/>
                  </a:lnTo>
                  <a:lnTo>
                    <a:pt x="536575" y="139700"/>
                  </a:lnTo>
                  <a:lnTo>
                    <a:pt x="561975" y="114300"/>
                  </a:lnTo>
                  <a:lnTo>
                    <a:pt x="568325" y="66675"/>
                  </a:lnTo>
                  <a:lnTo>
                    <a:pt x="612775" y="34925"/>
                  </a:lnTo>
                  <a:lnTo>
                    <a:pt x="673100" y="47625"/>
                  </a:lnTo>
                  <a:lnTo>
                    <a:pt x="806450" y="44450"/>
                  </a:lnTo>
                  <a:lnTo>
                    <a:pt x="809625" y="76200"/>
                  </a:lnTo>
                  <a:lnTo>
                    <a:pt x="841375" y="104775"/>
                  </a:lnTo>
                  <a:lnTo>
                    <a:pt x="927100" y="53975"/>
                  </a:lnTo>
                  <a:lnTo>
                    <a:pt x="949325" y="31750"/>
                  </a:lnTo>
                  <a:lnTo>
                    <a:pt x="1003300" y="34925"/>
                  </a:lnTo>
                  <a:lnTo>
                    <a:pt x="1085850" y="0"/>
                  </a:lnTo>
                  <a:lnTo>
                    <a:pt x="1104900" y="25400"/>
                  </a:lnTo>
                  <a:lnTo>
                    <a:pt x="1171575" y="50800"/>
                  </a:lnTo>
                  <a:close/>
                </a:path>
              </a:pathLst>
            </a:cu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t-LT" sz="1000" b="1" u="sng" dirty="0">
                  <a:solidFill>
                    <a:srgbClr val="000000"/>
                  </a:solidFill>
                  <a:latin typeface="Calibri" panose="020F0502020204030204" pitchFamily="34" charset="0"/>
                </a:rPr>
                <a:t>IGNALINA</a:t>
              </a:r>
            </a:p>
          </p:txBody>
        </p:sp>
        <p:sp>
          <p:nvSpPr>
            <p:cNvPr id="34" name="Freeform 30">
              <a:extLst>
                <a:ext uri="{FF2B5EF4-FFF2-40B4-BE49-F238E27FC236}">
                  <a16:creationId xmlns:a16="http://schemas.microsoft.com/office/drawing/2014/main" id="{7BB5DD0E-C263-438F-8154-F012DCD2E650}"/>
                </a:ext>
              </a:extLst>
            </p:cNvPr>
            <p:cNvSpPr/>
            <p:nvPr/>
          </p:nvSpPr>
          <p:spPr>
            <a:xfrm>
              <a:off x="5870575" y="1952625"/>
              <a:ext cx="1343025" cy="1200150"/>
            </a:xfrm>
            <a:custGeom>
              <a:avLst/>
              <a:gdLst>
                <a:gd name="connsiteX0" fmla="*/ 111125 w 1343025"/>
                <a:gd name="connsiteY0" fmla="*/ 152400 h 1200150"/>
                <a:gd name="connsiteX1" fmla="*/ 111125 w 1343025"/>
                <a:gd name="connsiteY1" fmla="*/ 152400 h 1200150"/>
                <a:gd name="connsiteX2" fmla="*/ 107950 w 1343025"/>
                <a:gd name="connsiteY2" fmla="*/ 180975 h 1200150"/>
                <a:gd name="connsiteX3" fmla="*/ 101600 w 1343025"/>
                <a:gd name="connsiteY3" fmla="*/ 190500 h 1200150"/>
                <a:gd name="connsiteX4" fmla="*/ 98425 w 1343025"/>
                <a:gd name="connsiteY4" fmla="*/ 219075 h 1200150"/>
                <a:gd name="connsiteX5" fmla="*/ 95250 w 1343025"/>
                <a:gd name="connsiteY5" fmla="*/ 228600 h 1200150"/>
                <a:gd name="connsiteX6" fmla="*/ 104775 w 1343025"/>
                <a:gd name="connsiteY6" fmla="*/ 234950 h 1200150"/>
                <a:gd name="connsiteX7" fmla="*/ 130175 w 1343025"/>
                <a:gd name="connsiteY7" fmla="*/ 238125 h 1200150"/>
                <a:gd name="connsiteX8" fmla="*/ 139700 w 1343025"/>
                <a:gd name="connsiteY8" fmla="*/ 241300 h 1200150"/>
                <a:gd name="connsiteX9" fmla="*/ 146050 w 1343025"/>
                <a:gd name="connsiteY9" fmla="*/ 250825 h 1200150"/>
                <a:gd name="connsiteX10" fmla="*/ 139700 w 1343025"/>
                <a:gd name="connsiteY10" fmla="*/ 269875 h 1200150"/>
                <a:gd name="connsiteX11" fmla="*/ 127000 w 1343025"/>
                <a:gd name="connsiteY11" fmla="*/ 282575 h 1200150"/>
                <a:gd name="connsiteX12" fmla="*/ 98425 w 1343025"/>
                <a:gd name="connsiteY12" fmla="*/ 276225 h 1200150"/>
                <a:gd name="connsiteX13" fmla="*/ 92075 w 1343025"/>
                <a:gd name="connsiteY13" fmla="*/ 266700 h 1200150"/>
                <a:gd name="connsiteX14" fmla="*/ 88900 w 1343025"/>
                <a:gd name="connsiteY14" fmla="*/ 257175 h 1200150"/>
                <a:gd name="connsiteX15" fmla="*/ 76200 w 1343025"/>
                <a:gd name="connsiteY15" fmla="*/ 254000 h 1200150"/>
                <a:gd name="connsiteX16" fmla="*/ 57150 w 1343025"/>
                <a:gd name="connsiteY16" fmla="*/ 260350 h 1200150"/>
                <a:gd name="connsiteX17" fmla="*/ 12700 w 1343025"/>
                <a:gd name="connsiteY17" fmla="*/ 254000 h 1200150"/>
                <a:gd name="connsiteX18" fmla="*/ 3175 w 1343025"/>
                <a:gd name="connsiteY18" fmla="*/ 257175 h 1200150"/>
                <a:gd name="connsiteX19" fmla="*/ 0 w 1343025"/>
                <a:gd name="connsiteY19" fmla="*/ 266700 h 1200150"/>
                <a:gd name="connsiteX20" fmla="*/ 6350 w 1343025"/>
                <a:gd name="connsiteY20" fmla="*/ 301625 h 1200150"/>
                <a:gd name="connsiteX21" fmla="*/ 12700 w 1343025"/>
                <a:gd name="connsiteY21" fmla="*/ 311150 h 1200150"/>
                <a:gd name="connsiteX22" fmla="*/ 31750 w 1343025"/>
                <a:gd name="connsiteY22" fmla="*/ 320675 h 1200150"/>
                <a:gd name="connsiteX23" fmla="*/ 38100 w 1343025"/>
                <a:gd name="connsiteY23" fmla="*/ 311150 h 1200150"/>
                <a:gd name="connsiteX24" fmla="*/ 57150 w 1343025"/>
                <a:gd name="connsiteY24" fmla="*/ 298450 h 1200150"/>
                <a:gd name="connsiteX25" fmla="*/ 66675 w 1343025"/>
                <a:gd name="connsiteY25" fmla="*/ 301625 h 1200150"/>
                <a:gd name="connsiteX26" fmla="*/ 85725 w 1343025"/>
                <a:gd name="connsiteY26" fmla="*/ 314325 h 1200150"/>
                <a:gd name="connsiteX27" fmla="*/ 92075 w 1343025"/>
                <a:gd name="connsiteY27" fmla="*/ 333375 h 1200150"/>
                <a:gd name="connsiteX28" fmla="*/ 95250 w 1343025"/>
                <a:gd name="connsiteY28" fmla="*/ 342900 h 1200150"/>
                <a:gd name="connsiteX29" fmla="*/ 104775 w 1343025"/>
                <a:gd name="connsiteY29" fmla="*/ 346075 h 1200150"/>
                <a:gd name="connsiteX30" fmla="*/ 111125 w 1343025"/>
                <a:gd name="connsiteY30" fmla="*/ 365125 h 1200150"/>
                <a:gd name="connsiteX31" fmla="*/ 117475 w 1343025"/>
                <a:gd name="connsiteY31" fmla="*/ 403225 h 1200150"/>
                <a:gd name="connsiteX32" fmla="*/ 104775 w 1343025"/>
                <a:gd name="connsiteY32" fmla="*/ 419100 h 1200150"/>
                <a:gd name="connsiteX33" fmla="*/ 101600 w 1343025"/>
                <a:gd name="connsiteY33" fmla="*/ 428625 h 1200150"/>
                <a:gd name="connsiteX34" fmla="*/ 92075 w 1343025"/>
                <a:gd name="connsiteY34" fmla="*/ 434975 h 1200150"/>
                <a:gd name="connsiteX35" fmla="*/ 60325 w 1343025"/>
                <a:gd name="connsiteY35" fmla="*/ 444500 h 1200150"/>
                <a:gd name="connsiteX36" fmla="*/ 50800 w 1343025"/>
                <a:gd name="connsiteY36" fmla="*/ 447675 h 1200150"/>
                <a:gd name="connsiteX37" fmla="*/ 38100 w 1343025"/>
                <a:gd name="connsiteY37" fmla="*/ 476250 h 1200150"/>
                <a:gd name="connsiteX38" fmla="*/ 34925 w 1343025"/>
                <a:gd name="connsiteY38" fmla="*/ 485775 h 1200150"/>
                <a:gd name="connsiteX39" fmla="*/ 34925 w 1343025"/>
                <a:gd name="connsiteY39" fmla="*/ 495300 h 1200150"/>
                <a:gd name="connsiteX40" fmla="*/ 47625 w 1343025"/>
                <a:gd name="connsiteY40" fmla="*/ 517525 h 1200150"/>
                <a:gd name="connsiteX41" fmla="*/ 25400 w 1343025"/>
                <a:gd name="connsiteY41" fmla="*/ 536575 h 1200150"/>
                <a:gd name="connsiteX42" fmla="*/ 15875 w 1343025"/>
                <a:gd name="connsiteY42" fmla="*/ 539750 h 1200150"/>
                <a:gd name="connsiteX43" fmla="*/ 28575 w 1343025"/>
                <a:gd name="connsiteY43" fmla="*/ 555625 h 1200150"/>
                <a:gd name="connsiteX44" fmla="*/ 34925 w 1343025"/>
                <a:gd name="connsiteY44" fmla="*/ 574675 h 1200150"/>
                <a:gd name="connsiteX45" fmla="*/ 31750 w 1343025"/>
                <a:gd name="connsiteY45" fmla="*/ 584200 h 1200150"/>
                <a:gd name="connsiteX46" fmla="*/ 28575 w 1343025"/>
                <a:gd name="connsiteY46" fmla="*/ 596900 h 1200150"/>
                <a:gd name="connsiteX47" fmla="*/ 22225 w 1343025"/>
                <a:gd name="connsiteY47" fmla="*/ 606425 h 1200150"/>
                <a:gd name="connsiteX48" fmla="*/ 15875 w 1343025"/>
                <a:gd name="connsiteY48" fmla="*/ 625475 h 1200150"/>
                <a:gd name="connsiteX49" fmla="*/ 12700 w 1343025"/>
                <a:gd name="connsiteY49" fmla="*/ 635000 h 1200150"/>
                <a:gd name="connsiteX50" fmla="*/ 9525 w 1343025"/>
                <a:gd name="connsiteY50" fmla="*/ 644525 h 1200150"/>
                <a:gd name="connsiteX51" fmla="*/ 9525 w 1343025"/>
                <a:gd name="connsiteY51" fmla="*/ 654050 h 1200150"/>
                <a:gd name="connsiteX52" fmla="*/ 31750 w 1343025"/>
                <a:gd name="connsiteY52" fmla="*/ 698500 h 1200150"/>
                <a:gd name="connsiteX53" fmla="*/ 73025 w 1343025"/>
                <a:gd name="connsiteY53" fmla="*/ 688975 h 1200150"/>
                <a:gd name="connsiteX54" fmla="*/ 123825 w 1343025"/>
                <a:gd name="connsiteY54" fmla="*/ 701675 h 1200150"/>
                <a:gd name="connsiteX55" fmla="*/ 133350 w 1343025"/>
                <a:gd name="connsiteY55" fmla="*/ 708025 h 1200150"/>
                <a:gd name="connsiteX56" fmla="*/ 146050 w 1343025"/>
                <a:gd name="connsiteY56" fmla="*/ 733425 h 1200150"/>
                <a:gd name="connsiteX57" fmla="*/ 149225 w 1343025"/>
                <a:gd name="connsiteY57" fmla="*/ 742950 h 1200150"/>
                <a:gd name="connsiteX58" fmla="*/ 165100 w 1343025"/>
                <a:gd name="connsiteY58" fmla="*/ 739775 h 1200150"/>
                <a:gd name="connsiteX59" fmla="*/ 174625 w 1343025"/>
                <a:gd name="connsiteY59" fmla="*/ 742950 h 1200150"/>
                <a:gd name="connsiteX60" fmla="*/ 184150 w 1343025"/>
                <a:gd name="connsiteY60" fmla="*/ 739775 h 1200150"/>
                <a:gd name="connsiteX61" fmla="*/ 190500 w 1343025"/>
                <a:gd name="connsiteY61" fmla="*/ 749300 h 1200150"/>
                <a:gd name="connsiteX62" fmla="*/ 196850 w 1343025"/>
                <a:gd name="connsiteY62" fmla="*/ 771525 h 1200150"/>
                <a:gd name="connsiteX63" fmla="*/ 200025 w 1343025"/>
                <a:gd name="connsiteY63" fmla="*/ 781050 h 1200150"/>
                <a:gd name="connsiteX64" fmla="*/ 212725 w 1343025"/>
                <a:gd name="connsiteY64" fmla="*/ 800100 h 1200150"/>
                <a:gd name="connsiteX65" fmla="*/ 222250 w 1343025"/>
                <a:gd name="connsiteY65" fmla="*/ 828675 h 1200150"/>
                <a:gd name="connsiteX66" fmla="*/ 225425 w 1343025"/>
                <a:gd name="connsiteY66" fmla="*/ 838200 h 1200150"/>
                <a:gd name="connsiteX67" fmla="*/ 279400 w 1343025"/>
                <a:gd name="connsiteY67" fmla="*/ 850900 h 1200150"/>
                <a:gd name="connsiteX68" fmla="*/ 269875 w 1343025"/>
                <a:gd name="connsiteY68" fmla="*/ 901700 h 1200150"/>
                <a:gd name="connsiteX69" fmla="*/ 234950 w 1343025"/>
                <a:gd name="connsiteY69" fmla="*/ 895350 h 1200150"/>
                <a:gd name="connsiteX70" fmla="*/ 215900 w 1343025"/>
                <a:gd name="connsiteY70" fmla="*/ 942975 h 1200150"/>
                <a:gd name="connsiteX71" fmla="*/ 209550 w 1343025"/>
                <a:gd name="connsiteY71" fmla="*/ 993775 h 1200150"/>
                <a:gd name="connsiteX72" fmla="*/ 222250 w 1343025"/>
                <a:gd name="connsiteY72" fmla="*/ 1025525 h 1200150"/>
                <a:gd name="connsiteX73" fmla="*/ 276225 w 1343025"/>
                <a:gd name="connsiteY73" fmla="*/ 1054100 h 1200150"/>
                <a:gd name="connsiteX74" fmla="*/ 317500 w 1343025"/>
                <a:gd name="connsiteY74" fmla="*/ 1079500 h 1200150"/>
                <a:gd name="connsiteX75" fmla="*/ 393700 w 1343025"/>
                <a:gd name="connsiteY75" fmla="*/ 1060450 h 1200150"/>
                <a:gd name="connsiteX76" fmla="*/ 387350 w 1343025"/>
                <a:gd name="connsiteY76" fmla="*/ 1095375 h 1200150"/>
                <a:gd name="connsiteX77" fmla="*/ 485775 w 1343025"/>
                <a:gd name="connsiteY77" fmla="*/ 1082675 h 1200150"/>
                <a:gd name="connsiteX78" fmla="*/ 485775 w 1343025"/>
                <a:gd name="connsiteY78" fmla="*/ 1082675 h 1200150"/>
                <a:gd name="connsiteX79" fmla="*/ 485775 w 1343025"/>
                <a:gd name="connsiteY79" fmla="*/ 1082675 h 1200150"/>
                <a:gd name="connsiteX80" fmla="*/ 504825 w 1343025"/>
                <a:gd name="connsiteY80" fmla="*/ 1066800 h 1200150"/>
                <a:gd name="connsiteX81" fmla="*/ 527050 w 1343025"/>
                <a:gd name="connsiteY81" fmla="*/ 1089025 h 1200150"/>
                <a:gd name="connsiteX82" fmla="*/ 520700 w 1343025"/>
                <a:gd name="connsiteY82" fmla="*/ 1127125 h 1200150"/>
                <a:gd name="connsiteX83" fmla="*/ 527050 w 1343025"/>
                <a:gd name="connsiteY83" fmla="*/ 1177925 h 1200150"/>
                <a:gd name="connsiteX84" fmla="*/ 527050 w 1343025"/>
                <a:gd name="connsiteY84" fmla="*/ 1177925 h 1200150"/>
                <a:gd name="connsiteX85" fmla="*/ 549275 w 1343025"/>
                <a:gd name="connsiteY85" fmla="*/ 1200150 h 1200150"/>
                <a:gd name="connsiteX86" fmla="*/ 565150 w 1343025"/>
                <a:gd name="connsiteY86" fmla="*/ 1187450 h 1200150"/>
                <a:gd name="connsiteX87" fmla="*/ 600075 w 1343025"/>
                <a:gd name="connsiteY87" fmla="*/ 1184275 h 1200150"/>
                <a:gd name="connsiteX88" fmla="*/ 625475 w 1343025"/>
                <a:gd name="connsiteY88" fmla="*/ 1177925 h 1200150"/>
                <a:gd name="connsiteX89" fmla="*/ 654050 w 1343025"/>
                <a:gd name="connsiteY89" fmla="*/ 1190625 h 1200150"/>
                <a:gd name="connsiteX90" fmla="*/ 676275 w 1343025"/>
                <a:gd name="connsiteY90" fmla="*/ 1158875 h 1200150"/>
                <a:gd name="connsiteX91" fmla="*/ 746125 w 1343025"/>
                <a:gd name="connsiteY91" fmla="*/ 1152525 h 1200150"/>
                <a:gd name="connsiteX92" fmla="*/ 746125 w 1343025"/>
                <a:gd name="connsiteY92" fmla="*/ 1152525 h 1200150"/>
                <a:gd name="connsiteX93" fmla="*/ 730250 w 1343025"/>
                <a:gd name="connsiteY93" fmla="*/ 1104900 h 1200150"/>
                <a:gd name="connsiteX94" fmla="*/ 730250 w 1343025"/>
                <a:gd name="connsiteY94" fmla="*/ 1104900 h 1200150"/>
                <a:gd name="connsiteX95" fmla="*/ 673100 w 1343025"/>
                <a:gd name="connsiteY95" fmla="*/ 1089025 h 1200150"/>
                <a:gd name="connsiteX96" fmla="*/ 673100 w 1343025"/>
                <a:gd name="connsiteY96" fmla="*/ 1089025 h 1200150"/>
                <a:gd name="connsiteX97" fmla="*/ 673100 w 1343025"/>
                <a:gd name="connsiteY97" fmla="*/ 1063625 h 1200150"/>
                <a:gd name="connsiteX98" fmla="*/ 695325 w 1343025"/>
                <a:gd name="connsiteY98" fmla="*/ 1044575 h 1200150"/>
                <a:gd name="connsiteX99" fmla="*/ 714375 w 1343025"/>
                <a:gd name="connsiteY99" fmla="*/ 1012825 h 1200150"/>
                <a:gd name="connsiteX100" fmla="*/ 736600 w 1343025"/>
                <a:gd name="connsiteY100" fmla="*/ 1006475 h 1200150"/>
                <a:gd name="connsiteX101" fmla="*/ 762000 w 1343025"/>
                <a:gd name="connsiteY101" fmla="*/ 1028700 h 1200150"/>
                <a:gd name="connsiteX102" fmla="*/ 777875 w 1343025"/>
                <a:gd name="connsiteY102" fmla="*/ 1031875 h 1200150"/>
                <a:gd name="connsiteX103" fmla="*/ 819150 w 1343025"/>
                <a:gd name="connsiteY103" fmla="*/ 981075 h 1200150"/>
                <a:gd name="connsiteX104" fmla="*/ 806450 w 1343025"/>
                <a:gd name="connsiteY104" fmla="*/ 949325 h 1200150"/>
                <a:gd name="connsiteX105" fmla="*/ 828675 w 1343025"/>
                <a:gd name="connsiteY105" fmla="*/ 923925 h 1200150"/>
                <a:gd name="connsiteX106" fmla="*/ 876300 w 1343025"/>
                <a:gd name="connsiteY106" fmla="*/ 936625 h 1200150"/>
                <a:gd name="connsiteX107" fmla="*/ 908050 w 1343025"/>
                <a:gd name="connsiteY107" fmla="*/ 933450 h 1200150"/>
                <a:gd name="connsiteX108" fmla="*/ 930275 w 1343025"/>
                <a:gd name="connsiteY108" fmla="*/ 974725 h 1200150"/>
                <a:gd name="connsiteX109" fmla="*/ 971550 w 1343025"/>
                <a:gd name="connsiteY109" fmla="*/ 981075 h 1200150"/>
                <a:gd name="connsiteX110" fmla="*/ 1006475 w 1343025"/>
                <a:gd name="connsiteY110" fmla="*/ 977900 h 1200150"/>
                <a:gd name="connsiteX111" fmla="*/ 1031875 w 1343025"/>
                <a:gd name="connsiteY111" fmla="*/ 968375 h 1200150"/>
                <a:gd name="connsiteX112" fmla="*/ 1069975 w 1343025"/>
                <a:gd name="connsiteY112" fmla="*/ 968375 h 1200150"/>
                <a:gd name="connsiteX113" fmla="*/ 1095375 w 1343025"/>
                <a:gd name="connsiteY113" fmla="*/ 981075 h 1200150"/>
                <a:gd name="connsiteX114" fmla="*/ 1120775 w 1343025"/>
                <a:gd name="connsiteY114" fmla="*/ 971550 h 1200150"/>
                <a:gd name="connsiteX115" fmla="*/ 1123950 w 1343025"/>
                <a:gd name="connsiteY115" fmla="*/ 933450 h 1200150"/>
                <a:gd name="connsiteX116" fmla="*/ 1133475 w 1343025"/>
                <a:gd name="connsiteY116" fmla="*/ 914400 h 1200150"/>
                <a:gd name="connsiteX117" fmla="*/ 1162050 w 1343025"/>
                <a:gd name="connsiteY117" fmla="*/ 908050 h 1200150"/>
                <a:gd name="connsiteX118" fmla="*/ 1162050 w 1343025"/>
                <a:gd name="connsiteY118" fmla="*/ 908050 h 1200150"/>
                <a:gd name="connsiteX119" fmla="*/ 1155700 w 1343025"/>
                <a:gd name="connsiteY119" fmla="*/ 879475 h 1200150"/>
                <a:gd name="connsiteX120" fmla="*/ 1133475 w 1343025"/>
                <a:gd name="connsiteY120" fmla="*/ 869950 h 1200150"/>
                <a:gd name="connsiteX121" fmla="*/ 1101725 w 1343025"/>
                <a:gd name="connsiteY121" fmla="*/ 866775 h 1200150"/>
                <a:gd name="connsiteX122" fmla="*/ 1149350 w 1343025"/>
                <a:gd name="connsiteY122" fmla="*/ 768350 h 1200150"/>
                <a:gd name="connsiteX123" fmla="*/ 1108075 w 1343025"/>
                <a:gd name="connsiteY123" fmla="*/ 755650 h 1200150"/>
                <a:gd name="connsiteX124" fmla="*/ 1095375 w 1343025"/>
                <a:gd name="connsiteY124" fmla="*/ 727075 h 1200150"/>
                <a:gd name="connsiteX125" fmla="*/ 1139825 w 1343025"/>
                <a:gd name="connsiteY125" fmla="*/ 704850 h 1200150"/>
                <a:gd name="connsiteX126" fmla="*/ 1152525 w 1343025"/>
                <a:gd name="connsiteY126" fmla="*/ 663575 h 1200150"/>
                <a:gd name="connsiteX127" fmla="*/ 1181100 w 1343025"/>
                <a:gd name="connsiteY127" fmla="*/ 660400 h 1200150"/>
                <a:gd name="connsiteX128" fmla="*/ 1184275 w 1343025"/>
                <a:gd name="connsiteY128" fmla="*/ 615950 h 1200150"/>
                <a:gd name="connsiteX129" fmla="*/ 1181100 w 1343025"/>
                <a:gd name="connsiteY129" fmla="*/ 584200 h 1200150"/>
                <a:gd name="connsiteX130" fmla="*/ 1158875 w 1343025"/>
                <a:gd name="connsiteY130" fmla="*/ 552450 h 1200150"/>
                <a:gd name="connsiteX131" fmla="*/ 1190625 w 1343025"/>
                <a:gd name="connsiteY131" fmla="*/ 520700 h 1200150"/>
                <a:gd name="connsiteX132" fmla="*/ 1187450 w 1343025"/>
                <a:gd name="connsiteY132" fmla="*/ 447675 h 1200150"/>
                <a:gd name="connsiteX133" fmla="*/ 1250950 w 1343025"/>
                <a:gd name="connsiteY133" fmla="*/ 400050 h 1200150"/>
                <a:gd name="connsiteX134" fmla="*/ 1273175 w 1343025"/>
                <a:gd name="connsiteY134" fmla="*/ 409575 h 1200150"/>
                <a:gd name="connsiteX135" fmla="*/ 1304925 w 1343025"/>
                <a:gd name="connsiteY135" fmla="*/ 352425 h 1200150"/>
                <a:gd name="connsiteX136" fmla="*/ 1231900 w 1343025"/>
                <a:gd name="connsiteY136" fmla="*/ 314325 h 1200150"/>
                <a:gd name="connsiteX137" fmla="*/ 1282700 w 1343025"/>
                <a:gd name="connsiteY137" fmla="*/ 231775 h 1200150"/>
                <a:gd name="connsiteX138" fmla="*/ 1285875 w 1343025"/>
                <a:gd name="connsiteY138" fmla="*/ 146050 h 1200150"/>
                <a:gd name="connsiteX139" fmla="*/ 1343025 w 1343025"/>
                <a:gd name="connsiteY139" fmla="*/ 107950 h 1200150"/>
                <a:gd name="connsiteX140" fmla="*/ 1339850 w 1343025"/>
                <a:gd name="connsiteY140" fmla="*/ 85725 h 1200150"/>
                <a:gd name="connsiteX141" fmla="*/ 1273175 w 1343025"/>
                <a:gd name="connsiteY141" fmla="*/ 44450 h 1200150"/>
                <a:gd name="connsiteX142" fmla="*/ 1235075 w 1343025"/>
                <a:gd name="connsiteY142" fmla="*/ 66675 h 1200150"/>
                <a:gd name="connsiteX143" fmla="*/ 1143000 w 1343025"/>
                <a:gd name="connsiteY143" fmla="*/ 3175 h 1200150"/>
                <a:gd name="connsiteX144" fmla="*/ 1089025 w 1343025"/>
                <a:gd name="connsiteY144" fmla="*/ 0 h 1200150"/>
                <a:gd name="connsiteX145" fmla="*/ 1038225 w 1343025"/>
                <a:gd name="connsiteY145" fmla="*/ 69850 h 1200150"/>
                <a:gd name="connsiteX146" fmla="*/ 990600 w 1343025"/>
                <a:gd name="connsiteY146" fmla="*/ 69850 h 1200150"/>
                <a:gd name="connsiteX147" fmla="*/ 1006475 w 1343025"/>
                <a:gd name="connsiteY147" fmla="*/ 130175 h 1200150"/>
                <a:gd name="connsiteX148" fmla="*/ 984250 w 1343025"/>
                <a:gd name="connsiteY148" fmla="*/ 155575 h 1200150"/>
                <a:gd name="connsiteX149" fmla="*/ 923925 w 1343025"/>
                <a:gd name="connsiteY149" fmla="*/ 133350 h 1200150"/>
                <a:gd name="connsiteX150" fmla="*/ 727075 w 1343025"/>
                <a:gd name="connsiteY150" fmla="*/ 206375 h 1200150"/>
                <a:gd name="connsiteX151" fmla="*/ 695325 w 1343025"/>
                <a:gd name="connsiteY151" fmla="*/ 222250 h 1200150"/>
                <a:gd name="connsiteX152" fmla="*/ 669925 w 1343025"/>
                <a:gd name="connsiteY152" fmla="*/ 161925 h 1200150"/>
                <a:gd name="connsiteX153" fmla="*/ 669925 w 1343025"/>
                <a:gd name="connsiteY153" fmla="*/ 123825 h 1200150"/>
                <a:gd name="connsiteX154" fmla="*/ 631825 w 1343025"/>
                <a:gd name="connsiteY154" fmla="*/ 127000 h 1200150"/>
                <a:gd name="connsiteX155" fmla="*/ 565150 w 1343025"/>
                <a:gd name="connsiteY155" fmla="*/ 92075 h 1200150"/>
                <a:gd name="connsiteX156" fmla="*/ 539750 w 1343025"/>
                <a:gd name="connsiteY156" fmla="*/ 98425 h 1200150"/>
                <a:gd name="connsiteX157" fmla="*/ 495300 w 1343025"/>
                <a:gd name="connsiteY157" fmla="*/ 63500 h 1200150"/>
                <a:gd name="connsiteX158" fmla="*/ 438150 w 1343025"/>
                <a:gd name="connsiteY158" fmla="*/ 117475 h 1200150"/>
                <a:gd name="connsiteX159" fmla="*/ 387350 w 1343025"/>
                <a:gd name="connsiteY159" fmla="*/ 107950 h 1200150"/>
                <a:gd name="connsiteX160" fmla="*/ 361950 w 1343025"/>
                <a:gd name="connsiteY160" fmla="*/ 104775 h 1200150"/>
                <a:gd name="connsiteX161" fmla="*/ 361950 w 1343025"/>
                <a:gd name="connsiteY161" fmla="*/ 104775 h 1200150"/>
                <a:gd name="connsiteX162" fmla="*/ 342900 w 1343025"/>
                <a:gd name="connsiteY162" fmla="*/ 158750 h 1200150"/>
                <a:gd name="connsiteX163" fmla="*/ 304800 w 1343025"/>
                <a:gd name="connsiteY163" fmla="*/ 161925 h 1200150"/>
                <a:gd name="connsiteX164" fmla="*/ 292100 w 1343025"/>
                <a:gd name="connsiteY164" fmla="*/ 107950 h 1200150"/>
                <a:gd name="connsiteX165" fmla="*/ 212725 w 1343025"/>
                <a:gd name="connsiteY165" fmla="*/ 146050 h 1200150"/>
                <a:gd name="connsiteX166" fmla="*/ 190500 w 1343025"/>
                <a:gd name="connsiteY166" fmla="*/ 133350 h 1200150"/>
                <a:gd name="connsiteX167" fmla="*/ 111125 w 1343025"/>
                <a:gd name="connsiteY167" fmla="*/ 152400 h 120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343025" h="1200150">
                  <a:moveTo>
                    <a:pt x="111125" y="152400"/>
                  </a:moveTo>
                  <a:lnTo>
                    <a:pt x="111125" y="152400"/>
                  </a:lnTo>
                  <a:cubicBezTo>
                    <a:pt x="110067" y="161925"/>
                    <a:pt x="110274" y="171678"/>
                    <a:pt x="107950" y="180975"/>
                  </a:cubicBezTo>
                  <a:cubicBezTo>
                    <a:pt x="107025" y="184677"/>
                    <a:pt x="102525" y="186798"/>
                    <a:pt x="101600" y="190500"/>
                  </a:cubicBezTo>
                  <a:cubicBezTo>
                    <a:pt x="99276" y="199797"/>
                    <a:pt x="100001" y="209622"/>
                    <a:pt x="98425" y="219075"/>
                  </a:cubicBezTo>
                  <a:cubicBezTo>
                    <a:pt x="97875" y="222376"/>
                    <a:pt x="96308" y="225425"/>
                    <a:pt x="95250" y="228600"/>
                  </a:cubicBezTo>
                  <a:cubicBezTo>
                    <a:pt x="98425" y="230717"/>
                    <a:pt x="101094" y="233946"/>
                    <a:pt x="104775" y="234950"/>
                  </a:cubicBezTo>
                  <a:cubicBezTo>
                    <a:pt x="113007" y="237195"/>
                    <a:pt x="121780" y="236599"/>
                    <a:pt x="130175" y="238125"/>
                  </a:cubicBezTo>
                  <a:cubicBezTo>
                    <a:pt x="133468" y="238724"/>
                    <a:pt x="136525" y="240242"/>
                    <a:pt x="139700" y="241300"/>
                  </a:cubicBezTo>
                  <a:cubicBezTo>
                    <a:pt x="141817" y="244475"/>
                    <a:pt x="146050" y="247009"/>
                    <a:pt x="146050" y="250825"/>
                  </a:cubicBezTo>
                  <a:cubicBezTo>
                    <a:pt x="146050" y="257518"/>
                    <a:pt x="141817" y="263525"/>
                    <a:pt x="139700" y="269875"/>
                  </a:cubicBezTo>
                  <a:cubicBezTo>
                    <a:pt x="135467" y="282575"/>
                    <a:pt x="139700" y="278342"/>
                    <a:pt x="127000" y="282575"/>
                  </a:cubicBezTo>
                  <a:cubicBezTo>
                    <a:pt x="126805" y="282543"/>
                    <a:pt x="102539" y="279516"/>
                    <a:pt x="98425" y="276225"/>
                  </a:cubicBezTo>
                  <a:cubicBezTo>
                    <a:pt x="95445" y="273841"/>
                    <a:pt x="93782" y="270113"/>
                    <a:pt x="92075" y="266700"/>
                  </a:cubicBezTo>
                  <a:cubicBezTo>
                    <a:pt x="90578" y="263707"/>
                    <a:pt x="91513" y="259266"/>
                    <a:pt x="88900" y="257175"/>
                  </a:cubicBezTo>
                  <a:cubicBezTo>
                    <a:pt x="85493" y="254449"/>
                    <a:pt x="80433" y="255058"/>
                    <a:pt x="76200" y="254000"/>
                  </a:cubicBezTo>
                  <a:cubicBezTo>
                    <a:pt x="69850" y="256117"/>
                    <a:pt x="63792" y="261180"/>
                    <a:pt x="57150" y="260350"/>
                  </a:cubicBezTo>
                  <a:cubicBezTo>
                    <a:pt x="25362" y="256377"/>
                    <a:pt x="40166" y="258578"/>
                    <a:pt x="12700" y="254000"/>
                  </a:cubicBezTo>
                  <a:cubicBezTo>
                    <a:pt x="9525" y="255058"/>
                    <a:pt x="5542" y="254808"/>
                    <a:pt x="3175" y="257175"/>
                  </a:cubicBezTo>
                  <a:cubicBezTo>
                    <a:pt x="808" y="259542"/>
                    <a:pt x="0" y="263353"/>
                    <a:pt x="0" y="266700"/>
                  </a:cubicBezTo>
                  <a:cubicBezTo>
                    <a:pt x="0" y="273267"/>
                    <a:pt x="1885" y="292695"/>
                    <a:pt x="6350" y="301625"/>
                  </a:cubicBezTo>
                  <a:cubicBezTo>
                    <a:pt x="8057" y="305038"/>
                    <a:pt x="10002" y="308452"/>
                    <a:pt x="12700" y="311150"/>
                  </a:cubicBezTo>
                  <a:cubicBezTo>
                    <a:pt x="18855" y="317305"/>
                    <a:pt x="24003" y="318093"/>
                    <a:pt x="31750" y="320675"/>
                  </a:cubicBezTo>
                  <a:cubicBezTo>
                    <a:pt x="33867" y="317500"/>
                    <a:pt x="35228" y="313663"/>
                    <a:pt x="38100" y="311150"/>
                  </a:cubicBezTo>
                  <a:cubicBezTo>
                    <a:pt x="43843" y="306124"/>
                    <a:pt x="57150" y="298450"/>
                    <a:pt x="57150" y="298450"/>
                  </a:cubicBezTo>
                  <a:cubicBezTo>
                    <a:pt x="60325" y="299508"/>
                    <a:pt x="63749" y="300000"/>
                    <a:pt x="66675" y="301625"/>
                  </a:cubicBezTo>
                  <a:cubicBezTo>
                    <a:pt x="73346" y="305331"/>
                    <a:pt x="85725" y="314325"/>
                    <a:pt x="85725" y="314325"/>
                  </a:cubicBezTo>
                  <a:lnTo>
                    <a:pt x="92075" y="333375"/>
                  </a:lnTo>
                  <a:cubicBezTo>
                    <a:pt x="93133" y="336550"/>
                    <a:pt x="92075" y="341842"/>
                    <a:pt x="95250" y="342900"/>
                  </a:cubicBezTo>
                  <a:lnTo>
                    <a:pt x="104775" y="346075"/>
                  </a:lnTo>
                  <a:cubicBezTo>
                    <a:pt x="106892" y="352425"/>
                    <a:pt x="109812" y="358561"/>
                    <a:pt x="111125" y="365125"/>
                  </a:cubicBezTo>
                  <a:cubicBezTo>
                    <a:pt x="115768" y="388338"/>
                    <a:pt x="113537" y="375658"/>
                    <a:pt x="117475" y="403225"/>
                  </a:cubicBezTo>
                  <a:cubicBezTo>
                    <a:pt x="109495" y="427166"/>
                    <a:pt x="121188" y="398584"/>
                    <a:pt x="104775" y="419100"/>
                  </a:cubicBezTo>
                  <a:cubicBezTo>
                    <a:pt x="102684" y="421713"/>
                    <a:pt x="103691" y="426012"/>
                    <a:pt x="101600" y="428625"/>
                  </a:cubicBezTo>
                  <a:cubicBezTo>
                    <a:pt x="99216" y="431605"/>
                    <a:pt x="95562" y="433425"/>
                    <a:pt x="92075" y="434975"/>
                  </a:cubicBezTo>
                  <a:cubicBezTo>
                    <a:pt x="78494" y="441011"/>
                    <a:pt x="73255" y="440806"/>
                    <a:pt x="60325" y="444500"/>
                  </a:cubicBezTo>
                  <a:cubicBezTo>
                    <a:pt x="57107" y="445419"/>
                    <a:pt x="53975" y="446617"/>
                    <a:pt x="50800" y="447675"/>
                  </a:cubicBezTo>
                  <a:cubicBezTo>
                    <a:pt x="40737" y="462769"/>
                    <a:pt x="45657" y="453580"/>
                    <a:pt x="38100" y="476250"/>
                  </a:cubicBezTo>
                  <a:cubicBezTo>
                    <a:pt x="37042" y="479425"/>
                    <a:pt x="34925" y="482428"/>
                    <a:pt x="34925" y="485775"/>
                  </a:cubicBezTo>
                  <a:lnTo>
                    <a:pt x="34925" y="495300"/>
                  </a:lnTo>
                  <a:lnTo>
                    <a:pt x="47625" y="517525"/>
                  </a:lnTo>
                  <a:cubicBezTo>
                    <a:pt x="40217" y="523875"/>
                    <a:pt x="33394" y="530980"/>
                    <a:pt x="25400" y="536575"/>
                  </a:cubicBezTo>
                  <a:cubicBezTo>
                    <a:pt x="22658" y="538494"/>
                    <a:pt x="17372" y="536757"/>
                    <a:pt x="15875" y="539750"/>
                  </a:cubicBezTo>
                  <a:cubicBezTo>
                    <a:pt x="12041" y="547418"/>
                    <a:pt x="25633" y="553663"/>
                    <a:pt x="28575" y="555625"/>
                  </a:cubicBezTo>
                  <a:cubicBezTo>
                    <a:pt x="30692" y="561975"/>
                    <a:pt x="37042" y="568325"/>
                    <a:pt x="34925" y="574675"/>
                  </a:cubicBezTo>
                  <a:cubicBezTo>
                    <a:pt x="33867" y="577850"/>
                    <a:pt x="32669" y="580982"/>
                    <a:pt x="31750" y="584200"/>
                  </a:cubicBezTo>
                  <a:cubicBezTo>
                    <a:pt x="30551" y="588396"/>
                    <a:pt x="30294" y="592889"/>
                    <a:pt x="28575" y="596900"/>
                  </a:cubicBezTo>
                  <a:cubicBezTo>
                    <a:pt x="27072" y="600407"/>
                    <a:pt x="23775" y="602938"/>
                    <a:pt x="22225" y="606425"/>
                  </a:cubicBezTo>
                  <a:cubicBezTo>
                    <a:pt x="19507" y="612542"/>
                    <a:pt x="17992" y="619125"/>
                    <a:pt x="15875" y="625475"/>
                  </a:cubicBezTo>
                  <a:lnTo>
                    <a:pt x="12700" y="635000"/>
                  </a:lnTo>
                  <a:cubicBezTo>
                    <a:pt x="11642" y="638175"/>
                    <a:pt x="9525" y="641178"/>
                    <a:pt x="9525" y="644525"/>
                  </a:cubicBezTo>
                  <a:lnTo>
                    <a:pt x="9525" y="654050"/>
                  </a:lnTo>
                  <a:lnTo>
                    <a:pt x="31750" y="698500"/>
                  </a:lnTo>
                  <a:lnTo>
                    <a:pt x="73025" y="688975"/>
                  </a:lnTo>
                  <a:lnTo>
                    <a:pt x="123825" y="701675"/>
                  </a:lnTo>
                  <a:lnTo>
                    <a:pt x="133350" y="708025"/>
                  </a:lnTo>
                  <a:cubicBezTo>
                    <a:pt x="137583" y="716492"/>
                    <a:pt x="142133" y="724807"/>
                    <a:pt x="146050" y="733425"/>
                  </a:cubicBezTo>
                  <a:cubicBezTo>
                    <a:pt x="147435" y="736472"/>
                    <a:pt x="146050" y="741892"/>
                    <a:pt x="149225" y="742950"/>
                  </a:cubicBezTo>
                  <a:cubicBezTo>
                    <a:pt x="154345" y="744657"/>
                    <a:pt x="159808" y="740833"/>
                    <a:pt x="165100" y="739775"/>
                  </a:cubicBezTo>
                  <a:cubicBezTo>
                    <a:pt x="168275" y="740833"/>
                    <a:pt x="171278" y="742950"/>
                    <a:pt x="174625" y="742950"/>
                  </a:cubicBezTo>
                  <a:cubicBezTo>
                    <a:pt x="177972" y="742950"/>
                    <a:pt x="181043" y="738532"/>
                    <a:pt x="184150" y="739775"/>
                  </a:cubicBezTo>
                  <a:cubicBezTo>
                    <a:pt x="187693" y="741192"/>
                    <a:pt x="188793" y="745887"/>
                    <a:pt x="190500" y="749300"/>
                  </a:cubicBezTo>
                  <a:cubicBezTo>
                    <a:pt x="193038" y="754375"/>
                    <a:pt x="195494" y="766778"/>
                    <a:pt x="196850" y="771525"/>
                  </a:cubicBezTo>
                  <a:cubicBezTo>
                    <a:pt x="197769" y="774743"/>
                    <a:pt x="198400" y="778124"/>
                    <a:pt x="200025" y="781050"/>
                  </a:cubicBezTo>
                  <a:cubicBezTo>
                    <a:pt x="203731" y="787721"/>
                    <a:pt x="210312" y="792860"/>
                    <a:pt x="212725" y="800100"/>
                  </a:cubicBezTo>
                  <a:lnTo>
                    <a:pt x="222250" y="828675"/>
                  </a:lnTo>
                  <a:lnTo>
                    <a:pt x="225425" y="838200"/>
                  </a:lnTo>
                  <a:lnTo>
                    <a:pt x="279400" y="850900"/>
                  </a:lnTo>
                  <a:lnTo>
                    <a:pt x="269875" y="901700"/>
                  </a:lnTo>
                  <a:lnTo>
                    <a:pt x="234950" y="895350"/>
                  </a:lnTo>
                  <a:lnTo>
                    <a:pt x="215900" y="942975"/>
                  </a:lnTo>
                  <a:lnTo>
                    <a:pt x="209550" y="993775"/>
                  </a:lnTo>
                  <a:lnTo>
                    <a:pt x="222250" y="1025525"/>
                  </a:lnTo>
                  <a:lnTo>
                    <a:pt x="276225" y="1054100"/>
                  </a:lnTo>
                  <a:lnTo>
                    <a:pt x="317500" y="1079500"/>
                  </a:lnTo>
                  <a:lnTo>
                    <a:pt x="393700" y="1060450"/>
                  </a:lnTo>
                  <a:lnTo>
                    <a:pt x="387350" y="1095375"/>
                  </a:lnTo>
                  <a:lnTo>
                    <a:pt x="485775" y="1082675"/>
                  </a:lnTo>
                  <a:lnTo>
                    <a:pt x="485775" y="1082675"/>
                  </a:lnTo>
                  <a:lnTo>
                    <a:pt x="485775" y="1082675"/>
                  </a:lnTo>
                  <a:lnTo>
                    <a:pt x="504825" y="1066800"/>
                  </a:lnTo>
                  <a:lnTo>
                    <a:pt x="527050" y="1089025"/>
                  </a:lnTo>
                  <a:lnTo>
                    <a:pt x="520700" y="1127125"/>
                  </a:lnTo>
                  <a:lnTo>
                    <a:pt x="527050" y="1177925"/>
                  </a:lnTo>
                  <a:lnTo>
                    <a:pt x="527050" y="1177925"/>
                  </a:lnTo>
                  <a:lnTo>
                    <a:pt x="549275" y="1200150"/>
                  </a:lnTo>
                  <a:lnTo>
                    <a:pt x="565150" y="1187450"/>
                  </a:lnTo>
                  <a:lnTo>
                    <a:pt x="600075" y="1184275"/>
                  </a:lnTo>
                  <a:lnTo>
                    <a:pt x="625475" y="1177925"/>
                  </a:lnTo>
                  <a:lnTo>
                    <a:pt x="654050" y="1190625"/>
                  </a:lnTo>
                  <a:lnTo>
                    <a:pt x="676275" y="1158875"/>
                  </a:lnTo>
                  <a:lnTo>
                    <a:pt x="746125" y="1152525"/>
                  </a:lnTo>
                  <a:lnTo>
                    <a:pt x="746125" y="1152525"/>
                  </a:lnTo>
                  <a:lnTo>
                    <a:pt x="730250" y="1104900"/>
                  </a:lnTo>
                  <a:lnTo>
                    <a:pt x="730250" y="1104900"/>
                  </a:lnTo>
                  <a:lnTo>
                    <a:pt x="673100" y="1089025"/>
                  </a:lnTo>
                  <a:lnTo>
                    <a:pt x="673100" y="1089025"/>
                  </a:lnTo>
                  <a:lnTo>
                    <a:pt x="673100" y="1063625"/>
                  </a:lnTo>
                  <a:lnTo>
                    <a:pt x="695325" y="1044575"/>
                  </a:lnTo>
                  <a:lnTo>
                    <a:pt x="714375" y="1012825"/>
                  </a:lnTo>
                  <a:lnTo>
                    <a:pt x="736600" y="1006475"/>
                  </a:lnTo>
                  <a:lnTo>
                    <a:pt x="762000" y="1028700"/>
                  </a:lnTo>
                  <a:lnTo>
                    <a:pt x="777875" y="1031875"/>
                  </a:lnTo>
                  <a:lnTo>
                    <a:pt x="819150" y="981075"/>
                  </a:lnTo>
                  <a:lnTo>
                    <a:pt x="806450" y="949325"/>
                  </a:lnTo>
                  <a:lnTo>
                    <a:pt x="828675" y="923925"/>
                  </a:lnTo>
                  <a:lnTo>
                    <a:pt x="876300" y="936625"/>
                  </a:lnTo>
                  <a:lnTo>
                    <a:pt x="908050" y="933450"/>
                  </a:lnTo>
                  <a:lnTo>
                    <a:pt x="930275" y="974725"/>
                  </a:lnTo>
                  <a:lnTo>
                    <a:pt x="971550" y="981075"/>
                  </a:lnTo>
                  <a:lnTo>
                    <a:pt x="1006475" y="977900"/>
                  </a:lnTo>
                  <a:lnTo>
                    <a:pt x="1031875" y="968375"/>
                  </a:lnTo>
                  <a:lnTo>
                    <a:pt x="1069975" y="968375"/>
                  </a:lnTo>
                  <a:lnTo>
                    <a:pt x="1095375" y="981075"/>
                  </a:lnTo>
                  <a:lnTo>
                    <a:pt x="1120775" y="971550"/>
                  </a:lnTo>
                  <a:lnTo>
                    <a:pt x="1123950" y="933450"/>
                  </a:lnTo>
                  <a:lnTo>
                    <a:pt x="1133475" y="914400"/>
                  </a:lnTo>
                  <a:lnTo>
                    <a:pt x="1162050" y="908050"/>
                  </a:lnTo>
                  <a:lnTo>
                    <a:pt x="1162050" y="908050"/>
                  </a:lnTo>
                  <a:lnTo>
                    <a:pt x="1155700" y="879475"/>
                  </a:lnTo>
                  <a:lnTo>
                    <a:pt x="1133475" y="869950"/>
                  </a:lnTo>
                  <a:lnTo>
                    <a:pt x="1101725" y="866775"/>
                  </a:lnTo>
                  <a:lnTo>
                    <a:pt x="1149350" y="768350"/>
                  </a:lnTo>
                  <a:lnTo>
                    <a:pt x="1108075" y="755650"/>
                  </a:lnTo>
                  <a:lnTo>
                    <a:pt x="1095375" y="727075"/>
                  </a:lnTo>
                  <a:lnTo>
                    <a:pt x="1139825" y="704850"/>
                  </a:lnTo>
                  <a:lnTo>
                    <a:pt x="1152525" y="663575"/>
                  </a:lnTo>
                  <a:lnTo>
                    <a:pt x="1181100" y="660400"/>
                  </a:lnTo>
                  <a:lnTo>
                    <a:pt x="1184275" y="615950"/>
                  </a:lnTo>
                  <a:lnTo>
                    <a:pt x="1181100" y="584200"/>
                  </a:lnTo>
                  <a:lnTo>
                    <a:pt x="1158875" y="552450"/>
                  </a:lnTo>
                  <a:lnTo>
                    <a:pt x="1190625" y="520700"/>
                  </a:lnTo>
                  <a:lnTo>
                    <a:pt x="1187450" y="447675"/>
                  </a:lnTo>
                  <a:lnTo>
                    <a:pt x="1250950" y="400050"/>
                  </a:lnTo>
                  <a:lnTo>
                    <a:pt x="1273175" y="409575"/>
                  </a:lnTo>
                  <a:lnTo>
                    <a:pt x="1304925" y="352425"/>
                  </a:lnTo>
                  <a:lnTo>
                    <a:pt x="1231900" y="314325"/>
                  </a:lnTo>
                  <a:lnTo>
                    <a:pt x="1282700" y="231775"/>
                  </a:lnTo>
                  <a:lnTo>
                    <a:pt x="1285875" y="146050"/>
                  </a:lnTo>
                  <a:lnTo>
                    <a:pt x="1343025" y="107950"/>
                  </a:lnTo>
                  <a:lnTo>
                    <a:pt x="1339850" y="85725"/>
                  </a:lnTo>
                  <a:lnTo>
                    <a:pt x="1273175" y="44450"/>
                  </a:lnTo>
                  <a:lnTo>
                    <a:pt x="1235075" y="66675"/>
                  </a:lnTo>
                  <a:lnTo>
                    <a:pt x="1143000" y="3175"/>
                  </a:lnTo>
                  <a:lnTo>
                    <a:pt x="1089025" y="0"/>
                  </a:lnTo>
                  <a:lnTo>
                    <a:pt x="1038225" y="69850"/>
                  </a:lnTo>
                  <a:lnTo>
                    <a:pt x="990600" y="69850"/>
                  </a:lnTo>
                  <a:lnTo>
                    <a:pt x="1006475" y="130175"/>
                  </a:lnTo>
                  <a:lnTo>
                    <a:pt x="984250" y="155575"/>
                  </a:lnTo>
                  <a:lnTo>
                    <a:pt x="923925" y="133350"/>
                  </a:lnTo>
                  <a:lnTo>
                    <a:pt x="727075" y="206375"/>
                  </a:lnTo>
                  <a:lnTo>
                    <a:pt x="695325" y="222250"/>
                  </a:lnTo>
                  <a:lnTo>
                    <a:pt x="669925" y="161925"/>
                  </a:lnTo>
                  <a:lnTo>
                    <a:pt x="669925" y="123825"/>
                  </a:lnTo>
                  <a:lnTo>
                    <a:pt x="631825" y="127000"/>
                  </a:lnTo>
                  <a:lnTo>
                    <a:pt x="565150" y="92075"/>
                  </a:lnTo>
                  <a:lnTo>
                    <a:pt x="539750" y="98425"/>
                  </a:lnTo>
                  <a:lnTo>
                    <a:pt x="495300" y="63500"/>
                  </a:lnTo>
                  <a:lnTo>
                    <a:pt x="438150" y="117475"/>
                  </a:lnTo>
                  <a:lnTo>
                    <a:pt x="387350" y="107950"/>
                  </a:lnTo>
                  <a:lnTo>
                    <a:pt x="361950" y="104775"/>
                  </a:lnTo>
                  <a:lnTo>
                    <a:pt x="361950" y="104775"/>
                  </a:lnTo>
                  <a:lnTo>
                    <a:pt x="342900" y="158750"/>
                  </a:lnTo>
                  <a:lnTo>
                    <a:pt x="304800" y="161925"/>
                  </a:lnTo>
                  <a:lnTo>
                    <a:pt x="292100" y="107950"/>
                  </a:lnTo>
                  <a:lnTo>
                    <a:pt x="212725" y="146050"/>
                  </a:lnTo>
                  <a:lnTo>
                    <a:pt x="190500" y="133350"/>
                  </a:lnTo>
                  <a:lnTo>
                    <a:pt x="111125" y="152400"/>
                  </a:lnTo>
                  <a:close/>
                </a:path>
              </a:pathLst>
            </a:custGeom>
            <a:solidFill>
              <a:srgbClr val="C2E8F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t-LT" sz="1000" dirty="0">
                  <a:solidFill>
                    <a:srgbClr val="000000"/>
                  </a:solidFill>
                  <a:latin typeface="Calibri" panose="020F0502020204030204" pitchFamily="34" charset="0"/>
                </a:rPr>
                <a:t>Anykščiai</a:t>
              </a:r>
            </a:p>
          </p:txBody>
        </p:sp>
        <p:sp>
          <p:nvSpPr>
            <p:cNvPr id="35" name="Freeform 31">
              <a:extLst>
                <a:ext uri="{FF2B5EF4-FFF2-40B4-BE49-F238E27FC236}">
                  <a16:creationId xmlns:a16="http://schemas.microsoft.com/office/drawing/2014/main" id="{43D0D944-5B46-4C84-AFBE-0BF8EBDE9C53}"/>
                </a:ext>
              </a:extLst>
            </p:cNvPr>
            <p:cNvSpPr/>
            <p:nvPr/>
          </p:nvSpPr>
          <p:spPr>
            <a:xfrm>
              <a:off x="3479800" y="358775"/>
              <a:ext cx="1346200" cy="828675"/>
            </a:xfrm>
            <a:custGeom>
              <a:avLst/>
              <a:gdLst>
                <a:gd name="connsiteX0" fmla="*/ 590550 w 1346200"/>
                <a:gd name="connsiteY0" fmla="*/ 88900 h 828675"/>
                <a:gd name="connsiteX1" fmla="*/ 590550 w 1346200"/>
                <a:gd name="connsiteY1" fmla="*/ 88900 h 828675"/>
                <a:gd name="connsiteX2" fmla="*/ 615950 w 1346200"/>
                <a:gd name="connsiteY2" fmla="*/ 101600 h 828675"/>
                <a:gd name="connsiteX3" fmla="*/ 625475 w 1346200"/>
                <a:gd name="connsiteY3" fmla="*/ 104775 h 828675"/>
                <a:gd name="connsiteX4" fmla="*/ 631825 w 1346200"/>
                <a:gd name="connsiteY4" fmla="*/ 114300 h 828675"/>
                <a:gd name="connsiteX5" fmla="*/ 650875 w 1346200"/>
                <a:gd name="connsiteY5" fmla="*/ 123825 h 828675"/>
                <a:gd name="connsiteX6" fmla="*/ 682625 w 1346200"/>
                <a:gd name="connsiteY6" fmla="*/ 133350 h 828675"/>
                <a:gd name="connsiteX7" fmla="*/ 692150 w 1346200"/>
                <a:gd name="connsiteY7" fmla="*/ 136525 h 828675"/>
                <a:gd name="connsiteX8" fmla="*/ 708025 w 1346200"/>
                <a:gd name="connsiteY8" fmla="*/ 133350 h 828675"/>
                <a:gd name="connsiteX9" fmla="*/ 736600 w 1346200"/>
                <a:gd name="connsiteY9" fmla="*/ 127000 h 828675"/>
                <a:gd name="connsiteX10" fmla="*/ 755650 w 1346200"/>
                <a:gd name="connsiteY10" fmla="*/ 114300 h 828675"/>
                <a:gd name="connsiteX11" fmla="*/ 765175 w 1346200"/>
                <a:gd name="connsiteY11" fmla="*/ 107950 h 828675"/>
                <a:gd name="connsiteX12" fmla="*/ 774700 w 1346200"/>
                <a:gd name="connsiteY12" fmla="*/ 104775 h 828675"/>
                <a:gd name="connsiteX13" fmla="*/ 803275 w 1346200"/>
                <a:gd name="connsiteY13" fmla="*/ 88900 h 828675"/>
                <a:gd name="connsiteX14" fmla="*/ 828675 w 1346200"/>
                <a:gd name="connsiteY14" fmla="*/ 73025 h 828675"/>
                <a:gd name="connsiteX15" fmla="*/ 847725 w 1346200"/>
                <a:gd name="connsiteY15" fmla="*/ 60325 h 828675"/>
                <a:gd name="connsiteX16" fmla="*/ 857250 w 1346200"/>
                <a:gd name="connsiteY16" fmla="*/ 57150 h 828675"/>
                <a:gd name="connsiteX17" fmla="*/ 876300 w 1346200"/>
                <a:gd name="connsiteY17" fmla="*/ 47625 h 828675"/>
                <a:gd name="connsiteX18" fmla="*/ 914400 w 1346200"/>
                <a:gd name="connsiteY18" fmla="*/ 41275 h 828675"/>
                <a:gd name="connsiteX19" fmla="*/ 949325 w 1346200"/>
                <a:gd name="connsiteY19" fmla="*/ 44450 h 828675"/>
                <a:gd name="connsiteX20" fmla="*/ 971550 w 1346200"/>
                <a:gd name="connsiteY20" fmla="*/ 41275 h 828675"/>
                <a:gd name="connsiteX21" fmla="*/ 1003300 w 1346200"/>
                <a:gd name="connsiteY21" fmla="*/ 44450 h 828675"/>
                <a:gd name="connsiteX22" fmla="*/ 1035050 w 1346200"/>
                <a:gd name="connsiteY22" fmla="*/ 34925 h 828675"/>
                <a:gd name="connsiteX23" fmla="*/ 1044575 w 1346200"/>
                <a:gd name="connsiteY23" fmla="*/ 31750 h 828675"/>
                <a:gd name="connsiteX24" fmla="*/ 1066800 w 1346200"/>
                <a:gd name="connsiteY24" fmla="*/ 50800 h 828675"/>
                <a:gd name="connsiteX25" fmla="*/ 1044575 w 1346200"/>
                <a:gd name="connsiteY25" fmla="*/ 92075 h 828675"/>
                <a:gd name="connsiteX26" fmla="*/ 1041400 w 1346200"/>
                <a:gd name="connsiteY26" fmla="*/ 158750 h 828675"/>
                <a:gd name="connsiteX27" fmla="*/ 1041400 w 1346200"/>
                <a:gd name="connsiteY27" fmla="*/ 158750 h 828675"/>
                <a:gd name="connsiteX28" fmla="*/ 1041400 w 1346200"/>
                <a:gd name="connsiteY28" fmla="*/ 158750 h 828675"/>
                <a:gd name="connsiteX29" fmla="*/ 1098550 w 1346200"/>
                <a:gd name="connsiteY29" fmla="*/ 111125 h 828675"/>
                <a:gd name="connsiteX30" fmla="*/ 1133475 w 1346200"/>
                <a:gd name="connsiteY30" fmla="*/ 120650 h 828675"/>
                <a:gd name="connsiteX31" fmla="*/ 1257300 w 1346200"/>
                <a:gd name="connsiteY31" fmla="*/ 123825 h 828675"/>
                <a:gd name="connsiteX32" fmla="*/ 1282700 w 1346200"/>
                <a:gd name="connsiteY32" fmla="*/ 142875 h 828675"/>
                <a:gd name="connsiteX33" fmla="*/ 1346200 w 1346200"/>
                <a:gd name="connsiteY33" fmla="*/ 136525 h 828675"/>
                <a:gd name="connsiteX34" fmla="*/ 1333500 w 1346200"/>
                <a:gd name="connsiteY34" fmla="*/ 187325 h 828675"/>
                <a:gd name="connsiteX35" fmla="*/ 1304925 w 1346200"/>
                <a:gd name="connsiteY35" fmla="*/ 184150 h 828675"/>
                <a:gd name="connsiteX36" fmla="*/ 1238250 w 1346200"/>
                <a:gd name="connsiteY36" fmla="*/ 365125 h 828675"/>
                <a:gd name="connsiteX37" fmla="*/ 1196975 w 1346200"/>
                <a:gd name="connsiteY37" fmla="*/ 371475 h 828675"/>
                <a:gd name="connsiteX38" fmla="*/ 1127125 w 1346200"/>
                <a:gd name="connsiteY38" fmla="*/ 476250 h 828675"/>
                <a:gd name="connsiteX39" fmla="*/ 1143000 w 1346200"/>
                <a:gd name="connsiteY39" fmla="*/ 508000 h 828675"/>
                <a:gd name="connsiteX40" fmla="*/ 1114425 w 1346200"/>
                <a:gd name="connsiteY40" fmla="*/ 530225 h 828675"/>
                <a:gd name="connsiteX41" fmla="*/ 1009650 w 1346200"/>
                <a:gd name="connsiteY41" fmla="*/ 530225 h 828675"/>
                <a:gd name="connsiteX42" fmla="*/ 936625 w 1346200"/>
                <a:gd name="connsiteY42" fmla="*/ 555625 h 828675"/>
                <a:gd name="connsiteX43" fmla="*/ 936625 w 1346200"/>
                <a:gd name="connsiteY43" fmla="*/ 587375 h 828675"/>
                <a:gd name="connsiteX44" fmla="*/ 889000 w 1346200"/>
                <a:gd name="connsiteY44" fmla="*/ 625475 h 828675"/>
                <a:gd name="connsiteX45" fmla="*/ 917575 w 1346200"/>
                <a:gd name="connsiteY45" fmla="*/ 654050 h 828675"/>
                <a:gd name="connsiteX46" fmla="*/ 809625 w 1346200"/>
                <a:gd name="connsiteY46" fmla="*/ 790575 h 828675"/>
                <a:gd name="connsiteX47" fmla="*/ 755650 w 1346200"/>
                <a:gd name="connsiteY47" fmla="*/ 765175 h 828675"/>
                <a:gd name="connsiteX48" fmla="*/ 742950 w 1346200"/>
                <a:gd name="connsiteY48" fmla="*/ 790575 h 828675"/>
                <a:gd name="connsiteX49" fmla="*/ 749300 w 1346200"/>
                <a:gd name="connsiteY49" fmla="*/ 815975 h 828675"/>
                <a:gd name="connsiteX50" fmla="*/ 717550 w 1346200"/>
                <a:gd name="connsiteY50" fmla="*/ 828675 h 828675"/>
                <a:gd name="connsiteX51" fmla="*/ 669925 w 1346200"/>
                <a:gd name="connsiteY51" fmla="*/ 815975 h 828675"/>
                <a:gd name="connsiteX52" fmla="*/ 654050 w 1346200"/>
                <a:gd name="connsiteY52" fmla="*/ 793750 h 828675"/>
                <a:gd name="connsiteX53" fmla="*/ 628650 w 1346200"/>
                <a:gd name="connsiteY53" fmla="*/ 790575 h 828675"/>
                <a:gd name="connsiteX54" fmla="*/ 619125 w 1346200"/>
                <a:gd name="connsiteY54" fmla="*/ 787400 h 828675"/>
                <a:gd name="connsiteX55" fmla="*/ 603250 w 1346200"/>
                <a:gd name="connsiteY55" fmla="*/ 771525 h 828675"/>
                <a:gd name="connsiteX56" fmla="*/ 552450 w 1346200"/>
                <a:gd name="connsiteY56" fmla="*/ 765175 h 828675"/>
                <a:gd name="connsiteX57" fmla="*/ 549275 w 1346200"/>
                <a:gd name="connsiteY57" fmla="*/ 755650 h 828675"/>
                <a:gd name="connsiteX58" fmla="*/ 542925 w 1346200"/>
                <a:gd name="connsiteY58" fmla="*/ 730250 h 828675"/>
                <a:gd name="connsiteX59" fmla="*/ 539750 w 1346200"/>
                <a:gd name="connsiteY59" fmla="*/ 720725 h 828675"/>
                <a:gd name="connsiteX60" fmla="*/ 533400 w 1346200"/>
                <a:gd name="connsiteY60" fmla="*/ 711200 h 828675"/>
                <a:gd name="connsiteX61" fmla="*/ 530225 w 1346200"/>
                <a:gd name="connsiteY61" fmla="*/ 701675 h 828675"/>
                <a:gd name="connsiteX62" fmla="*/ 520700 w 1346200"/>
                <a:gd name="connsiteY62" fmla="*/ 695325 h 828675"/>
                <a:gd name="connsiteX63" fmla="*/ 501650 w 1346200"/>
                <a:gd name="connsiteY63" fmla="*/ 688975 h 828675"/>
                <a:gd name="connsiteX64" fmla="*/ 485775 w 1346200"/>
                <a:gd name="connsiteY64" fmla="*/ 701675 h 828675"/>
                <a:gd name="connsiteX65" fmla="*/ 434975 w 1346200"/>
                <a:gd name="connsiteY65" fmla="*/ 657225 h 828675"/>
                <a:gd name="connsiteX66" fmla="*/ 419100 w 1346200"/>
                <a:gd name="connsiteY66" fmla="*/ 622300 h 828675"/>
                <a:gd name="connsiteX67" fmla="*/ 384175 w 1346200"/>
                <a:gd name="connsiteY67" fmla="*/ 609600 h 828675"/>
                <a:gd name="connsiteX68" fmla="*/ 361950 w 1346200"/>
                <a:gd name="connsiteY68" fmla="*/ 612775 h 828675"/>
                <a:gd name="connsiteX69" fmla="*/ 342900 w 1346200"/>
                <a:gd name="connsiteY69" fmla="*/ 628650 h 828675"/>
                <a:gd name="connsiteX70" fmla="*/ 314325 w 1346200"/>
                <a:gd name="connsiteY70" fmla="*/ 612775 h 828675"/>
                <a:gd name="connsiteX71" fmla="*/ 323850 w 1346200"/>
                <a:gd name="connsiteY71" fmla="*/ 590550 h 828675"/>
                <a:gd name="connsiteX72" fmla="*/ 368300 w 1346200"/>
                <a:gd name="connsiteY72" fmla="*/ 546100 h 828675"/>
                <a:gd name="connsiteX73" fmla="*/ 355600 w 1346200"/>
                <a:gd name="connsiteY73" fmla="*/ 523875 h 828675"/>
                <a:gd name="connsiteX74" fmla="*/ 327025 w 1346200"/>
                <a:gd name="connsiteY74" fmla="*/ 527050 h 828675"/>
                <a:gd name="connsiteX75" fmla="*/ 311150 w 1346200"/>
                <a:gd name="connsiteY75" fmla="*/ 504825 h 828675"/>
                <a:gd name="connsiteX76" fmla="*/ 276225 w 1346200"/>
                <a:gd name="connsiteY76" fmla="*/ 498475 h 828675"/>
                <a:gd name="connsiteX77" fmla="*/ 228600 w 1346200"/>
                <a:gd name="connsiteY77" fmla="*/ 539750 h 828675"/>
                <a:gd name="connsiteX78" fmla="*/ 193675 w 1346200"/>
                <a:gd name="connsiteY78" fmla="*/ 527050 h 828675"/>
                <a:gd name="connsiteX79" fmla="*/ 190500 w 1346200"/>
                <a:gd name="connsiteY79" fmla="*/ 501650 h 828675"/>
                <a:gd name="connsiteX80" fmla="*/ 168275 w 1346200"/>
                <a:gd name="connsiteY80" fmla="*/ 479425 h 828675"/>
                <a:gd name="connsiteX81" fmla="*/ 161925 w 1346200"/>
                <a:gd name="connsiteY81" fmla="*/ 457200 h 828675"/>
                <a:gd name="connsiteX82" fmla="*/ 117475 w 1346200"/>
                <a:gd name="connsiteY82" fmla="*/ 431800 h 828675"/>
                <a:gd name="connsiteX83" fmla="*/ 85725 w 1346200"/>
                <a:gd name="connsiteY83" fmla="*/ 444500 h 828675"/>
                <a:gd name="connsiteX84" fmla="*/ 66675 w 1346200"/>
                <a:gd name="connsiteY84" fmla="*/ 425450 h 828675"/>
                <a:gd name="connsiteX85" fmla="*/ 47625 w 1346200"/>
                <a:gd name="connsiteY85" fmla="*/ 361950 h 828675"/>
                <a:gd name="connsiteX86" fmla="*/ 9525 w 1346200"/>
                <a:gd name="connsiteY86" fmla="*/ 361950 h 828675"/>
                <a:gd name="connsiteX87" fmla="*/ 0 w 1346200"/>
                <a:gd name="connsiteY87" fmla="*/ 330200 h 828675"/>
                <a:gd name="connsiteX88" fmla="*/ 31750 w 1346200"/>
                <a:gd name="connsiteY88" fmla="*/ 301625 h 828675"/>
                <a:gd name="connsiteX89" fmla="*/ 15875 w 1346200"/>
                <a:gd name="connsiteY89" fmla="*/ 228600 h 828675"/>
                <a:gd name="connsiteX90" fmla="*/ 34925 w 1346200"/>
                <a:gd name="connsiteY90" fmla="*/ 200025 h 828675"/>
                <a:gd name="connsiteX91" fmla="*/ 92075 w 1346200"/>
                <a:gd name="connsiteY91" fmla="*/ 149225 h 828675"/>
                <a:gd name="connsiteX92" fmla="*/ 127000 w 1346200"/>
                <a:gd name="connsiteY92" fmla="*/ 136525 h 828675"/>
                <a:gd name="connsiteX93" fmla="*/ 168275 w 1346200"/>
                <a:gd name="connsiteY93" fmla="*/ 114300 h 828675"/>
                <a:gd name="connsiteX94" fmla="*/ 161925 w 1346200"/>
                <a:gd name="connsiteY94" fmla="*/ 76200 h 828675"/>
                <a:gd name="connsiteX95" fmla="*/ 168275 w 1346200"/>
                <a:gd name="connsiteY95" fmla="*/ 31750 h 828675"/>
                <a:gd name="connsiteX96" fmla="*/ 222250 w 1346200"/>
                <a:gd name="connsiteY96" fmla="*/ 31750 h 828675"/>
                <a:gd name="connsiteX97" fmla="*/ 292100 w 1346200"/>
                <a:gd name="connsiteY97" fmla="*/ 34925 h 828675"/>
                <a:gd name="connsiteX98" fmla="*/ 330200 w 1346200"/>
                <a:gd name="connsiteY98" fmla="*/ 28575 h 828675"/>
                <a:gd name="connsiteX99" fmla="*/ 361950 w 1346200"/>
                <a:gd name="connsiteY99" fmla="*/ 0 h 828675"/>
                <a:gd name="connsiteX100" fmla="*/ 361950 w 1346200"/>
                <a:gd name="connsiteY100" fmla="*/ 0 h 828675"/>
                <a:gd name="connsiteX101" fmla="*/ 412750 w 1346200"/>
                <a:gd name="connsiteY101" fmla="*/ 12700 h 828675"/>
                <a:gd name="connsiteX102" fmla="*/ 431800 w 1346200"/>
                <a:gd name="connsiteY102" fmla="*/ 9525 h 828675"/>
                <a:gd name="connsiteX103" fmla="*/ 476250 w 1346200"/>
                <a:gd name="connsiteY103" fmla="*/ 25400 h 828675"/>
                <a:gd name="connsiteX104" fmla="*/ 495300 w 1346200"/>
                <a:gd name="connsiteY104" fmla="*/ 15875 h 828675"/>
                <a:gd name="connsiteX105" fmla="*/ 517525 w 1346200"/>
                <a:gd name="connsiteY105" fmla="*/ 41275 h 828675"/>
                <a:gd name="connsiteX106" fmla="*/ 536575 w 1346200"/>
                <a:gd name="connsiteY106" fmla="*/ 63500 h 828675"/>
                <a:gd name="connsiteX107" fmla="*/ 590550 w 1346200"/>
                <a:gd name="connsiteY107" fmla="*/ 88900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346200" h="828675">
                  <a:moveTo>
                    <a:pt x="590550" y="88900"/>
                  </a:moveTo>
                  <a:lnTo>
                    <a:pt x="590550" y="88900"/>
                  </a:lnTo>
                  <a:cubicBezTo>
                    <a:pt x="599017" y="93133"/>
                    <a:pt x="607332" y="97683"/>
                    <a:pt x="615950" y="101600"/>
                  </a:cubicBezTo>
                  <a:cubicBezTo>
                    <a:pt x="618997" y="102985"/>
                    <a:pt x="622862" y="102684"/>
                    <a:pt x="625475" y="104775"/>
                  </a:cubicBezTo>
                  <a:cubicBezTo>
                    <a:pt x="628455" y="107159"/>
                    <a:pt x="629127" y="111602"/>
                    <a:pt x="631825" y="114300"/>
                  </a:cubicBezTo>
                  <a:cubicBezTo>
                    <a:pt x="637391" y="119866"/>
                    <a:pt x="643645" y="121759"/>
                    <a:pt x="650875" y="123825"/>
                  </a:cubicBezTo>
                  <a:cubicBezTo>
                    <a:pt x="684464" y="133422"/>
                    <a:pt x="637354" y="118260"/>
                    <a:pt x="682625" y="133350"/>
                  </a:cubicBezTo>
                  <a:lnTo>
                    <a:pt x="692150" y="136525"/>
                  </a:lnTo>
                  <a:lnTo>
                    <a:pt x="708025" y="133350"/>
                  </a:lnTo>
                  <a:cubicBezTo>
                    <a:pt x="713403" y="132372"/>
                    <a:pt x="729792" y="130782"/>
                    <a:pt x="736600" y="127000"/>
                  </a:cubicBezTo>
                  <a:cubicBezTo>
                    <a:pt x="743271" y="123294"/>
                    <a:pt x="749300" y="118533"/>
                    <a:pt x="755650" y="114300"/>
                  </a:cubicBezTo>
                  <a:cubicBezTo>
                    <a:pt x="758825" y="112183"/>
                    <a:pt x="761555" y="109157"/>
                    <a:pt x="765175" y="107950"/>
                  </a:cubicBezTo>
                  <a:cubicBezTo>
                    <a:pt x="768350" y="106892"/>
                    <a:pt x="771774" y="106400"/>
                    <a:pt x="774700" y="104775"/>
                  </a:cubicBezTo>
                  <a:cubicBezTo>
                    <a:pt x="807452" y="86579"/>
                    <a:pt x="781722" y="96084"/>
                    <a:pt x="803275" y="88900"/>
                  </a:cubicBezTo>
                  <a:cubicBezTo>
                    <a:pt x="818507" y="66051"/>
                    <a:pt x="796937" y="94184"/>
                    <a:pt x="828675" y="73025"/>
                  </a:cubicBezTo>
                  <a:cubicBezTo>
                    <a:pt x="835025" y="68792"/>
                    <a:pt x="840485" y="62738"/>
                    <a:pt x="847725" y="60325"/>
                  </a:cubicBezTo>
                  <a:cubicBezTo>
                    <a:pt x="850900" y="59267"/>
                    <a:pt x="854257" y="58647"/>
                    <a:pt x="857250" y="57150"/>
                  </a:cubicBezTo>
                  <a:cubicBezTo>
                    <a:pt x="868871" y="51340"/>
                    <a:pt x="863759" y="49905"/>
                    <a:pt x="876300" y="47625"/>
                  </a:cubicBezTo>
                  <a:cubicBezTo>
                    <a:pt x="930805" y="37715"/>
                    <a:pt x="880752" y="49687"/>
                    <a:pt x="914400" y="41275"/>
                  </a:cubicBezTo>
                  <a:cubicBezTo>
                    <a:pt x="926042" y="42333"/>
                    <a:pt x="937635" y="44450"/>
                    <a:pt x="949325" y="44450"/>
                  </a:cubicBezTo>
                  <a:cubicBezTo>
                    <a:pt x="956809" y="44450"/>
                    <a:pt x="964066" y="41275"/>
                    <a:pt x="971550" y="41275"/>
                  </a:cubicBezTo>
                  <a:cubicBezTo>
                    <a:pt x="982186" y="41275"/>
                    <a:pt x="992717" y="43392"/>
                    <a:pt x="1003300" y="44450"/>
                  </a:cubicBezTo>
                  <a:cubicBezTo>
                    <a:pt x="1030814" y="51329"/>
                    <a:pt x="999409" y="46805"/>
                    <a:pt x="1035050" y="34925"/>
                  </a:cubicBezTo>
                  <a:lnTo>
                    <a:pt x="1044575" y="31750"/>
                  </a:lnTo>
                  <a:lnTo>
                    <a:pt x="1066800" y="50800"/>
                  </a:lnTo>
                  <a:lnTo>
                    <a:pt x="1044575" y="92075"/>
                  </a:lnTo>
                  <a:lnTo>
                    <a:pt x="1041400" y="158750"/>
                  </a:lnTo>
                  <a:lnTo>
                    <a:pt x="1041400" y="158750"/>
                  </a:lnTo>
                  <a:lnTo>
                    <a:pt x="1041400" y="158750"/>
                  </a:lnTo>
                  <a:lnTo>
                    <a:pt x="1098550" y="111125"/>
                  </a:lnTo>
                  <a:lnTo>
                    <a:pt x="1133475" y="120650"/>
                  </a:lnTo>
                  <a:lnTo>
                    <a:pt x="1257300" y="123825"/>
                  </a:lnTo>
                  <a:lnTo>
                    <a:pt x="1282700" y="142875"/>
                  </a:lnTo>
                  <a:lnTo>
                    <a:pt x="1346200" y="136525"/>
                  </a:lnTo>
                  <a:lnTo>
                    <a:pt x="1333500" y="187325"/>
                  </a:lnTo>
                  <a:lnTo>
                    <a:pt x="1304925" y="184150"/>
                  </a:lnTo>
                  <a:lnTo>
                    <a:pt x="1238250" y="365125"/>
                  </a:lnTo>
                  <a:lnTo>
                    <a:pt x="1196975" y="371475"/>
                  </a:lnTo>
                  <a:lnTo>
                    <a:pt x="1127125" y="476250"/>
                  </a:lnTo>
                  <a:lnTo>
                    <a:pt x="1143000" y="508000"/>
                  </a:lnTo>
                  <a:lnTo>
                    <a:pt x="1114425" y="530225"/>
                  </a:lnTo>
                  <a:lnTo>
                    <a:pt x="1009650" y="530225"/>
                  </a:lnTo>
                  <a:lnTo>
                    <a:pt x="936625" y="555625"/>
                  </a:lnTo>
                  <a:lnTo>
                    <a:pt x="936625" y="587375"/>
                  </a:lnTo>
                  <a:lnTo>
                    <a:pt x="889000" y="625475"/>
                  </a:lnTo>
                  <a:lnTo>
                    <a:pt x="917575" y="654050"/>
                  </a:lnTo>
                  <a:lnTo>
                    <a:pt x="809625" y="790575"/>
                  </a:lnTo>
                  <a:lnTo>
                    <a:pt x="755650" y="765175"/>
                  </a:lnTo>
                  <a:lnTo>
                    <a:pt x="742950" y="790575"/>
                  </a:lnTo>
                  <a:lnTo>
                    <a:pt x="749300" y="815975"/>
                  </a:lnTo>
                  <a:lnTo>
                    <a:pt x="717550" y="828675"/>
                  </a:lnTo>
                  <a:lnTo>
                    <a:pt x="669925" y="815975"/>
                  </a:lnTo>
                  <a:cubicBezTo>
                    <a:pt x="664633" y="808567"/>
                    <a:pt x="661804" y="798521"/>
                    <a:pt x="654050" y="793750"/>
                  </a:cubicBezTo>
                  <a:cubicBezTo>
                    <a:pt x="646783" y="789278"/>
                    <a:pt x="637045" y="792101"/>
                    <a:pt x="628650" y="790575"/>
                  </a:cubicBezTo>
                  <a:cubicBezTo>
                    <a:pt x="625357" y="789976"/>
                    <a:pt x="622300" y="788458"/>
                    <a:pt x="619125" y="787400"/>
                  </a:cubicBezTo>
                  <a:cubicBezTo>
                    <a:pt x="615151" y="781439"/>
                    <a:pt x="611457" y="773253"/>
                    <a:pt x="603250" y="771525"/>
                  </a:cubicBezTo>
                  <a:cubicBezTo>
                    <a:pt x="586551" y="768009"/>
                    <a:pt x="552450" y="765175"/>
                    <a:pt x="552450" y="765175"/>
                  </a:cubicBezTo>
                  <a:cubicBezTo>
                    <a:pt x="551392" y="762000"/>
                    <a:pt x="550156" y="758879"/>
                    <a:pt x="549275" y="755650"/>
                  </a:cubicBezTo>
                  <a:cubicBezTo>
                    <a:pt x="546979" y="747230"/>
                    <a:pt x="545685" y="738529"/>
                    <a:pt x="542925" y="730250"/>
                  </a:cubicBezTo>
                  <a:cubicBezTo>
                    <a:pt x="541867" y="727075"/>
                    <a:pt x="541247" y="723718"/>
                    <a:pt x="539750" y="720725"/>
                  </a:cubicBezTo>
                  <a:cubicBezTo>
                    <a:pt x="538043" y="717312"/>
                    <a:pt x="535107" y="714613"/>
                    <a:pt x="533400" y="711200"/>
                  </a:cubicBezTo>
                  <a:cubicBezTo>
                    <a:pt x="531903" y="708207"/>
                    <a:pt x="532316" y="704288"/>
                    <a:pt x="530225" y="701675"/>
                  </a:cubicBezTo>
                  <a:cubicBezTo>
                    <a:pt x="527841" y="698695"/>
                    <a:pt x="524187" y="696875"/>
                    <a:pt x="520700" y="695325"/>
                  </a:cubicBezTo>
                  <a:cubicBezTo>
                    <a:pt x="514583" y="692607"/>
                    <a:pt x="501650" y="688975"/>
                    <a:pt x="501650" y="688975"/>
                  </a:cubicBezTo>
                  <a:lnTo>
                    <a:pt x="485775" y="701675"/>
                  </a:lnTo>
                  <a:lnTo>
                    <a:pt x="434975" y="657225"/>
                  </a:lnTo>
                  <a:lnTo>
                    <a:pt x="419100" y="622300"/>
                  </a:lnTo>
                  <a:lnTo>
                    <a:pt x="384175" y="609600"/>
                  </a:lnTo>
                  <a:lnTo>
                    <a:pt x="361950" y="612775"/>
                  </a:lnTo>
                  <a:lnTo>
                    <a:pt x="342900" y="628650"/>
                  </a:lnTo>
                  <a:lnTo>
                    <a:pt x="314325" y="612775"/>
                  </a:lnTo>
                  <a:lnTo>
                    <a:pt x="323850" y="590550"/>
                  </a:lnTo>
                  <a:lnTo>
                    <a:pt x="368300" y="546100"/>
                  </a:lnTo>
                  <a:lnTo>
                    <a:pt x="355600" y="523875"/>
                  </a:lnTo>
                  <a:lnTo>
                    <a:pt x="327025" y="527050"/>
                  </a:lnTo>
                  <a:lnTo>
                    <a:pt x="311150" y="504825"/>
                  </a:lnTo>
                  <a:lnTo>
                    <a:pt x="276225" y="498475"/>
                  </a:lnTo>
                  <a:lnTo>
                    <a:pt x="228600" y="539750"/>
                  </a:lnTo>
                  <a:lnTo>
                    <a:pt x="193675" y="527050"/>
                  </a:lnTo>
                  <a:lnTo>
                    <a:pt x="190500" y="501650"/>
                  </a:lnTo>
                  <a:lnTo>
                    <a:pt x="168275" y="479425"/>
                  </a:lnTo>
                  <a:lnTo>
                    <a:pt x="161925" y="457200"/>
                  </a:lnTo>
                  <a:lnTo>
                    <a:pt x="117475" y="431800"/>
                  </a:lnTo>
                  <a:lnTo>
                    <a:pt x="85725" y="444500"/>
                  </a:lnTo>
                  <a:lnTo>
                    <a:pt x="66675" y="425450"/>
                  </a:lnTo>
                  <a:lnTo>
                    <a:pt x="47625" y="361950"/>
                  </a:lnTo>
                  <a:lnTo>
                    <a:pt x="9525" y="361950"/>
                  </a:lnTo>
                  <a:lnTo>
                    <a:pt x="0" y="330200"/>
                  </a:lnTo>
                  <a:lnTo>
                    <a:pt x="31750" y="301625"/>
                  </a:lnTo>
                  <a:lnTo>
                    <a:pt x="15875" y="228600"/>
                  </a:lnTo>
                  <a:lnTo>
                    <a:pt x="34925" y="200025"/>
                  </a:lnTo>
                  <a:lnTo>
                    <a:pt x="92075" y="149225"/>
                  </a:lnTo>
                  <a:lnTo>
                    <a:pt x="127000" y="136525"/>
                  </a:lnTo>
                  <a:lnTo>
                    <a:pt x="168275" y="114300"/>
                  </a:lnTo>
                  <a:lnTo>
                    <a:pt x="161925" y="76200"/>
                  </a:lnTo>
                  <a:lnTo>
                    <a:pt x="168275" y="31750"/>
                  </a:lnTo>
                  <a:lnTo>
                    <a:pt x="222250" y="31750"/>
                  </a:lnTo>
                  <a:lnTo>
                    <a:pt x="292100" y="34925"/>
                  </a:lnTo>
                  <a:lnTo>
                    <a:pt x="330200" y="28575"/>
                  </a:lnTo>
                  <a:lnTo>
                    <a:pt x="361950" y="0"/>
                  </a:lnTo>
                  <a:lnTo>
                    <a:pt x="361950" y="0"/>
                  </a:lnTo>
                  <a:lnTo>
                    <a:pt x="412750" y="12700"/>
                  </a:lnTo>
                  <a:lnTo>
                    <a:pt x="431800" y="9525"/>
                  </a:lnTo>
                  <a:lnTo>
                    <a:pt x="476250" y="25400"/>
                  </a:lnTo>
                  <a:lnTo>
                    <a:pt x="495300" y="15875"/>
                  </a:lnTo>
                  <a:lnTo>
                    <a:pt x="517525" y="41275"/>
                  </a:lnTo>
                  <a:lnTo>
                    <a:pt x="536575" y="63500"/>
                  </a:lnTo>
                  <a:lnTo>
                    <a:pt x="590550" y="88900"/>
                  </a:lnTo>
                  <a:close/>
                </a:path>
              </a:pathLst>
            </a:custGeom>
            <a:pattFill prst="wdUpDiag">
              <a:fgClr>
                <a:schemeClr val="bg2"/>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t-LT" sz="1000" dirty="0">
                  <a:solidFill>
                    <a:srgbClr val="000000"/>
                  </a:solidFill>
                  <a:latin typeface="Calibri" panose="020F0502020204030204" pitchFamily="34" charset="0"/>
                </a:rPr>
                <a:t>Joniškis</a:t>
              </a:r>
            </a:p>
          </p:txBody>
        </p:sp>
        <p:sp>
          <p:nvSpPr>
            <p:cNvPr id="36" name="Freeform 32">
              <a:extLst>
                <a:ext uri="{FF2B5EF4-FFF2-40B4-BE49-F238E27FC236}">
                  <a16:creationId xmlns:a16="http://schemas.microsoft.com/office/drawing/2014/main" id="{CE54218C-C8BC-4145-9B41-81FDA7DEC602}"/>
                </a:ext>
              </a:extLst>
            </p:cNvPr>
            <p:cNvSpPr/>
            <p:nvPr/>
          </p:nvSpPr>
          <p:spPr>
            <a:xfrm>
              <a:off x="2457450" y="269875"/>
              <a:ext cx="1104900" cy="882650"/>
            </a:xfrm>
            <a:custGeom>
              <a:avLst/>
              <a:gdLst>
                <a:gd name="connsiteX0" fmla="*/ 549275 w 1104900"/>
                <a:gd name="connsiteY0" fmla="*/ 120650 h 882650"/>
                <a:gd name="connsiteX1" fmla="*/ 549275 w 1104900"/>
                <a:gd name="connsiteY1" fmla="*/ 120650 h 882650"/>
                <a:gd name="connsiteX2" fmla="*/ 625475 w 1104900"/>
                <a:gd name="connsiteY2" fmla="*/ 120650 h 882650"/>
                <a:gd name="connsiteX3" fmla="*/ 635000 w 1104900"/>
                <a:gd name="connsiteY3" fmla="*/ 117475 h 882650"/>
                <a:gd name="connsiteX4" fmla="*/ 673100 w 1104900"/>
                <a:gd name="connsiteY4" fmla="*/ 120650 h 882650"/>
                <a:gd name="connsiteX5" fmla="*/ 695325 w 1104900"/>
                <a:gd name="connsiteY5" fmla="*/ 114300 h 882650"/>
                <a:gd name="connsiteX6" fmla="*/ 714375 w 1104900"/>
                <a:gd name="connsiteY6" fmla="*/ 104775 h 882650"/>
                <a:gd name="connsiteX7" fmla="*/ 774700 w 1104900"/>
                <a:gd name="connsiteY7" fmla="*/ 98425 h 882650"/>
                <a:gd name="connsiteX8" fmla="*/ 796925 w 1104900"/>
                <a:gd name="connsiteY8" fmla="*/ 92075 h 882650"/>
                <a:gd name="connsiteX9" fmla="*/ 806450 w 1104900"/>
                <a:gd name="connsiteY9" fmla="*/ 85725 h 882650"/>
                <a:gd name="connsiteX10" fmla="*/ 803275 w 1104900"/>
                <a:gd name="connsiteY10" fmla="*/ 57150 h 882650"/>
                <a:gd name="connsiteX11" fmla="*/ 800100 w 1104900"/>
                <a:gd name="connsiteY11" fmla="*/ 47625 h 882650"/>
                <a:gd name="connsiteX12" fmla="*/ 803275 w 1104900"/>
                <a:gd name="connsiteY12" fmla="*/ 38100 h 882650"/>
                <a:gd name="connsiteX13" fmla="*/ 815975 w 1104900"/>
                <a:gd name="connsiteY13" fmla="*/ 19050 h 882650"/>
                <a:gd name="connsiteX14" fmla="*/ 825500 w 1104900"/>
                <a:gd name="connsiteY14" fmla="*/ 0 h 882650"/>
                <a:gd name="connsiteX15" fmla="*/ 854075 w 1104900"/>
                <a:gd name="connsiteY15" fmla="*/ 6350 h 882650"/>
                <a:gd name="connsiteX16" fmla="*/ 863600 w 1104900"/>
                <a:gd name="connsiteY16" fmla="*/ 12700 h 882650"/>
                <a:gd name="connsiteX17" fmla="*/ 873125 w 1104900"/>
                <a:gd name="connsiteY17" fmla="*/ 22225 h 882650"/>
                <a:gd name="connsiteX18" fmla="*/ 882650 w 1104900"/>
                <a:gd name="connsiteY18" fmla="*/ 25400 h 882650"/>
                <a:gd name="connsiteX19" fmla="*/ 911225 w 1104900"/>
                <a:gd name="connsiteY19" fmla="*/ 28575 h 882650"/>
                <a:gd name="connsiteX20" fmla="*/ 920750 w 1104900"/>
                <a:gd name="connsiteY20" fmla="*/ 34925 h 882650"/>
                <a:gd name="connsiteX21" fmla="*/ 923925 w 1104900"/>
                <a:gd name="connsiteY21" fmla="*/ 63500 h 882650"/>
                <a:gd name="connsiteX22" fmla="*/ 930275 w 1104900"/>
                <a:gd name="connsiteY22" fmla="*/ 82550 h 882650"/>
                <a:gd name="connsiteX23" fmla="*/ 939800 w 1104900"/>
                <a:gd name="connsiteY23" fmla="*/ 85725 h 882650"/>
                <a:gd name="connsiteX24" fmla="*/ 942975 w 1104900"/>
                <a:gd name="connsiteY24" fmla="*/ 98425 h 882650"/>
                <a:gd name="connsiteX25" fmla="*/ 936625 w 1104900"/>
                <a:gd name="connsiteY25" fmla="*/ 117475 h 882650"/>
                <a:gd name="connsiteX26" fmla="*/ 933450 w 1104900"/>
                <a:gd name="connsiteY26" fmla="*/ 127000 h 882650"/>
                <a:gd name="connsiteX27" fmla="*/ 923925 w 1104900"/>
                <a:gd name="connsiteY27" fmla="*/ 146050 h 882650"/>
                <a:gd name="connsiteX28" fmla="*/ 930275 w 1104900"/>
                <a:gd name="connsiteY28" fmla="*/ 165100 h 882650"/>
                <a:gd name="connsiteX29" fmla="*/ 933450 w 1104900"/>
                <a:gd name="connsiteY29" fmla="*/ 174625 h 882650"/>
                <a:gd name="connsiteX30" fmla="*/ 942975 w 1104900"/>
                <a:gd name="connsiteY30" fmla="*/ 209550 h 882650"/>
                <a:gd name="connsiteX31" fmla="*/ 949325 w 1104900"/>
                <a:gd name="connsiteY31" fmla="*/ 228600 h 882650"/>
                <a:gd name="connsiteX32" fmla="*/ 952500 w 1104900"/>
                <a:gd name="connsiteY32" fmla="*/ 238125 h 882650"/>
                <a:gd name="connsiteX33" fmla="*/ 981075 w 1104900"/>
                <a:gd name="connsiteY33" fmla="*/ 254000 h 882650"/>
                <a:gd name="connsiteX34" fmla="*/ 990600 w 1104900"/>
                <a:gd name="connsiteY34" fmla="*/ 247650 h 882650"/>
                <a:gd name="connsiteX35" fmla="*/ 1022350 w 1104900"/>
                <a:gd name="connsiteY35" fmla="*/ 247650 h 882650"/>
                <a:gd name="connsiteX36" fmla="*/ 1041400 w 1104900"/>
                <a:gd name="connsiteY36" fmla="*/ 260350 h 882650"/>
                <a:gd name="connsiteX37" fmla="*/ 1057275 w 1104900"/>
                <a:gd name="connsiteY37" fmla="*/ 269875 h 882650"/>
                <a:gd name="connsiteX38" fmla="*/ 1050925 w 1104900"/>
                <a:gd name="connsiteY38" fmla="*/ 292100 h 882650"/>
                <a:gd name="connsiteX39" fmla="*/ 1031875 w 1104900"/>
                <a:gd name="connsiteY39" fmla="*/ 330200 h 882650"/>
                <a:gd name="connsiteX40" fmla="*/ 1054100 w 1104900"/>
                <a:gd name="connsiteY40" fmla="*/ 387350 h 882650"/>
                <a:gd name="connsiteX41" fmla="*/ 1028700 w 1104900"/>
                <a:gd name="connsiteY41" fmla="*/ 419100 h 882650"/>
                <a:gd name="connsiteX42" fmla="*/ 1025525 w 1104900"/>
                <a:gd name="connsiteY42" fmla="*/ 447675 h 882650"/>
                <a:gd name="connsiteX43" fmla="*/ 1076325 w 1104900"/>
                <a:gd name="connsiteY43" fmla="*/ 463550 h 882650"/>
                <a:gd name="connsiteX44" fmla="*/ 1089025 w 1104900"/>
                <a:gd name="connsiteY44" fmla="*/ 523875 h 882650"/>
                <a:gd name="connsiteX45" fmla="*/ 1104900 w 1104900"/>
                <a:gd name="connsiteY45" fmla="*/ 546100 h 882650"/>
                <a:gd name="connsiteX46" fmla="*/ 1050925 w 1104900"/>
                <a:gd name="connsiteY46" fmla="*/ 577850 h 882650"/>
                <a:gd name="connsiteX47" fmla="*/ 1041400 w 1104900"/>
                <a:gd name="connsiteY47" fmla="*/ 577850 h 882650"/>
                <a:gd name="connsiteX48" fmla="*/ 1016000 w 1104900"/>
                <a:gd name="connsiteY48" fmla="*/ 568325 h 882650"/>
                <a:gd name="connsiteX49" fmla="*/ 996950 w 1104900"/>
                <a:gd name="connsiteY49" fmla="*/ 558800 h 882650"/>
                <a:gd name="connsiteX50" fmla="*/ 981075 w 1104900"/>
                <a:gd name="connsiteY50" fmla="*/ 571500 h 882650"/>
                <a:gd name="connsiteX51" fmla="*/ 971550 w 1104900"/>
                <a:gd name="connsiteY51" fmla="*/ 574675 h 882650"/>
                <a:gd name="connsiteX52" fmla="*/ 958850 w 1104900"/>
                <a:gd name="connsiteY52" fmla="*/ 590550 h 882650"/>
                <a:gd name="connsiteX53" fmla="*/ 939800 w 1104900"/>
                <a:gd name="connsiteY53" fmla="*/ 584200 h 882650"/>
                <a:gd name="connsiteX54" fmla="*/ 930275 w 1104900"/>
                <a:gd name="connsiteY54" fmla="*/ 581025 h 882650"/>
                <a:gd name="connsiteX55" fmla="*/ 898525 w 1104900"/>
                <a:gd name="connsiteY55" fmla="*/ 587375 h 882650"/>
                <a:gd name="connsiteX56" fmla="*/ 889000 w 1104900"/>
                <a:gd name="connsiteY56" fmla="*/ 593725 h 882650"/>
                <a:gd name="connsiteX57" fmla="*/ 869950 w 1104900"/>
                <a:gd name="connsiteY57" fmla="*/ 584200 h 882650"/>
                <a:gd name="connsiteX58" fmla="*/ 854075 w 1104900"/>
                <a:gd name="connsiteY58" fmla="*/ 587375 h 882650"/>
                <a:gd name="connsiteX59" fmla="*/ 854075 w 1104900"/>
                <a:gd name="connsiteY59" fmla="*/ 615950 h 882650"/>
                <a:gd name="connsiteX60" fmla="*/ 863600 w 1104900"/>
                <a:gd name="connsiteY60" fmla="*/ 619125 h 882650"/>
                <a:gd name="connsiteX61" fmla="*/ 866775 w 1104900"/>
                <a:gd name="connsiteY61" fmla="*/ 622300 h 882650"/>
                <a:gd name="connsiteX62" fmla="*/ 873125 w 1104900"/>
                <a:gd name="connsiteY62" fmla="*/ 644525 h 882650"/>
                <a:gd name="connsiteX63" fmla="*/ 828675 w 1104900"/>
                <a:gd name="connsiteY63" fmla="*/ 666750 h 882650"/>
                <a:gd name="connsiteX64" fmla="*/ 828675 w 1104900"/>
                <a:gd name="connsiteY64" fmla="*/ 701675 h 882650"/>
                <a:gd name="connsiteX65" fmla="*/ 819150 w 1104900"/>
                <a:gd name="connsiteY65" fmla="*/ 720725 h 882650"/>
                <a:gd name="connsiteX66" fmla="*/ 796925 w 1104900"/>
                <a:gd name="connsiteY66" fmla="*/ 746125 h 882650"/>
                <a:gd name="connsiteX67" fmla="*/ 781050 w 1104900"/>
                <a:gd name="connsiteY67" fmla="*/ 768350 h 882650"/>
                <a:gd name="connsiteX68" fmla="*/ 746125 w 1104900"/>
                <a:gd name="connsiteY68" fmla="*/ 765175 h 882650"/>
                <a:gd name="connsiteX69" fmla="*/ 742950 w 1104900"/>
                <a:gd name="connsiteY69" fmla="*/ 806450 h 882650"/>
                <a:gd name="connsiteX70" fmla="*/ 708025 w 1104900"/>
                <a:gd name="connsiteY70" fmla="*/ 790575 h 882650"/>
                <a:gd name="connsiteX71" fmla="*/ 660400 w 1104900"/>
                <a:gd name="connsiteY71" fmla="*/ 812800 h 882650"/>
                <a:gd name="connsiteX72" fmla="*/ 660400 w 1104900"/>
                <a:gd name="connsiteY72" fmla="*/ 812800 h 882650"/>
                <a:gd name="connsiteX73" fmla="*/ 669925 w 1104900"/>
                <a:gd name="connsiteY73" fmla="*/ 863600 h 882650"/>
                <a:gd name="connsiteX74" fmla="*/ 654050 w 1104900"/>
                <a:gd name="connsiteY74" fmla="*/ 882650 h 882650"/>
                <a:gd name="connsiteX75" fmla="*/ 615950 w 1104900"/>
                <a:gd name="connsiteY75" fmla="*/ 857250 h 882650"/>
                <a:gd name="connsiteX76" fmla="*/ 517525 w 1104900"/>
                <a:gd name="connsiteY76" fmla="*/ 879475 h 882650"/>
                <a:gd name="connsiteX77" fmla="*/ 473075 w 1104900"/>
                <a:gd name="connsiteY77" fmla="*/ 860425 h 882650"/>
                <a:gd name="connsiteX78" fmla="*/ 460375 w 1104900"/>
                <a:gd name="connsiteY78" fmla="*/ 812800 h 882650"/>
                <a:gd name="connsiteX79" fmla="*/ 479425 w 1104900"/>
                <a:gd name="connsiteY79" fmla="*/ 784225 h 882650"/>
                <a:gd name="connsiteX80" fmla="*/ 434975 w 1104900"/>
                <a:gd name="connsiteY80" fmla="*/ 774700 h 882650"/>
                <a:gd name="connsiteX81" fmla="*/ 393700 w 1104900"/>
                <a:gd name="connsiteY81" fmla="*/ 787400 h 882650"/>
                <a:gd name="connsiteX82" fmla="*/ 355600 w 1104900"/>
                <a:gd name="connsiteY82" fmla="*/ 790575 h 882650"/>
                <a:gd name="connsiteX83" fmla="*/ 336550 w 1104900"/>
                <a:gd name="connsiteY83" fmla="*/ 828675 h 882650"/>
                <a:gd name="connsiteX84" fmla="*/ 304800 w 1104900"/>
                <a:gd name="connsiteY84" fmla="*/ 841375 h 882650"/>
                <a:gd name="connsiteX85" fmla="*/ 266700 w 1104900"/>
                <a:gd name="connsiteY85" fmla="*/ 825500 h 882650"/>
                <a:gd name="connsiteX86" fmla="*/ 244475 w 1104900"/>
                <a:gd name="connsiteY86" fmla="*/ 796925 h 882650"/>
                <a:gd name="connsiteX87" fmla="*/ 206375 w 1104900"/>
                <a:gd name="connsiteY87" fmla="*/ 790575 h 882650"/>
                <a:gd name="connsiteX88" fmla="*/ 180975 w 1104900"/>
                <a:gd name="connsiteY88" fmla="*/ 787400 h 882650"/>
                <a:gd name="connsiteX89" fmla="*/ 165100 w 1104900"/>
                <a:gd name="connsiteY89" fmla="*/ 819150 h 882650"/>
                <a:gd name="connsiteX90" fmla="*/ 142875 w 1104900"/>
                <a:gd name="connsiteY90" fmla="*/ 828675 h 882650"/>
                <a:gd name="connsiteX91" fmla="*/ 107950 w 1104900"/>
                <a:gd name="connsiteY91" fmla="*/ 812800 h 882650"/>
                <a:gd name="connsiteX92" fmla="*/ 76200 w 1104900"/>
                <a:gd name="connsiteY92" fmla="*/ 803275 h 882650"/>
                <a:gd name="connsiteX93" fmla="*/ 41275 w 1104900"/>
                <a:gd name="connsiteY93" fmla="*/ 800100 h 882650"/>
                <a:gd name="connsiteX94" fmla="*/ 53975 w 1104900"/>
                <a:gd name="connsiteY94" fmla="*/ 768350 h 882650"/>
                <a:gd name="connsiteX95" fmla="*/ 47625 w 1104900"/>
                <a:gd name="connsiteY95" fmla="*/ 733425 h 882650"/>
                <a:gd name="connsiteX96" fmla="*/ 57150 w 1104900"/>
                <a:gd name="connsiteY96" fmla="*/ 704850 h 882650"/>
                <a:gd name="connsiteX97" fmla="*/ 31750 w 1104900"/>
                <a:gd name="connsiteY97" fmla="*/ 688975 h 882650"/>
                <a:gd name="connsiteX98" fmla="*/ 0 w 1104900"/>
                <a:gd name="connsiteY98" fmla="*/ 676275 h 882650"/>
                <a:gd name="connsiteX99" fmla="*/ 12700 w 1104900"/>
                <a:gd name="connsiteY99" fmla="*/ 647700 h 882650"/>
                <a:gd name="connsiteX100" fmla="*/ 15875 w 1104900"/>
                <a:gd name="connsiteY100" fmla="*/ 596900 h 882650"/>
                <a:gd name="connsiteX101" fmla="*/ 38100 w 1104900"/>
                <a:gd name="connsiteY101" fmla="*/ 555625 h 882650"/>
                <a:gd name="connsiteX102" fmla="*/ 44450 w 1104900"/>
                <a:gd name="connsiteY102" fmla="*/ 527050 h 882650"/>
                <a:gd name="connsiteX103" fmla="*/ 47625 w 1104900"/>
                <a:gd name="connsiteY103" fmla="*/ 517525 h 882650"/>
                <a:gd name="connsiteX104" fmla="*/ 50800 w 1104900"/>
                <a:gd name="connsiteY104" fmla="*/ 504825 h 882650"/>
                <a:gd name="connsiteX105" fmla="*/ 53975 w 1104900"/>
                <a:gd name="connsiteY105" fmla="*/ 488950 h 882650"/>
                <a:gd name="connsiteX106" fmla="*/ 63500 w 1104900"/>
                <a:gd name="connsiteY106" fmla="*/ 457200 h 882650"/>
                <a:gd name="connsiteX107" fmla="*/ 63500 w 1104900"/>
                <a:gd name="connsiteY107" fmla="*/ 450850 h 882650"/>
                <a:gd name="connsiteX108" fmla="*/ 85725 w 1104900"/>
                <a:gd name="connsiteY108" fmla="*/ 450850 h 882650"/>
                <a:gd name="connsiteX109" fmla="*/ 117475 w 1104900"/>
                <a:gd name="connsiteY109" fmla="*/ 466725 h 882650"/>
                <a:gd name="connsiteX110" fmla="*/ 149225 w 1104900"/>
                <a:gd name="connsiteY110" fmla="*/ 434975 h 882650"/>
                <a:gd name="connsiteX111" fmla="*/ 149225 w 1104900"/>
                <a:gd name="connsiteY111" fmla="*/ 371475 h 882650"/>
                <a:gd name="connsiteX112" fmla="*/ 149225 w 1104900"/>
                <a:gd name="connsiteY112" fmla="*/ 371475 h 882650"/>
                <a:gd name="connsiteX113" fmla="*/ 133350 w 1104900"/>
                <a:gd name="connsiteY113" fmla="*/ 339725 h 882650"/>
                <a:gd name="connsiteX114" fmla="*/ 130175 w 1104900"/>
                <a:gd name="connsiteY114" fmla="*/ 317500 h 882650"/>
                <a:gd name="connsiteX115" fmla="*/ 161925 w 1104900"/>
                <a:gd name="connsiteY115" fmla="*/ 323850 h 882650"/>
                <a:gd name="connsiteX116" fmla="*/ 184150 w 1104900"/>
                <a:gd name="connsiteY116" fmla="*/ 333375 h 882650"/>
                <a:gd name="connsiteX117" fmla="*/ 209550 w 1104900"/>
                <a:gd name="connsiteY117" fmla="*/ 336550 h 882650"/>
                <a:gd name="connsiteX118" fmla="*/ 228600 w 1104900"/>
                <a:gd name="connsiteY118" fmla="*/ 301625 h 882650"/>
                <a:gd name="connsiteX119" fmla="*/ 247650 w 1104900"/>
                <a:gd name="connsiteY119" fmla="*/ 273050 h 882650"/>
                <a:gd name="connsiteX120" fmla="*/ 263525 w 1104900"/>
                <a:gd name="connsiteY120" fmla="*/ 269875 h 882650"/>
                <a:gd name="connsiteX121" fmla="*/ 263525 w 1104900"/>
                <a:gd name="connsiteY121" fmla="*/ 269875 h 882650"/>
                <a:gd name="connsiteX122" fmla="*/ 301625 w 1104900"/>
                <a:gd name="connsiteY122" fmla="*/ 222250 h 882650"/>
                <a:gd name="connsiteX123" fmla="*/ 301625 w 1104900"/>
                <a:gd name="connsiteY123" fmla="*/ 222250 h 882650"/>
                <a:gd name="connsiteX124" fmla="*/ 273050 w 1104900"/>
                <a:gd name="connsiteY124" fmla="*/ 158750 h 882650"/>
                <a:gd name="connsiteX125" fmla="*/ 263525 w 1104900"/>
                <a:gd name="connsiteY125" fmla="*/ 130175 h 882650"/>
                <a:gd name="connsiteX126" fmla="*/ 263525 w 1104900"/>
                <a:gd name="connsiteY126" fmla="*/ 130175 h 882650"/>
                <a:gd name="connsiteX127" fmla="*/ 323850 w 1104900"/>
                <a:gd name="connsiteY127" fmla="*/ 133350 h 882650"/>
                <a:gd name="connsiteX128" fmla="*/ 342900 w 1104900"/>
                <a:gd name="connsiteY128" fmla="*/ 123825 h 882650"/>
                <a:gd name="connsiteX129" fmla="*/ 342900 w 1104900"/>
                <a:gd name="connsiteY129" fmla="*/ 123825 h 882650"/>
                <a:gd name="connsiteX130" fmla="*/ 371475 w 1104900"/>
                <a:gd name="connsiteY130" fmla="*/ 123825 h 882650"/>
                <a:gd name="connsiteX131" fmla="*/ 371475 w 1104900"/>
                <a:gd name="connsiteY131" fmla="*/ 123825 h 882650"/>
                <a:gd name="connsiteX132" fmla="*/ 403225 w 1104900"/>
                <a:gd name="connsiteY132" fmla="*/ 136525 h 882650"/>
                <a:gd name="connsiteX133" fmla="*/ 419100 w 1104900"/>
                <a:gd name="connsiteY133" fmla="*/ 161925 h 882650"/>
                <a:gd name="connsiteX134" fmla="*/ 454025 w 1104900"/>
                <a:gd name="connsiteY134" fmla="*/ 158750 h 882650"/>
                <a:gd name="connsiteX135" fmla="*/ 485775 w 1104900"/>
                <a:gd name="connsiteY135" fmla="*/ 142875 h 882650"/>
                <a:gd name="connsiteX136" fmla="*/ 549275 w 1104900"/>
                <a:gd name="connsiteY136" fmla="*/ 120650 h 88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1104900" h="882650">
                  <a:moveTo>
                    <a:pt x="549275" y="120650"/>
                  </a:moveTo>
                  <a:lnTo>
                    <a:pt x="549275" y="120650"/>
                  </a:lnTo>
                  <a:cubicBezTo>
                    <a:pt x="586774" y="124817"/>
                    <a:pt x="579725" y="125733"/>
                    <a:pt x="625475" y="120650"/>
                  </a:cubicBezTo>
                  <a:cubicBezTo>
                    <a:pt x="628801" y="120280"/>
                    <a:pt x="631825" y="118533"/>
                    <a:pt x="635000" y="117475"/>
                  </a:cubicBezTo>
                  <a:cubicBezTo>
                    <a:pt x="647700" y="118533"/>
                    <a:pt x="660356" y="120650"/>
                    <a:pt x="673100" y="120650"/>
                  </a:cubicBezTo>
                  <a:cubicBezTo>
                    <a:pt x="675135" y="120650"/>
                    <a:pt x="692331" y="115797"/>
                    <a:pt x="695325" y="114300"/>
                  </a:cubicBezTo>
                  <a:cubicBezTo>
                    <a:pt x="707812" y="108056"/>
                    <a:pt x="701074" y="107435"/>
                    <a:pt x="714375" y="104775"/>
                  </a:cubicBezTo>
                  <a:cubicBezTo>
                    <a:pt x="732151" y="101220"/>
                    <a:pt x="758203" y="99800"/>
                    <a:pt x="774700" y="98425"/>
                  </a:cubicBezTo>
                  <a:cubicBezTo>
                    <a:pt x="778769" y="97408"/>
                    <a:pt x="792370" y="94352"/>
                    <a:pt x="796925" y="92075"/>
                  </a:cubicBezTo>
                  <a:cubicBezTo>
                    <a:pt x="800338" y="90368"/>
                    <a:pt x="803275" y="87842"/>
                    <a:pt x="806450" y="85725"/>
                  </a:cubicBezTo>
                  <a:cubicBezTo>
                    <a:pt x="811742" y="69850"/>
                    <a:pt x="810683" y="79375"/>
                    <a:pt x="803275" y="57150"/>
                  </a:cubicBezTo>
                  <a:lnTo>
                    <a:pt x="800100" y="47625"/>
                  </a:lnTo>
                  <a:cubicBezTo>
                    <a:pt x="801158" y="44450"/>
                    <a:pt x="801650" y="41026"/>
                    <a:pt x="803275" y="38100"/>
                  </a:cubicBezTo>
                  <a:cubicBezTo>
                    <a:pt x="806981" y="31429"/>
                    <a:pt x="813562" y="26290"/>
                    <a:pt x="815975" y="19050"/>
                  </a:cubicBezTo>
                  <a:cubicBezTo>
                    <a:pt x="820357" y="5905"/>
                    <a:pt x="817294" y="12310"/>
                    <a:pt x="825500" y="0"/>
                  </a:cubicBezTo>
                  <a:cubicBezTo>
                    <a:pt x="832817" y="1219"/>
                    <a:pt x="846259" y="2442"/>
                    <a:pt x="854075" y="6350"/>
                  </a:cubicBezTo>
                  <a:cubicBezTo>
                    <a:pt x="857488" y="8057"/>
                    <a:pt x="860669" y="10257"/>
                    <a:pt x="863600" y="12700"/>
                  </a:cubicBezTo>
                  <a:cubicBezTo>
                    <a:pt x="867049" y="15575"/>
                    <a:pt x="869389" y="19734"/>
                    <a:pt x="873125" y="22225"/>
                  </a:cubicBezTo>
                  <a:cubicBezTo>
                    <a:pt x="875910" y="24081"/>
                    <a:pt x="879349" y="24850"/>
                    <a:pt x="882650" y="25400"/>
                  </a:cubicBezTo>
                  <a:cubicBezTo>
                    <a:pt x="892103" y="26976"/>
                    <a:pt x="901700" y="27517"/>
                    <a:pt x="911225" y="28575"/>
                  </a:cubicBezTo>
                  <a:cubicBezTo>
                    <a:pt x="914400" y="30692"/>
                    <a:pt x="919446" y="31339"/>
                    <a:pt x="920750" y="34925"/>
                  </a:cubicBezTo>
                  <a:cubicBezTo>
                    <a:pt x="924025" y="43932"/>
                    <a:pt x="922045" y="54102"/>
                    <a:pt x="923925" y="63500"/>
                  </a:cubicBezTo>
                  <a:cubicBezTo>
                    <a:pt x="925238" y="70064"/>
                    <a:pt x="923925" y="80433"/>
                    <a:pt x="930275" y="82550"/>
                  </a:cubicBezTo>
                  <a:lnTo>
                    <a:pt x="939800" y="85725"/>
                  </a:lnTo>
                  <a:cubicBezTo>
                    <a:pt x="940858" y="89958"/>
                    <a:pt x="943409" y="94083"/>
                    <a:pt x="942975" y="98425"/>
                  </a:cubicBezTo>
                  <a:cubicBezTo>
                    <a:pt x="942309" y="105085"/>
                    <a:pt x="938742" y="111125"/>
                    <a:pt x="936625" y="117475"/>
                  </a:cubicBezTo>
                  <a:cubicBezTo>
                    <a:pt x="935567" y="120650"/>
                    <a:pt x="935306" y="124215"/>
                    <a:pt x="933450" y="127000"/>
                  </a:cubicBezTo>
                  <a:cubicBezTo>
                    <a:pt x="925244" y="139310"/>
                    <a:pt x="928307" y="132905"/>
                    <a:pt x="923925" y="146050"/>
                  </a:cubicBezTo>
                  <a:lnTo>
                    <a:pt x="930275" y="165100"/>
                  </a:lnTo>
                  <a:cubicBezTo>
                    <a:pt x="931333" y="168275"/>
                    <a:pt x="932794" y="171343"/>
                    <a:pt x="933450" y="174625"/>
                  </a:cubicBezTo>
                  <a:cubicBezTo>
                    <a:pt x="937938" y="197064"/>
                    <a:pt x="934918" y="185380"/>
                    <a:pt x="942975" y="209550"/>
                  </a:cubicBezTo>
                  <a:lnTo>
                    <a:pt x="949325" y="228600"/>
                  </a:lnTo>
                  <a:cubicBezTo>
                    <a:pt x="950383" y="231775"/>
                    <a:pt x="949715" y="236269"/>
                    <a:pt x="952500" y="238125"/>
                  </a:cubicBezTo>
                  <a:cubicBezTo>
                    <a:pt x="974335" y="252681"/>
                    <a:pt x="964310" y="248412"/>
                    <a:pt x="981075" y="254000"/>
                  </a:cubicBezTo>
                  <a:cubicBezTo>
                    <a:pt x="984250" y="251883"/>
                    <a:pt x="987187" y="249357"/>
                    <a:pt x="990600" y="247650"/>
                  </a:cubicBezTo>
                  <a:cubicBezTo>
                    <a:pt x="1002914" y="241493"/>
                    <a:pt x="1006449" y="245378"/>
                    <a:pt x="1022350" y="247650"/>
                  </a:cubicBezTo>
                  <a:cubicBezTo>
                    <a:pt x="1044998" y="255199"/>
                    <a:pt x="1017617" y="244495"/>
                    <a:pt x="1041400" y="260350"/>
                  </a:cubicBezTo>
                  <a:cubicBezTo>
                    <a:pt x="1066130" y="276836"/>
                    <a:pt x="1037499" y="250099"/>
                    <a:pt x="1057275" y="269875"/>
                  </a:cubicBezTo>
                  <a:lnTo>
                    <a:pt x="1050925" y="292100"/>
                  </a:lnTo>
                  <a:lnTo>
                    <a:pt x="1031875" y="330200"/>
                  </a:lnTo>
                  <a:lnTo>
                    <a:pt x="1054100" y="387350"/>
                  </a:lnTo>
                  <a:lnTo>
                    <a:pt x="1028700" y="419100"/>
                  </a:lnTo>
                  <a:lnTo>
                    <a:pt x="1025525" y="447675"/>
                  </a:lnTo>
                  <a:lnTo>
                    <a:pt x="1076325" y="463550"/>
                  </a:lnTo>
                  <a:lnTo>
                    <a:pt x="1089025" y="523875"/>
                  </a:lnTo>
                  <a:lnTo>
                    <a:pt x="1104900" y="546100"/>
                  </a:lnTo>
                  <a:lnTo>
                    <a:pt x="1050925" y="577850"/>
                  </a:lnTo>
                  <a:lnTo>
                    <a:pt x="1041400" y="577850"/>
                  </a:lnTo>
                  <a:cubicBezTo>
                    <a:pt x="1032933" y="574675"/>
                    <a:pt x="1024232" y="572067"/>
                    <a:pt x="1016000" y="568325"/>
                  </a:cubicBezTo>
                  <a:cubicBezTo>
                    <a:pt x="982148" y="552938"/>
                    <a:pt x="1028989" y="569480"/>
                    <a:pt x="996950" y="558800"/>
                  </a:cubicBezTo>
                  <a:cubicBezTo>
                    <a:pt x="973009" y="566780"/>
                    <a:pt x="1001591" y="555087"/>
                    <a:pt x="981075" y="571500"/>
                  </a:cubicBezTo>
                  <a:cubicBezTo>
                    <a:pt x="978462" y="573591"/>
                    <a:pt x="974725" y="573617"/>
                    <a:pt x="971550" y="574675"/>
                  </a:cubicBezTo>
                  <a:cubicBezTo>
                    <a:pt x="969567" y="580623"/>
                    <a:pt x="968424" y="590550"/>
                    <a:pt x="958850" y="590550"/>
                  </a:cubicBezTo>
                  <a:cubicBezTo>
                    <a:pt x="952157" y="590550"/>
                    <a:pt x="946150" y="586317"/>
                    <a:pt x="939800" y="584200"/>
                  </a:cubicBezTo>
                  <a:lnTo>
                    <a:pt x="930275" y="581025"/>
                  </a:lnTo>
                  <a:cubicBezTo>
                    <a:pt x="922085" y="582195"/>
                    <a:pt x="907391" y="582942"/>
                    <a:pt x="898525" y="587375"/>
                  </a:cubicBezTo>
                  <a:cubicBezTo>
                    <a:pt x="895112" y="589082"/>
                    <a:pt x="892175" y="591608"/>
                    <a:pt x="889000" y="593725"/>
                  </a:cubicBezTo>
                  <a:cubicBezTo>
                    <a:pt x="884184" y="590514"/>
                    <a:pt x="876523" y="584200"/>
                    <a:pt x="869950" y="584200"/>
                  </a:cubicBezTo>
                  <a:cubicBezTo>
                    <a:pt x="864554" y="584200"/>
                    <a:pt x="859367" y="586317"/>
                    <a:pt x="854075" y="587375"/>
                  </a:cubicBezTo>
                  <a:cubicBezTo>
                    <a:pt x="849770" y="600290"/>
                    <a:pt x="842158" y="606417"/>
                    <a:pt x="854075" y="615950"/>
                  </a:cubicBezTo>
                  <a:cubicBezTo>
                    <a:pt x="856688" y="618041"/>
                    <a:pt x="860607" y="617628"/>
                    <a:pt x="863600" y="619125"/>
                  </a:cubicBezTo>
                  <a:cubicBezTo>
                    <a:pt x="864939" y="619794"/>
                    <a:pt x="865717" y="621242"/>
                    <a:pt x="866775" y="622300"/>
                  </a:cubicBezTo>
                  <a:lnTo>
                    <a:pt x="873125" y="644525"/>
                  </a:lnTo>
                  <a:lnTo>
                    <a:pt x="828675" y="666750"/>
                  </a:lnTo>
                  <a:lnTo>
                    <a:pt x="828675" y="701675"/>
                  </a:lnTo>
                  <a:lnTo>
                    <a:pt x="819150" y="720725"/>
                  </a:lnTo>
                  <a:lnTo>
                    <a:pt x="796925" y="746125"/>
                  </a:lnTo>
                  <a:lnTo>
                    <a:pt x="781050" y="768350"/>
                  </a:lnTo>
                  <a:lnTo>
                    <a:pt x="746125" y="765175"/>
                  </a:lnTo>
                  <a:lnTo>
                    <a:pt x="742950" y="806450"/>
                  </a:lnTo>
                  <a:lnTo>
                    <a:pt x="708025" y="790575"/>
                  </a:lnTo>
                  <a:lnTo>
                    <a:pt x="660400" y="812800"/>
                  </a:lnTo>
                  <a:lnTo>
                    <a:pt x="660400" y="812800"/>
                  </a:lnTo>
                  <a:lnTo>
                    <a:pt x="669925" y="863600"/>
                  </a:lnTo>
                  <a:lnTo>
                    <a:pt x="654050" y="882650"/>
                  </a:lnTo>
                  <a:lnTo>
                    <a:pt x="615950" y="857250"/>
                  </a:lnTo>
                  <a:lnTo>
                    <a:pt x="517525" y="879475"/>
                  </a:lnTo>
                  <a:lnTo>
                    <a:pt x="473075" y="860425"/>
                  </a:lnTo>
                  <a:lnTo>
                    <a:pt x="460375" y="812800"/>
                  </a:lnTo>
                  <a:lnTo>
                    <a:pt x="479425" y="784225"/>
                  </a:lnTo>
                  <a:lnTo>
                    <a:pt x="434975" y="774700"/>
                  </a:lnTo>
                  <a:lnTo>
                    <a:pt x="393700" y="787400"/>
                  </a:lnTo>
                  <a:lnTo>
                    <a:pt x="355600" y="790575"/>
                  </a:lnTo>
                  <a:lnTo>
                    <a:pt x="336550" y="828675"/>
                  </a:lnTo>
                  <a:lnTo>
                    <a:pt x="304800" y="841375"/>
                  </a:lnTo>
                  <a:lnTo>
                    <a:pt x="266700" y="825500"/>
                  </a:lnTo>
                  <a:lnTo>
                    <a:pt x="244475" y="796925"/>
                  </a:lnTo>
                  <a:lnTo>
                    <a:pt x="206375" y="790575"/>
                  </a:lnTo>
                  <a:lnTo>
                    <a:pt x="180975" y="787400"/>
                  </a:lnTo>
                  <a:lnTo>
                    <a:pt x="165100" y="819150"/>
                  </a:lnTo>
                  <a:lnTo>
                    <a:pt x="142875" y="828675"/>
                  </a:lnTo>
                  <a:lnTo>
                    <a:pt x="107950" y="812800"/>
                  </a:lnTo>
                  <a:lnTo>
                    <a:pt x="76200" y="803275"/>
                  </a:lnTo>
                  <a:lnTo>
                    <a:pt x="41275" y="800100"/>
                  </a:lnTo>
                  <a:lnTo>
                    <a:pt x="53975" y="768350"/>
                  </a:lnTo>
                  <a:lnTo>
                    <a:pt x="47625" y="733425"/>
                  </a:lnTo>
                  <a:lnTo>
                    <a:pt x="57150" y="704850"/>
                  </a:lnTo>
                  <a:lnTo>
                    <a:pt x="31750" y="688975"/>
                  </a:lnTo>
                  <a:lnTo>
                    <a:pt x="0" y="676275"/>
                  </a:lnTo>
                  <a:lnTo>
                    <a:pt x="12700" y="647700"/>
                  </a:lnTo>
                  <a:lnTo>
                    <a:pt x="15875" y="596900"/>
                  </a:lnTo>
                  <a:lnTo>
                    <a:pt x="38100" y="555625"/>
                  </a:lnTo>
                  <a:cubicBezTo>
                    <a:pt x="40217" y="546100"/>
                    <a:pt x="42083" y="536516"/>
                    <a:pt x="44450" y="527050"/>
                  </a:cubicBezTo>
                  <a:cubicBezTo>
                    <a:pt x="45262" y="523803"/>
                    <a:pt x="46706" y="520743"/>
                    <a:pt x="47625" y="517525"/>
                  </a:cubicBezTo>
                  <a:cubicBezTo>
                    <a:pt x="48824" y="513329"/>
                    <a:pt x="49853" y="509085"/>
                    <a:pt x="50800" y="504825"/>
                  </a:cubicBezTo>
                  <a:cubicBezTo>
                    <a:pt x="51971" y="499557"/>
                    <a:pt x="52555" y="494156"/>
                    <a:pt x="53975" y="488950"/>
                  </a:cubicBezTo>
                  <a:cubicBezTo>
                    <a:pt x="57605" y="475642"/>
                    <a:pt x="61375" y="469952"/>
                    <a:pt x="63500" y="457200"/>
                  </a:cubicBezTo>
                  <a:cubicBezTo>
                    <a:pt x="63848" y="455112"/>
                    <a:pt x="63500" y="452967"/>
                    <a:pt x="63500" y="450850"/>
                  </a:cubicBezTo>
                  <a:lnTo>
                    <a:pt x="85725" y="450850"/>
                  </a:lnTo>
                  <a:lnTo>
                    <a:pt x="117475" y="466725"/>
                  </a:lnTo>
                  <a:lnTo>
                    <a:pt x="149225" y="434975"/>
                  </a:lnTo>
                  <a:lnTo>
                    <a:pt x="149225" y="371475"/>
                  </a:lnTo>
                  <a:lnTo>
                    <a:pt x="149225" y="371475"/>
                  </a:lnTo>
                  <a:lnTo>
                    <a:pt x="133350" y="339725"/>
                  </a:lnTo>
                  <a:lnTo>
                    <a:pt x="130175" y="317500"/>
                  </a:lnTo>
                  <a:lnTo>
                    <a:pt x="161925" y="323850"/>
                  </a:lnTo>
                  <a:lnTo>
                    <a:pt x="184150" y="333375"/>
                  </a:lnTo>
                  <a:lnTo>
                    <a:pt x="209550" y="336550"/>
                  </a:lnTo>
                  <a:lnTo>
                    <a:pt x="228600" y="301625"/>
                  </a:lnTo>
                  <a:lnTo>
                    <a:pt x="247650" y="273050"/>
                  </a:lnTo>
                  <a:lnTo>
                    <a:pt x="263525" y="269875"/>
                  </a:lnTo>
                  <a:lnTo>
                    <a:pt x="263525" y="269875"/>
                  </a:lnTo>
                  <a:lnTo>
                    <a:pt x="301625" y="222250"/>
                  </a:lnTo>
                  <a:lnTo>
                    <a:pt x="301625" y="222250"/>
                  </a:lnTo>
                  <a:lnTo>
                    <a:pt x="273050" y="158750"/>
                  </a:lnTo>
                  <a:lnTo>
                    <a:pt x="263525" y="130175"/>
                  </a:lnTo>
                  <a:lnTo>
                    <a:pt x="263525" y="130175"/>
                  </a:lnTo>
                  <a:lnTo>
                    <a:pt x="323850" y="133350"/>
                  </a:lnTo>
                  <a:lnTo>
                    <a:pt x="342900" y="123825"/>
                  </a:lnTo>
                  <a:lnTo>
                    <a:pt x="342900" y="123825"/>
                  </a:lnTo>
                  <a:lnTo>
                    <a:pt x="371475" y="123825"/>
                  </a:lnTo>
                  <a:lnTo>
                    <a:pt x="371475" y="123825"/>
                  </a:lnTo>
                  <a:lnTo>
                    <a:pt x="403225" y="136525"/>
                  </a:lnTo>
                  <a:lnTo>
                    <a:pt x="419100" y="161925"/>
                  </a:lnTo>
                  <a:lnTo>
                    <a:pt x="454025" y="158750"/>
                  </a:lnTo>
                  <a:lnTo>
                    <a:pt x="485775" y="142875"/>
                  </a:lnTo>
                  <a:lnTo>
                    <a:pt x="549275" y="120650"/>
                  </a:lnTo>
                  <a:close/>
                </a:path>
              </a:pathLst>
            </a:custGeom>
            <a:pattFill prst="wdUpDiag">
              <a:fgClr>
                <a:schemeClr val="bg2"/>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t-LT" sz="1000" dirty="0">
                  <a:solidFill>
                    <a:srgbClr val="000000"/>
                  </a:solidFill>
                  <a:latin typeface="Calibri" panose="020F0502020204030204" pitchFamily="34" charset="0"/>
                </a:rPr>
                <a:t>Akmenė</a:t>
              </a:r>
            </a:p>
          </p:txBody>
        </p:sp>
        <p:sp>
          <p:nvSpPr>
            <p:cNvPr id="37" name="Freeform 33">
              <a:extLst>
                <a:ext uri="{FF2B5EF4-FFF2-40B4-BE49-F238E27FC236}">
                  <a16:creationId xmlns:a16="http://schemas.microsoft.com/office/drawing/2014/main" id="{81B447E0-6522-428A-84A2-2CE393EFE3EA}"/>
                </a:ext>
              </a:extLst>
            </p:cNvPr>
            <p:cNvSpPr/>
            <p:nvPr/>
          </p:nvSpPr>
          <p:spPr>
            <a:xfrm>
              <a:off x="1762125" y="196850"/>
              <a:ext cx="1050925" cy="860425"/>
            </a:xfrm>
            <a:custGeom>
              <a:avLst/>
              <a:gdLst>
                <a:gd name="connsiteX0" fmla="*/ 222250 w 1050925"/>
                <a:gd name="connsiteY0" fmla="*/ 34925 h 860425"/>
                <a:gd name="connsiteX1" fmla="*/ 222250 w 1050925"/>
                <a:gd name="connsiteY1" fmla="*/ 34925 h 860425"/>
                <a:gd name="connsiteX2" fmla="*/ 244475 w 1050925"/>
                <a:gd name="connsiteY2" fmla="*/ 19050 h 860425"/>
                <a:gd name="connsiteX3" fmla="*/ 254000 w 1050925"/>
                <a:gd name="connsiteY3" fmla="*/ 15875 h 860425"/>
                <a:gd name="connsiteX4" fmla="*/ 263525 w 1050925"/>
                <a:gd name="connsiteY4" fmla="*/ 9525 h 860425"/>
                <a:gd name="connsiteX5" fmla="*/ 279400 w 1050925"/>
                <a:gd name="connsiteY5" fmla="*/ 6350 h 860425"/>
                <a:gd name="connsiteX6" fmla="*/ 298450 w 1050925"/>
                <a:gd name="connsiteY6" fmla="*/ 0 h 860425"/>
                <a:gd name="connsiteX7" fmla="*/ 311150 w 1050925"/>
                <a:gd name="connsiteY7" fmla="*/ 3175 h 860425"/>
                <a:gd name="connsiteX8" fmla="*/ 330200 w 1050925"/>
                <a:gd name="connsiteY8" fmla="*/ 9525 h 860425"/>
                <a:gd name="connsiteX9" fmla="*/ 342900 w 1050925"/>
                <a:gd name="connsiteY9" fmla="*/ 28575 h 860425"/>
                <a:gd name="connsiteX10" fmla="*/ 361950 w 1050925"/>
                <a:gd name="connsiteY10" fmla="*/ 41275 h 860425"/>
                <a:gd name="connsiteX11" fmla="*/ 374650 w 1050925"/>
                <a:gd name="connsiteY11" fmla="*/ 38100 h 860425"/>
                <a:gd name="connsiteX12" fmla="*/ 419100 w 1050925"/>
                <a:gd name="connsiteY12" fmla="*/ 31750 h 860425"/>
                <a:gd name="connsiteX13" fmla="*/ 428625 w 1050925"/>
                <a:gd name="connsiteY13" fmla="*/ 41275 h 860425"/>
                <a:gd name="connsiteX14" fmla="*/ 441325 w 1050925"/>
                <a:gd name="connsiteY14" fmla="*/ 60325 h 860425"/>
                <a:gd name="connsiteX15" fmla="*/ 466725 w 1050925"/>
                <a:gd name="connsiteY15" fmla="*/ 82550 h 860425"/>
                <a:gd name="connsiteX16" fmla="*/ 482600 w 1050925"/>
                <a:gd name="connsiteY16" fmla="*/ 85725 h 860425"/>
                <a:gd name="connsiteX17" fmla="*/ 514350 w 1050925"/>
                <a:gd name="connsiteY17" fmla="*/ 88900 h 860425"/>
                <a:gd name="connsiteX18" fmla="*/ 542925 w 1050925"/>
                <a:gd name="connsiteY18" fmla="*/ 79375 h 860425"/>
                <a:gd name="connsiteX19" fmla="*/ 552450 w 1050925"/>
                <a:gd name="connsiteY19" fmla="*/ 76200 h 860425"/>
                <a:gd name="connsiteX20" fmla="*/ 561975 w 1050925"/>
                <a:gd name="connsiteY20" fmla="*/ 73025 h 860425"/>
                <a:gd name="connsiteX21" fmla="*/ 593725 w 1050925"/>
                <a:gd name="connsiteY21" fmla="*/ 79375 h 860425"/>
                <a:gd name="connsiteX22" fmla="*/ 603250 w 1050925"/>
                <a:gd name="connsiteY22" fmla="*/ 85725 h 860425"/>
                <a:gd name="connsiteX23" fmla="*/ 612775 w 1050925"/>
                <a:gd name="connsiteY23" fmla="*/ 104775 h 860425"/>
                <a:gd name="connsiteX24" fmla="*/ 622300 w 1050925"/>
                <a:gd name="connsiteY24" fmla="*/ 107950 h 860425"/>
                <a:gd name="connsiteX25" fmla="*/ 647700 w 1050925"/>
                <a:gd name="connsiteY25" fmla="*/ 104775 h 860425"/>
                <a:gd name="connsiteX26" fmla="*/ 657225 w 1050925"/>
                <a:gd name="connsiteY26" fmla="*/ 98425 h 860425"/>
                <a:gd name="connsiteX27" fmla="*/ 666750 w 1050925"/>
                <a:gd name="connsiteY27" fmla="*/ 95250 h 860425"/>
                <a:gd name="connsiteX28" fmla="*/ 701675 w 1050925"/>
                <a:gd name="connsiteY28" fmla="*/ 95250 h 860425"/>
                <a:gd name="connsiteX29" fmla="*/ 720725 w 1050925"/>
                <a:gd name="connsiteY29" fmla="*/ 88900 h 860425"/>
                <a:gd name="connsiteX30" fmla="*/ 727075 w 1050925"/>
                <a:gd name="connsiteY30" fmla="*/ 79375 h 860425"/>
                <a:gd name="connsiteX31" fmla="*/ 758825 w 1050925"/>
                <a:gd name="connsiteY31" fmla="*/ 79375 h 860425"/>
                <a:gd name="connsiteX32" fmla="*/ 777875 w 1050925"/>
                <a:gd name="connsiteY32" fmla="*/ 92075 h 860425"/>
                <a:gd name="connsiteX33" fmla="*/ 796925 w 1050925"/>
                <a:gd name="connsiteY33" fmla="*/ 98425 h 860425"/>
                <a:gd name="connsiteX34" fmla="*/ 847725 w 1050925"/>
                <a:gd name="connsiteY34" fmla="*/ 104775 h 860425"/>
                <a:gd name="connsiteX35" fmla="*/ 866775 w 1050925"/>
                <a:gd name="connsiteY35" fmla="*/ 111125 h 860425"/>
                <a:gd name="connsiteX36" fmla="*/ 876300 w 1050925"/>
                <a:gd name="connsiteY36" fmla="*/ 117475 h 860425"/>
                <a:gd name="connsiteX37" fmla="*/ 895350 w 1050925"/>
                <a:gd name="connsiteY37" fmla="*/ 123825 h 860425"/>
                <a:gd name="connsiteX38" fmla="*/ 904875 w 1050925"/>
                <a:gd name="connsiteY38" fmla="*/ 127000 h 860425"/>
                <a:gd name="connsiteX39" fmla="*/ 920750 w 1050925"/>
                <a:gd name="connsiteY39" fmla="*/ 123825 h 860425"/>
                <a:gd name="connsiteX40" fmla="*/ 930275 w 1050925"/>
                <a:gd name="connsiteY40" fmla="*/ 120650 h 860425"/>
                <a:gd name="connsiteX41" fmla="*/ 946150 w 1050925"/>
                <a:gd name="connsiteY41" fmla="*/ 117475 h 860425"/>
                <a:gd name="connsiteX42" fmla="*/ 984250 w 1050925"/>
                <a:gd name="connsiteY42" fmla="*/ 120650 h 860425"/>
                <a:gd name="connsiteX43" fmla="*/ 993775 w 1050925"/>
                <a:gd name="connsiteY43" fmla="*/ 123825 h 860425"/>
                <a:gd name="connsiteX44" fmla="*/ 996950 w 1050925"/>
                <a:gd name="connsiteY44" fmla="*/ 133350 h 860425"/>
                <a:gd name="connsiteX45" fmla="*/ 990600 w 1050925"/>
                <a:gd name="connsiteY45" fmla="*/ 142875 h 860425"/>
                <a:gd name="connsiteX46" fmla="*/ 1019175 w 1050925"/>
                <a:gd name="connsiteY46" fmla="*/ 158750 h 860425"/>
                <a:gd name="connsiteX47" fmla="*/ 1028700 w 1050925"/>
                <a:gd name="connsiteY47" fmla="*/ 155575 h 860425"/>
                <a:gd name="connsiteX48" fmla="*/ 1044575 w 1050925"/>
                <a:gd name="connsiteY48" fmla="*/ 168275 h 860425"/>
                <a:gd name="connsiteX49" fmla="*/ 1050925 w 1050925"/>
                <a:gd name="connsiteY49" fmla="*/ 187325 h 860425"/>
                <a:gd name="connsiteX50" fmla="*/ 1041400 w 1050925"/>
                <a:gd name="connsiteY50" fmla="*/ 193675 h 860425"/>
                <a:gd name="connsiteX51" fmla="*/ 1035050 w 1050925"/>
                <a:gd name="connsiteY51" fmla="*/ 203200 h 860425"/>
                <a:gd name="connsiteX52" fmla="*/ 1025525 w 1050925"/>
                <a:gd name="connsiteY52" fmla="*/ 206375 h 860425"/>
                <a:gd name="connsiteX53" fmla="*/ 1000125 w 1050925"/>
                <a:gd name="connsiteY53" fmla="*/ 203200 h 860425"/>
                <a:gd name="connsiteX54" fmla="*/ 990600 w 1050925"/>
                <a:gd name="connsiteY54" fmla="*/ 200025 h 860425"/>
                <a:gd name="connsiteX55" fmla="*/ 968375 w 1050925"/>
                <a:gd name="connsiteY55" fmla="*/ 200025 h 860425"/>
                <a:gd name="connsiteX56" fmla="*/ 968375 w 1050925"/>
                <a:gd name="connsiteY56" fmla="*/ 200025 h 860425"/>
                <a:gd name="connsiteX57" fmla="*/ 971550 w 1050925"/>
                <a:gd name="connsiteY57" fmla="*/ 238125 h 860425"/>
                <a:gd name="connsiteX58" fmla="*/ 987425 w 1050925"/>
                <a:gd name="connsiteY58" fmla="*/ 276225 h 860425"/>
                <a:gd name="connsiteX59" fmla="*/ 990600 w 1050925"/>
                <a:gd name="connsiteY59" fmla="*/ 304800 h 860425"/>
                <a:gd name="connsiteX60" fmla="*/ 962025 w 1050925"/>
                <a:gd name="connsiteY60" fmla="*/ 339725 h 860425"/>
                <a:gd name="connsiteX61" fmla="*/ 911225 w 1050925"/>
                <a:gd name="connsiteY61" fmla="*/ 393700 h 860425"/>
                <a:gd name="connsiteX62" fmla="*/ 904875 w 1050925"/>
                <a:gd name="connsiteY62" fmla="*/ 412750 h 860425"/>
                <a:gd name="connsiteX63" fmla="*/ 863600 w 1050925"/>
                <a:gd name="connsiteY63" fmla="*/ 400050 h 860425"/>
                <a:gd name="connsiteX64" fmla="*/ 825500 w 1050925"/>
                <a:gd name="connsiteY64" fmla="*/ 393700 h 860425"/>
                <a:gd name="connsiteX65" fmla="*/ 825500 w 1050925"/>
                <a:gd name="connsiteY65" fmla="*/ 419100 h 860425"/>
                <a:gd name="connsiteX66" fmla="*/ 844550 w 1050925"/>
                <a:gd name="connsiteY66" fmla="*/ 457200 h 860425"/>
                <a:gd name="connsiteX67" fmla="*/ 844550 w 1050925"/>
                <a:gd name="connsiteY67" fmla="*/ 511175 h 860425"/>
                <a:gd name="connsiteX68" fmla="*/ 822325 w 1050925"/>
                <a:gd name="connsiteY68" fmla="*/ 539750 h 860425"/>
                <a:gd name="connsiteX69" fmla="*/ 758825 w 1050925"/>
                <a:gd name="connsiteY69" fmla="*/ 527050 h 860425"/>
                <a:gd name="connsiteX70" fmla="*/ 730250 w 1050925"/>
                <a:gd name="connsiteY70" fmla="*/ 612775 h 860425"/>
                <a:gd name="connsiteX71" fmla="*/ 701675 w 1050925"/>
                <a:gd name="connsiteY71" fmla="*/ 739775 h 860425"/>
                <a:gd name="connsiteX72" fmla="*/ 663575 w 1050925"/>
                <a:gd name="connsiteY72" fmla="*/ 730250 h 860425"/>
                <a:gd name="connsiteX73" fmla="*/ 628650 w 1050925"/>
                <a:gd name="connsiteY73" fmla="*/ 714375 h 860425"/>
                <a:gd name="connsiteX74" fmla="*/ 619125 w 1050925"/>
                <a:gd name="connsiteY74" fmla="*/ 701675 h 860425"/>
                <a:gd name="connsiteX75" fmla="*/ 596900 w 1050925"/>
                <a:gd name="connsiteY75" fmla="*/ 714375 h 860425"/>
                <a:gd name="connsiteX76" fmla="*/ 590550 w 1050925"/>
                <a:gd name="connsiteY76" fmla="*/ 746125 h 860425"/>
                <a:gd name="connsiteX77" fmla="*/ 568325 w 1050925"/>
                <a:gd name="connsiteY77" fmla="*/ 730250 h 860425"/>
                <a:gd name="connsiteX78" fmla="*/ 546100 w 1050925"/>
                <a:gd name="connsiteY78" fmla="*/ 714375 h 860425"/>
                <a:gd name="connsiteX79" fmla="*/ 501650 w 1050925"/>
                <a:gd name="connsiteY79" fmla="*/ 714375 h 860425"/>
                <a:gd name="connsiteX80" fmla="*/ 501650 w 1050925"/>
                <a:gd name="connsiteY80" fmla="*/ 714375 h 860425"/>
                <a:gd name="connsiteX81" fmla="*/ 466725 w 1050925"/>
                <a:gd name="connsiteY81" fmla="*/ 768350 h 860425"/>
                <a:gd name="connsiteX82" fmla="*/ 450850 w 1050925"/>
                <a:gd name="connsiteY82" fmla="*/ 831850 h 860425"/>
                <a:gd name="connsiteX83" fmla="*/ 425450 w 1050925"/>
                <a:gd name="connsiteY83" fmla="*/ 854075 h 860425"/>
                <a:gd name="connsiteX84" fmla="*/ 396875 w 1050925"/>
                <a:gd name="connsiteY84" fmla="*/ 841375 h 860425"/>
                <a:gd name="connsiteX85" fmla="*/ 352425 w 1050925"/>
                <a:gd name="connsiteY85" fmla="*/ 831850 h 860425"/>
                <a:gd name="connsiteX86" fmla="*/ 336550 w 1050925"/>
                <a:gd name="connsiteY86" fmla="*/ 860425 h 860425"/>
                <a:gd name="connsiteX87" fmla="*/ 292100 w 1050925"/>
                <a:gd name="connsiteY87" fmla="*/ 854075 h 860425"/>
                <a:gd name="connsiteX88" fmla="*/ 292100 w 1050925"/>
                <a:gd name="connsiteY88" fmla="*/ 819150 h 860425"/>
                <a:gd name="connsiteX89" fmla="*/ 301625 w 1050925"/>
                <a:gd name="connsiteY89" fmla="*/ 790575 h 860425"/>
                <a:gd name="connsiteX90" fmla="*/ 269875 w 1050925"/>
                <a:gd name="connsiteY90" fmla="*/ 784225 h 860425"/>
                <a:gd name="connsiteX91" fmla="*/ 260350 w 1050925"/>
                <a:gd name="connsiteY91" fmla="*/ 819150 h 860425"/>
                <a:gd name="connsiteX92" fmla="*/ 254000 w 1050925"/>
                <a:gd name="connsiteY92" fmla="*/ 847725 h 860425"/>
                <a:gd name="connsiteX93" fmla="*/ 219075 w 1050925"/>
                <a:gd name="connsiteY93" fmla="*/ 860425 h 860425"/>
                <a:gd name="connsiteX94" fmla="*/ 215900 w 1050925"/>
                <a:gd name="connsiteY94" fmla="*/ 819150 h 860425"/>
                <a:gd name="connsiteX95" fmla="*/ 180975 w 1050925"/>
                <a:gd name="connsiteY95" fmla="*/ 803275 h 860425"/>
                <a:gd name="connsiteX96" fmla="*/ 180975 w 1050925"/>
                <a:gd name="connsiteY96" fmla="*/ 803275 h 860425"/>
                <a:gd name="connsiteX97" fmla="*/ 139700 w 1050925"/>
                <a:gd name="connsiteY97" fmla="*/ 784225 h 860425"/>
                <a:gd name="connsiteX98" fmla="*/ 146050 w 1050925"/>
                <a:gd name="connsiteY98" fmla="*/ 752475 h 860425"/>
                <a:gd name="connsiteX99" fmla="*/ 130175 w 1050925"/>
                <a:gd name="connsiteY99" fmla="*/ 720725 h 860425"/>
                <a:gd name="connsiteX100" fmla="*/ 82550 w 1050925"/>
                <a:gd name="connsiteY100" fmla="*/ 736600 h 860425"/>
                <a:gd name="connsiteX101" fmla="*/ 53975 w 1050925"/>
                <a:gd name="connsiteY101" fmla="*/ 714375 h 860425"/>
                <a:gd name="connsiteX102" fmla="*/ 12700 w 1050925"/>
                <a:gd name="connsiteY102" fmla="*/ 704850 h 860425"/>
                <a:gd name="connsiteX103" fmla="*/ 0 w 1050925"/>
                <a:gd name="connsiteY103" fmla="*/ 688975 h 860425"/>
                <a:gd name="connsiteX104" fmla="*/ 9525 w 1050925"/>
                <a:gd name="connsiteY104" fmla="*/ 654050 h 860425"/>
                <a:gd name="connsiteX105" fmla="*/ 9525 w 1050925"/>
                <a:gd name="connsiteY105" fmla="*/ 654050 h 860425"/>
                <a:gd name="connsiteX106" fmla="*/ 44450 w 1050925"/>
                <a:gd name="connsiteY106" fmla="*/ 609600 h 860425"/>
                <a:gd name="connsiteX107" fmla="*/ 50800 w 1050925"/>
                <a:gd name="connsiteY107" fmla="*/ 593725 h 860425"/>
                <a:gd name="connsiteX108" fmla="*/ 117475 w 1050925"/>
                <a:gd name="connsiteY108" fmla="*/ 609600 h 860425"/>
                <a:gd name="connsiteX109" fmla="*/ 127000 w 1050925"/>
                <a:gd name="connsiteY109" fmla="*/ 581025 h 860425"/>
                <a:gd name="connsiteX110" fmla="*/ 111125 w 1050925"/>
                <a:gd name="connsiteY110" fmla="*/ 546100 h 860425"/>
                <a:gd name="connsiteX111" fmla="*/ 101600 w 1050925"/>
                <a:gd name="connsiteY111" fmla="*/ 514350 h 860425"/>
                <a:gd name="connsiteX112" fmla="*/ 88900 w 1050925"/>
                <a:gd name="connsiteY112" fmla="*/ 479425 h 860425"/>
                <a:gd name="connsiteX113" fmla="*/ 73025 w 1050925"/>
                <a:gd name="connsiteY113" fmla="*/ 438150 h 860425"/>
                <a:gd name="connsiteX114" fmla="*/ 69850 w 1050925"/>
                <a:gd name="connsiteY114" fmla="*/ 409575 h 860425"/>
                <a:gd name="connsiteX115" fmla="*/ 66675 w 1050925"/>
                <a:gd name="connsiteY115" fmla="*/ 400050 h 860425"/>
                <a:gd name="connsiteX116" fmla="*/ 63500 w 1050925"/>
                <a:gd name="connsiteY116" fmla="*/ 384175 h 860425"/>
                <a:gd name="connsiteX117" fmla="*/ 73025 w 1050925"/>
                <a:gd name="connsiteY117" fmla="*/ 346075 h 860425"/>
                <a:gd name="connsiteX118" fmla="*/ 79375 w 1050925"/>
                <a:gd name="connsiteY118" fmla="*/ 327025 h 860425"/>
                <a:gd name="connsiteX119" fmla="*/ 82550 w 1050925"/>
                <a:gd name="connsiteY119" fmla="*/ 317500 h 860425"/>
                <a:gd name="connsiteX120" fmla="*/ 82550 w 1050925"/>
                <a:gd name="connsiteY120" fmla="*/ 307975 h 860425"/>
                <a:gd name="connsiteX121" fmla="*/ 73025 w 1050925"/>
                <a:gd name="connsiteY121" fmla="*/ 285750 h 860425"/>
                <a:gd name="connsiteX122" fmla="*/ 28575 w 1050925"/>
                <a:gd name="connsiteY122" fmla="*/ 285750 h 860425"/>
                <a:gd name="connsiteX123" fmla="*/ 3175 w 1050925"/>
                <a:gd name="connsiteY123" fmla="*/ 282575 h 860425"/>
                <a:gd name="connsiteX124" fmla="*/ 9525 w 1050925"/>
                <a:gd name="connsiteY124" fmla="*/ 241300 h 860425"/>
                <a:gd name="connsiteX125" fmla="*/ 25400 w 1050925"/>
                <a:gd name="connsiteY125" fmla="*/ 209550 h 860425"/>
                <a:gd name="connsiteX126" fmla="*/ 25400 w 1050925"/>
                <a:gd name="connsiteY126" fmla="*/ 209550 h 860425"/>
                <a:gd name="connsiteX127" fmla="*/ 60325 w 1050925"/>
                <a:gd name="connsiteY127" fmla="*/ 212725 h 860425"/>
                <a:gd name="connsiteX128" fmla="*/ 60325 w 1050925"/>
                <a:gd name="connsiteY128" fmla="*/ 212725 h 860425"/>
                <a:gd name="connsiteX129" fmla="*/ 76200 w 1050925"/>
                <a:gd name="connsiteY129" fmla="*/ 155575 h 860425"/>
                <a:gd name="connsiteX130" fmla="*/ 82550 w 1050925"/>
                <a:gd name="connsiteY130" fmla="*/ 111125 h 860425"/>
                <a:gd name="connsiteX131" fmla="*/ 95250 w 1050925"/>
                <a:gd name="connsiteY131" fmla="*/ 76200 h 860425"/>
                <a:gd name="connsiteX132" fmla="*/ 133350 w 1050925"/>
                <a:gd name="connsiteY132" fmla="*/ 41275 h 860425"/>
                <a:gd name="connsiteX133" fmla="*/ 161925 w 1050925"/>
                <a:gd name="connsiteY133" fmla="*/ 22225 h 860425"/>
                <a:gd name="connsiteX134" fmla="*/ 222250 w 1050925"/>
                <a:gd name="connsiteY134" fmla="*/ 34925 h 86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050925" h="860425">
                  <a:moveTo>
                    <a:pt x="222250" y="34925"/>
                  </a:moveTo>
                  <a:lnTo>
                    <a:pt x="222250" y="34925"/>
                  </a:lnTo>
                  <a:cubicBezTo>
                    <a:pt x="229658" y="29633"/>
                    <a:pt x="236668" y="23734"/>
                    <a:pt x="244475" y="19050"/>
                  </a:cubicBezTo>
                  <a:cubicBezTo>
                    <a:pt x="247345" y="17328"/>
                    <a:pt x="251007" y="17372"/>
                    <a:pt x="254000" y="15875"/>
                  </a:cubicBezTo>
                  <a:cubicBezTo>
                    <a:pt x="257413" y="14168"/>
                    <a:pt x="259952" y="10865"/>
                    <a:pt x="263525" y="9525"/>
                  </a:cubicBezTo>
                  <a:cubicBezTo>
                    <a:pt x="268578" y="7630"/>
                    <a:pt x="274194" y="7770"/>
                    <a:pt x="279400" y="6350"/>
                  </a:cubicBezTo>
                  <a:cubicBezTo>
                    <a:pt x="285858" y="4589"/>
                    <a:pt x="298450" y="0"/>
                    <a:pt x="298450" y="0"/>
                  </a:cubicBezTo>
                  <a:cubicBezTo>
                    <a:pt x="302683" y="1058"/>
                    <a:pt x="306970" y="1921"/>
                    <a:pt x="311150" y="3175"/>
                  </a:cubicBezTo>
                  <a:cubicBezTo>
                    <a:pt x="317561" y="5098"/>
                    <a:pt x="330200" y="9525"/>
                    <a:pt x="330200" y="9525"/>
                  </a:cubicBezTo>
                  <a:cubicBezTo>
                    <a:pt x="334433" y="15875"/>
                    <a:pt x="336550" y="24342"/>
                    <a:pt x="342900" y="28575"/>
                  </a:cubicBezTo>
                  <a:lnTo>
                    <a:pt x="361950" y="41275"/>
                  </a:lnTo>
                  <a:cubicBezTo>
                    <a:pt x="366183" y="40217"/>
                    <a:pt x="370371" y="38956"/>
                    <a:pt x="374650" y="38100"/>
                  </a:cubicBezTo>
                  <a:cubicBezTo>
                    <a:pt x="389909" y="35048"/>
                    <a:pt x="403492" y="33701"/>
                    <a:pt x="419100" y="31750"/>
                  </a:cubicBezTo>
                  <a:cubicBezTo>
                    <a:pt x="422275" y="34925"/>
                    <a:pt x="425868" y="37731"/>
                    <a:pt x="428625" y="41275"/>
                  </a:cubicBezTo>
                  <a:cubicBezTo>
                    <a:pt x="433310" y="47299"/>
                    <a:pt x="437092" y="53975"/>
                    <a:pt x="441325" y="60325"/>
                  </a:cubicBezTo>
                  <a:cubicBezTo>
                    <a:pt x="447919" y="70216"/>
                    <a:pt x="452478" y="79701"/>
                    <a:pt x="466725" y="82550"/>
                  </a:cubicBezTo>
                  <a:cubicBezTo>
                    <a:pt x="472017" y="83608"/>
                    <a:pt x="477251" y="85012"/>
                    <a:pt x="482600" y="85725"/>
                  </a:cubicBezTo>
                  <a:cubicBezTo>
                    <a:pt x="493143" y="87131"/>
                    <a:pt x="503767" y="87842"/>
                    <a:pt x="514350" y="88900"/>
                  </a:cubicBezTo>
                  <a:lnTo>
                    <a:pt x="542925" y="79375"/>
                  </a:lnTo>
                  <a:lnTo>
                    <a:pt x="552450" y="76200"/>
                  </a:lnTo>
                  <a:lnTo>
                    <a:pt x="561975" y="73025"/>
                  </a:lnTo>
                  <a:cubicBezTo>
                    <a:pt x="570165" y="74195"/>
                    <a:pt x="584859" y="74942"/>
                    <a:pt x="593725" y="79375"/>
                  </a:cubicBezTo>
                  <a:cubicBezTo>
                    <a:pt x="597138" y="81082"/>
                    <a:pt x="600075" y="83608"/>
                    <a:pt x="603250" y="85725"/>
                  </a:cubicBezTo>
                  <a:cubicBezTo>
                    <a:pt x="605342" y="92000"/>
                    <a:pt x="607180" y="100299"/>
                    <a:pt x="612775" y="104775"/>
                  </a:cubicBezTo>
                  <a:cubicBezTo>
                    <a:pt x="615388" y="106866"/>
                    <a:pt x="619125" y="106892"/>
                    <a:pt x="622300" y="107950"/>
                  </a:cubicBezTo>
                  <a:cubicBezTo>
                    <a:pt x="630767" y="106892"/>
                    <a:pt x="639468" y="107020"/>
                    <a:pt x="647700" y="104775"/>
                  </a:cubicBezTo>
                  <a:cubicBezTo>
                    <a:pt x="651381" y="103771"/>
                    <a:pt x="653812" y="100132"/>
                    <a:pt x="657225" y="98425"/>
                  </a:cubicBezTo>
                  <a:cubicBezTo>
                    <a:pt x="660218" y="96928"/>
                    <a:pt x="663575" y="96308"/>
                    <a:pt x="666750" y="95250"/>
                  </a:cubicBezTo>
                  <a:cubicBezTo>
                    <a:pt x="686742" y="98582"/>
                    <a:pt x="683160" y="100300"/>
                    <a:pt x="701675" y="95250"/>
                  </a:cubicBezTo>
                  <a:cubicBezTo>
                    <a:pt x="708133" y="93489"/>
                    <a:pt x="720725" y="88900"/>
                    <a:pt x="720725" y="88900"/>
                  </a:cubicBezTo>
                  <a:cubicBezTo>
                    <a:pt x="722842" y="85725"/>
                    <a:pt x="724095" y="81759"/>
                    <a:pt x="727075" y="79375"/>
                  </a:cubicBezTo>
                  <a:cubicBezTo>
                    <a:pt x="735471" y="72658"/>
                    <a:pt x="751686" y="78355"/>
                    <a:pt x="758825" y="79375"/>
                  </a:cubicBezTo>
                  <a:cubicBezTo>
                    <a:pt x="790337" y="89879"/>
                    <a:pt x="742200" y="72256"/>
                    <a:pt x="777875" y="92075"/>
                  </a:cubicBezTo>
                  <a:cubicBezTo>
                    <a:pt x="783726" y="95326"/>
                    <a:pt x="790575" y="96308"/>
                    <a:pt x="796925" y="98425"/>
                  </a:cubicBezTo>
                  <a:cubicBezTo>
                    <a:pt x="819541" y="105964"/>
                    <a:pt x="803113" y="101343"/>
                    <a:pt x="847725" y="104775"/>
                  </a:cubicBezTo>
                  <a:cubicBezTo>
                    <a:pt x="854075" y="106892"/>
                    <a:pt x="861206" y="107412"/>
                    <a:pt x="866775" y="111125"/>
                  </a:cubicBezTo>
                  <a:cubicBezTo>
                    <a:pt x="869950" y="113242"/>
                    <a:pt x="872813" y="115925"/>
                    <a:pt x="876300" y="117475"/>
                  </a:cubicBezTo>
                  <a:cubicBezTo>
                    <a:pt x="882417" y="120193"/>
                    <a:pt x="889000" y="121708"/>
                    <a:pt x="895350" y="123825"/>
                  </a:cubicBezTo>
                  <a:lnTo>
                    <a:pt x="904875" y="127000"/>
                  </a:lnTo>
                  <a:cubicBezTo>
                    <a:pt x="910167" y="125942"/>
                    <a:pt x="915515" y="125134"/>
                    <a:pt x="920750" y="123825"/>
                  </a:cubicBezTo>
                  <a:cubicBezTo>
                    <a:pt x="923997" y="123013"/>
                    <a:pt x="927028" y="121462"/>
                    <a:pt x="930275" y="120650"/>
                  </a:cubicBezTo>
                  <a:cubicBezTo>
                    <a:pt x="935510" y="119341"/>
                    <a:pt x="940858" y="118533"/>
                    <a:pt x="946150" y="117475"/>
                  </a:cubicBezTo>
                  <a:cubicBezTo>
                    <a:pt x="958850" y="118533"/>
                    <a:pt x="971618" y="118966"/>
                    <a:pt x="984250" y="120650"/>
                  </a:cubicBezTo>
                  <a:cubicBezTo>
                    <a:pt x="987567" y="121092"/>
                    <a:pt x="991408" y="121458"/>
                    <a:pt x="993775" y="123825"/>
                  </a:cubicBezTo>
                  <a:cubicBezTo>
                    <a:pt x="996142" y="126192"/>
                    <a:pt x="995892" y="130175"/>
                    <a:pt x="996950" y="133350"/>
                  </a:cubicBezTo>
                  <a:cubicBezTo>
                    <a:pt x="994833" y="136525"/>
                    <a:pt x="988707" y="139562"/>
                    <a:pt x="990600" y="142875"/>
                  </a:cubicBezTo>
                  <a:cubicBezTo>
                    <a:pt x="995738" y="151866"/>
                    <a:pt x="1009732" y="155602"/>
                    <a:pt x="1019175" y="158750"/>
                  </a:cubicBezTo>
                  <a:cubicBezTo>
                    <a:pt x="1022350" y="157692"/>
                    <a:pt x="1025353" y="155575"/>
                    <a:pt x="1028700" y="155575"/>
                  </a:cubicBezTo>
                  <a:cubicBezTo>
                    <a:pt x="1037498" y="155575"/>
                    <a:pt x="1041324" y="160961"/>
                    <a:pt x="1044575" y="168275"/>
                  </a:cubicBezTo>
                  <a:cubicBezTo>
                    <a:pt x="1047293" y="174392"/>
                    <a:pt x="1050925" y="187325"/>
                    <a:pt x="1050925" y="187325"/>
                  </a:cubicBezTo>
                  <a:cubicBezTo>
                    <a:pt x="1047750" y="189442"/>
                    <a:pt x="1044098" y="190977"/>
                    <a:pt x="1041400" y="193675"/>
                  </a:cubicBezTo>
                  <a:cubicBezTo>
                    <a:pt x="1038702" y="196373"/>
                    <a:pt x="1038030" y="200816"/>
                    <a:pt x="1035050" y="203200"/>
                  </a:cubicBezTo>
                  <a:cubicBezTo>
                    <a:pt x="1032437" y="205291"/>
                    <a:pt x="1028700" y="205317"/>
                    <a:pt x="1025525" y="206375"/>
                  </a:cubicBezTo>
                  <a:cubicBezTo>
                    <a:pt x="1017058" y="205317"/>
                    <a:pt x="1008520" y="204726"/>
                    <a:pt x="1000125" y="203200"/>
                  </a:cubicBezTo>
                  <a:cubicBezTo>
                    <a:pt x="996832" y="202601"/>
                    <a:pt x="993930" y="200358"/>
                    <a:pt x="990600" y="200025"/>
                  </a:cubicBezTo>
                  <a:cubicBezTo>
                    <a:pt x="983228" y="199288"/>
                    <a:pt x="975783" y="200025"/>
                    <a:pt x="968375" y="200025"/>
                  </a:cubicBezTo>
                  <a:lnTo>
                    <a:pt x="968375" y="200025"/>
                  </a:lnTo>
                  <a:lnTo>
                    <a:pt x="971550" y="238125"/>
                  </a:lnTo>
                  <a:lnTo>
                    <a:pt x="987425" y="276225"/>
                  </a:lnTo>
                  <a:lnTo>
                    <a:pt x="990600" y="304800"/>
                  </a:lnTo>
                  <a:lnTo>
                    <a:pt x="962025" y="339725"/>
                  </a:lnTo>
                  <a:lnTo>
                    <a:pt x="911225" y="393700"/>
                  </a:lnTo>
                  <a:lnTo>
                    <a:pt x="904875" y="412750"/>
                  </a:lnTo>
                  <a:lnTo>
                    <a:pt x="863600" y="400050"/>
                  </a:lnTo>
                  <a:lnTo>
                    <a:pt x="825500" y="393700"/>
                  </a:lnTo>
                  <a:lnTo>
                    <a:pt x="825500" y="419100"/>
                  </a:lnTo>
                  <a:lnTo>
                    <a:pt x="844550" y="457200"/>
                  </a:lnTo>
                  <a:lnTo>
                    <a:pt x="844550" y="511175"/>
                  </a:lnTo>
                  <a:lnTo>
                    <a:pt x="822325" y="539750"/>
                  </a:lnTo>
                  <a:lnTo>
                    <a:pt x="758825" y="527050"/>
                  </a:lnTo>
                  <a:lnTo>
                    <a:pt x="730250" y="612775"/>
                  </a:lnTo>
                  <a:lnTo>
                    <a:pt x="701675" y="739775"/>
                  </a:lnTo>
                  <a:lnTo>
                    <a:pt x="663575" y="730250"/>
                  </a:lnTo>
                  <a:lnTo>
                    <a:pt x="628650" y="714375"/>
                  </a:lnTo>
                  <a:lnTo>
                    <a:pt x="619125" y="701675"/>
                  </a:lnTo>
                  <a:lnTo>
                    <a:pt x="596900" y="714375"/>
                  </a:lnTo>
                  <a:lnTo>
                    <a:pt x="590550" y="746125"/>
                  </a:lnTo>
                  <a:lnTo>
                    <a:pt x="568325" y="730250"/>
                  </a:lnTo>
                  <a:lnTo>
                    <a:pt x="546100" y="714375"/>
                  </a:lnTo>
                  <a:lnTo>
                    <a:pt x="501650" y="714375"/>
                  </a:lnTo>
                  <a:lnTo>
                    <a:pt x="501650" y="714375"/>
                  </a:lnTo>
                  <a:lnTo>
                    <a:pt x="466725" y="768350"/>
                  </a:lnTo>
                  <a:lnTo>
                    <a:pt x="450850" y="831850"/>
                  </a:lnTo>
                  <a:lnTo>
                    <a:pt x="425450" y="854075"/>
                  </a:lnTo>
                  <a:lnTo>
                    <a:pt x="396875" y="841375"/>
                  </a:lnTo>
                  <a:lnTo>
                    <a:pt x="352425" y="831850"/>
                  </a:lnTo>
                  <a:lnTo>
                    <a:pt x="336550" y="860425"/>
                  </a:lnTo>
                  <a:lnTo>
                    <a:pt x="292100" y="854075"/>
                  </a:lnTo>
                  <a:lnTo>
                    <a:pt x="292100" y="819150"/>
                  </a:lnTo>
                  <a:lnTo>
                    <a:pt x="301625" y="790575"/>
                  </a:lnTo>
                  <a:lnTo>
                    <a:pt x="269875" y="784225"/>
                  </a:lnTo>
                  <a:lnTo>
                    <a:pt x="260350" y="819150"/>
                  </a:lnTo>
                  <a:lnTo>
                    <a:pt x="254000" y="847725"/>
                  </a:lnTo>
                  <a:lnTo>
                    <a:pt x="219075" y="860425"/>
                  </a:lnTo>
                  <a:lnTo>
                    <a:pt x="215900" y="819150"/>
                  </a:lnTo>
                  <a:lnTo>
                    <a:pt x="180975" y="803275"/>
                  </a:lnTo>
                  <a:lnTo>
                    <a:pt x="180975" y="803275"/>
                  </a:lnTo>
                  <a:lnTo>
                    <a:pt x="139700" y="784225"/>
                  </a:lnTo>
                  <a:lnTo>
                    <a:pt x="146050" y="752475"/>
                  </a:lnTo>
                  <a:lnTo>
                    <a:pt x="130175" y="720725"/>
                  </a:lnTo>
                  <a:lnTo>
                    <a:pt x="82550" y="736600"/>
                  </a:lnTo>
                  <a:lnTo>
                    <a:pt x="53975" y="714375"/>
                  </a:lnTo>
                  <a:lnTo>
                    <a:pt x="12700" y="704850"/>
                  </a:lnTo>
                  <a:lnTo>
                    <a:pt x="0" y="688975"/>
                  </a:lnTo>
                  <a:lnTo>
                    <a:pt x="9525" y="654050"/>
                  </a:lnTo>
                  <a:lnTo>
                    <a:pt x="9525" y="654050"/>
                  </a:lnTo>
                  <a:lnTo>
                    <a:pt x="44450" y="609600"/>
                  </a:lnTo>
                  <a:lnTo>
                    <a:pt x="50800" y="593725"/>
                  </a:lnTo>
                  <a:lnTo>
                    <a:pt x="117475" y="609600"/>
                  </a:lnTo>
                  <a:lnTo>
                    <a:pt x="127000" y="581025"/>
                  </a:lnTo>
                  <a:lnTo>
                    <a:pt x="111125" y="546100"/>
                  </a:lnTo>
                  <a:lnTo>
                    <a:pt x="101600" y="514350"/>
                  </a:lnTo>
                  <a:lnTo>
                    <a:pt x="88900" y="479425"/>
                  </a:lnTo>
                  <a:lnTo>
                    <a:pt x="73025" y="438150"/>
                  </a:lnTo>
                  <a:cubicBezTo>
                    <a:pt x="71967" y="428625"/>
                    <a:pt x="71426" y="419028"/>
                    <a:pt x="69850" y="409575"/>
                  </a:cubicBezTo>
                  <a:cubicBezTo>
                    <a:pt x="69300" y="406274"/>
                    <a:pt x="67487" y="403297"/>
                    <a:pt x="66675" y="400050"/>
                  </a:cubicBezTo>
                  <a:cubicBezTo>
                    <a:pt x="65366" y="394815"/>
                    <a:pt x="64558" y="389467"/>
                    <a:pt x="63500" y="384175"/>
                  </a:cubicBezTo>
                  <a:cubicBezTo>
                    <a:pt x="67775" y="358523"/>
                    <a:pt x="64639" y="371232"/>
                    <a:pt x="73025" y="346075"/>
                  </a:cubicBezTo>
                  <a:lnTo>
                    <a:pt x="79375" y="327025"/>
                  </a:lnTo>
                  <a:cubicBezTo>
                    <a:pt x="80433" y="323850"/>
                    <a:pt x="82550" y="320847"/>
                    <a:pt x="82550" y="317500"/>
                  </a:cubicBezTo>
                  <a:lnTo>
                    <a:pt x="82550" y="307975"/>
                  </a:lnTo>
                  <a:lnTo>
                    <a:pt x="73025" y="285750"/>
                  </a:lnTo>
                  <a:lnTo>
                    <a:pt x="28575" y="285750"/>
                  </a:lnTo>
                  <a:lnTo>
                    <a:pt x="3175" y="282575"/>
                  </a:lnTo>
                  <a:lnTo>
                    <a:pt x="9525" y="241300"/>
                  </a:lnTo>
                  <a:lnTo>
                    <a:pt x="25400" y="209550"/>
                  </a:lnTo>
                  <a:lnTo>
                    <a:pt x="25400" y="209550"/>
                  </a:lnTo>
                  <a:lnTo>
                    <a:pt x="60325" y="212725"/>
                  </a:lnTo>
                  <a:lnTo>
                    <a:pt x="60325" y="212725"/>
                  </a:lnTo>
                  <a:lnTo>
                    <a:pt x="76200" y="155575"/>
                  </a:lnTo>
                  <a:lnTo>
                    <a:pt x="82550" y="111125"/>
                  </a:lnTo>
                  <a:lnTo>
                    <a:pt x="95250" y="76200"/>
                  </a:lnTo>
                  <a:lnTo>
                    <a:pt x="133350" y="41275"/>
                  </a:lnTo>
                  <a:lnTo>
                    <a:pt x="161925" y="22225"/>
                  </a:lnTo>
                  <a:lnTo>
                    <a:pt x="222250" y="34925"/>
                  </a:lnTo>
                  <a:close/>
                </a:path>
              </a:pathLst>
            </a:custGeom>
            <a:solidFill>
              <a:schemeClr val="bg2">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t-LT" sz="1000" b="1" u="sng" dirty="0">
                  <a:solidFill>
                    <a:srgbClr val="000000"/>
                  </a:solidFill>
                  <a:latin typeface="Calibri" panose="020F0502020204030204" pitchFamily="34" charset="0"/>
                </a:rPr>
                <a:t>MAŽEIKIAI </a:t>
              </a:r>
            </a:p>
            <a:p>
              <a:pPr algn="ctr">
                <a:defRPr/>
              </a:pPr>
              <a:r>
                <a:rPr lang="lt-LT" sz="1000" b="1" u="sng" dirty="0">
                  <a:solidFill>
                    <a:srgbClr val="000000"/>
                  </a:solidFill>
                  <a:latin typeface="Calibri" panose="020F0502020204030204" pitchFamily="34" charset="0"/>
                </a:rPr>
                <a:t>(ARKC)</a:t>
              </a:r>
            </a:p>
          </p:txBody>
        </p:sp>
        <p:sp>
          <p:nvSpPr>
            <p:cNvPr id="38" name="Freeform 34">
              <a:extLst>
                <a:ext uri="{FF2B5EF4-FFF2-40B4-BE49-F238E27FC236}">
                  <a16:creationId xmlns:a16="http://schemas.microsoft.com/office/drawing/2014/main" id="{7D7D4239-1EEF-4964-8B69-BD7BBE6F2224}"/>
                </a:ext>
              </a:extLst>
            </p:cNvPr>
            <p:cNvSpPr/>
            <p:nvPr/>
          </p:nvSpPr>
          <p:spPr>
            <a:xfrm>
              <a:off x="682625" y="336550"/>
              <a:ext cx="1209675" cy="784225"/>
            </a:xfrm>
            <a:custGeom>
              <a:avLst/>
              <a:gdLst>
                <a:gd name="connsiteX0" fmla="*/ 1054100 w 1209675"/>
                <a:gd name="connsiteY0" fmla="*/ 644525 h 784225"/>
                <a:gd name="connsiteX1" fmla="*/ 1054100 w 1209675"/>
                <a:gd name="connsiteY1" fmla="*/ 644525 h 784225"/>
                <a:gd name="connsiteX2" fmla="*/ 1047750 w 1209675"/>
                <a:gd name="connsiteY2" fmla="*/ 673100 h 784225"/>
                <a:gd name="connsiteX3" fmla="*/ 1041400 w 1209675"/>
                <a:gd name="connsiteY3" fmla="*/ 682625 h 784225"/>
                <a:gd name="connsiteX4" fmla="*/ 1031875 w 1209675"/>
                <a:gd name="connsiteY4" fmla="*/ 676275 h 784225"/>
                <a:gd name="connsiteX5" fmla="*/ 1012825 w 1209675"/>
                <a:gd name="connsiteY5" fmla="*/ 669925 h 784225"/>
                <a:gd name="connsiteX6" fmla="*/ 987425 w 1209675"/>
                <a:gd name="connsiteY6" fmla="*/ 663575 h 784225"/>
                <a:gd name="connsiteX7" fmla="*/ 952500 w 1209675"/>
                <a:gd name="connsiteY7" fmla="*/ 660400 h 784225"/>
                <a:gd name="connsiteX8" fmla="*/ 933450 w 1209675"/>
                <a:gd name="connsiteY8" fmla="*/ 647700 h 784225"/>
                <a:gd name="connsiteX9" fmla="*/ 917575 w 1209675"/>
                <a:gd name="connsiteY9" fmla="*/ 635000 h 784225"/>
                <a:gd name="connsiteX10" fmla="*/ 908050 w 1209675"/>
                <a:gd name="connsiteY10" fmla="*/ 638175 h 784225"/>
                <a:gd name="connsiteX11" fmla="*/ 901700 w 1209675"/>
                <a:gd name="connsiteY11" fmla="*/ 647700 h 784225"/>
                <a:gd name="connsiteX12" fmla="*/ 908050 w 1209675"/>
                <a:gd name="connsiteY12" fmla="*/ 673100 h 784225"/>
                <a:gd name="connsiteX13" fmla="*/ 898525 w 1209675"/>
                <a:gd name="connsiteY13" fmla="*/ 704850 h 784225"/>
                <a:gd name="connsiteX14" fmla="*/ 879475 w 1209675"/>
                <a:gd name="connsiteY14" fmla="*/ 717550 h 784225"/>
                <a:gd name="connsiteX15" fmla="*/ 847725 w 1209675"/>
                <a:gd name="connsiteY15" fmla="*/ 701675 h 784225"/>
                <a:gd name="connsiteX16" fmla="*/ 847725 w 1209675"/>
                <a:gd name="connsiteY16" fmla="*/ 701675 h 784225"/>
                <a:gd name="connsiteX17" fmla="*/ 828675 w 1209675"/>
                <a:gd name="connsiteY17" fmla="*/ 695325 h 784225"/>
                <a:gd name="connsiteX18" fmla="*/ 815975 w 1209675"/>
                <a:gd name="connsiteY18" fmla="*/ 692150 h 784225"/>
                <a:gd name="connsiteX19" fmla="*/ 781050 w 1209675"/>
                <a:gd name="connsiteY19" fmla="*/ 682625 h 784225"/>
                <a:gd name="connsiteX20" fmla="*/ 771525 w 1209675"/>
                <a:gd name="connsiteY20" fmla="*/ 685800 h 784225"/>
                <a:gd name="connsiteX21" fmla="*/ 768350 w 1209675"/>
                <a:gd name="connsiteY21" fmla="*/ 711200 h 784225"/>
                <a:gd name="connsiteX22" fmla="*/ 765175 w 1209675"/>
                <a:gd name="connsiteY22" fmla="*/ 720725 h 784225"/>
                <a:gd name="connsiteX23" fmla="*/ 746125 w 1209675"/>
                <a:gd name="connsiteY23" fmla="*/ 733425 h 784225"/>
                <a:gd name="connsiteX24" fmla="*/ 733425 w 1209675"/>
                <a:gd name="connsiteY24" fmla="*/ 752475 h 784225"/>
                <a:gd name="connsiteX25" fmla="*/ 727075 w 1209675"/>
                <a:gd name="connsiteY25" fmla="*/ 771525 h 784225"/>
                <a:gd name="connsiteX26" fmla="*/ 701675 w 1209675"/>
                <a:gd name="connsiteY26" fmla="*/ 777875 h 784225"/>
                <a:gd name="connsiteX27" fmla="*/ 682625 w 1209675"/>
                <a:gd name="connsiteY27" fmla="*/ 784225 h 784225"/>
                <a:gd name="connsiteX28" fmla="*/ 663575 w 1209675"/>
                <a:gd name="connsiteY28" fmla="*/ 777875 h 784225"/>
                <a:gd name="connsiteX29" fmla="*/ 654050 w 1209675"/>
                <a:gd name="connsiteY29" fmla="*/ 774700 h 784225"/>
                <a:gd name="connsiteX30" fmla="*/ 622300 w 1209675"/>
                <a:gd name="connsiteY30" fmla="*/ 765175 h 784225"/>
                <a:gd name="connsiteX31" fmla="*/ 612775 w 1209675"/>
                <a:gd name="connsiteY31" fmla="*/ 762000 h 784225"/>
                <a:gd name="connsiteX32" fmla="*/ 603250 w 1209675"/>
                <a:gd name="connsiteY32" fmla="*/ 755650 h 784225"/>
                <a:gd name="connsiteX33" fmla="*/ 596900 w 1209675"/>
                <a:gd name="connsiteY33" fmla="*/ 746125 h 784225"/>
                <a:gd name="connsiteX34" fmla="*/ 587375 w 1209675"/>
                <a:gd name="connsiteY34" fmla="*/ 739775 h 784225"/>
                <a:gd name="connsiteX35" fmla="*/ 584200 w 1209675"/>
                <a:gd name="connsiteY35" fmla="*/ 730250 h 784225"/>
                <a:gd name="connsiteX36" fmla="*/ 581025 w 1209675"/>
                <a:gd name="connsiteY36" fmla="*/ 704850 h 784225"/>
                <a:gd name="connsiteX37" fmla="*/ 549275 w 1209675"/>
                <a:gd name="connsiteY37" fmla="*/ 673100 h 784225"/>
                <a:gd name="connsiteX38" fmla="*/ 530225 w 1209675"/>
                <a:gd name="connsiteY38" fmla="*/ 663575 h 784225"/>
                <a:gd name="connsiteX39" fmla="*/ 508000 w 1209675"/>
                <a:gd name="connsiteY39" fmla="*/ 666750 h 784225"/>
                <a:gd name="connsiteX40" fmla="*/ 476250 w 1209675"/>
                <a:gd name="connsiteY40" fmla="*/ 676275 h 784225"/>
                <a:gd name="connsiteX41" fmla="*/ 466725 w 1209675"/>
                <a:gd name="connsiteY41" fmla="*/ 679450 h 784225"/>
                <a:gd name="connsiteX42" fmla="*/ 457200 w 1209675"/>
                <a:gd name="connsiteY42" fmla="*/ 682625 h 784225"/>
                <a:gd name="connsiteX43" fmla="*/ 422275 w 1209675"/>
                <a:gd name="connsiteY43" fmla="*/ 676275 h 784225"/>
                <a:gd name="connsiteX44" fmla="*/ 403225 w 1209675"/>
                <a:gd name="connsiteY44" fmla="*/ 663575 h 784225"/>
                <a:gd name="connsiteX45" fmla="*/ 393700 w 1209675"/>
                <a:gd name="connsiteY45" fmla="*/ 657225 h 784225"/>
                <a:gd name="connsiteX46" fmla="*/ 384175 w 1209675"/>
                <a:gd name="connsiteY46" fmla="*/ 654050 h 784225"/>
                <a:gd name="connsiteX47" fmla="*/ 377825 w 1209675"/>
                <a:gd name="connsiteY47" fmla="*/ 644525 h 784225"/>
                <a:gd name="connsiteX48" fmla="*/ 368300 w 1209675"/>
                <a:gd name="connsiteY48" fmla="*/ 635000 h 784225"/>
                <a:gd name="connsiteX49" fmla="*/ 368300 w 1209675"/>
                <a:gd name="connsiteY49" fmla="*/ 635000 h 784225"/>
                <a:gd name="connsiteX50" fmla="*/ 339725 w 1209675"/>
                <a:gd name="connsiteY50" fmla="*/ 603250 h 784225"/>
                <a:gd name="connsiteX51" fmla="*/ 295275 w 1209675"/>
                <a:gd name="connsiteY51" fmla="*/ 587375 h 784225"/>
                <a:gd name="connsiteX52" fmla="*/ 247650 w 1209675"/>
                <a:gd name="connsiteY52" fmla="*/ 603250 h 784225"/>
                <a:gd name="connsiteX53" fmla="*/ 228600 w 1209675"/>
                <a:gd name="connsiteY53" fmla="*/ 577850 h 784225"/>
                <a:gd name="connsiteX54" fmla="*/ 146050 w 1209675"/>
                <a:gd name="connsiteY54" fmla="*/ 552450 h 784225"/>
                <a:gd name="connsiteX55" fmla="*/ 127000 w 1209675"/>
                <a:gd name="connsiteY55" fmla="*/ 600075 h 784225"/>
                <a:gd name="connsiteX56" fmla="*/ 85725 w 1209675"/>
                <a:gd name="connsiteY56" fmla="*/ 587375 h 784225"/>
                <a:gd name="connsiteX57" fmla="*/ 47625 w 1209675"/>
                <a:gd name="connsiteY57" fmla="*/ 593725 h 784225"/>
                <a:gd name="connsiteX58" fmla="*/ 15875 w 1209675"/>
                <a:gd name="connsiteY58" fmla="*/ 574675 h 784225"/>
                <a:gd name="connsiteX59" fmla="*/ 0 w 1209675"/>
                <a:gd name="connsiteY59" fmla="*/ 504825 h 784225"/>
                <a:gd name="connsiteX60" fmla="*/ 88900 w 1209675"/>
                <a:gd name="connsiteY60" fmla="*/ 482600 h 784225"/>
                <a:gd name="connsiteX61" fmla="*/ 165100 w 1209675"/>
                <a:gd name="connsiteY61" fmla="*/ 384175 h 784225"/>
                <a:gd name="connsiteX62" fmla="*/ 219075 w 1209675"/>
                <a:gd name="connsiteY62" fmla="*/ 361950 h 784225"/>
                <a:gd name="connsiteX63" fmla="*/ 250825 w 1209675"/>
                <a:gd name="connsiteY63" fmla="*/ 355600 h 784225"/>
                <a:gd name="connsiteX64" fmla="*/ 358775 w 1209675"/>
                <a:gd name="connsiteY64" fmla="*/ 301625 h 784225"/>
                <a:gd name="connsiteX65" fmla="*/ 374650 w 1209675"/>
                <a:gd name="connsiteY65" fmla="*/ 276225 h 784225"/>
                <a:gd name="connsiteX66" fmla="*/ 412750 w 1209675"/>
                <a:gd name="connsiteY66" fmla="*/ 209550 h 784225"/>
                <a:gd name="connsiteX67" fmla="*/ 412750 w 1209675"/>
                <a:gd name="connsiteY67" fmla="*/ 209550 h 784225"/>
                <a:gd name="connsiteX68" fmla="*/ 479425 w 1209675"/>
                <a:gd name="connsiteY68" fmla="*/ 203200 h 784225"/>
                <a:gd name="connsiteX69" fmla="*/ 511175 w 1209675"/>
                <a:gd name="connsiteY69" fmla="*/ 187325 h 784225"/>
                <a:gd name="connsiteX70" fmla="*/ 533400 w 1209675"/>
                <a:gd name="connsiteY70" fmla="*/ 155575 h 784225"/>
                <a:gd name="connsiteX71" fmla="*/ 561975 w 1209675"/>
                <a:gd name="connsiteY71" fmla="*/ 139700 h 784225"/>
                <a:gd name="connsiteX72" fmla="*/ 600075 w 1209675"/>
                <a:gd name="connsiteY72" fmla="*/ 123825 h 784225"/>
                <a:gd name="connsiteX73" fmla="*/ 631825 w 1209675"/>
                <a:gd name="connsiteY73" fmla="*/ 120650 h 784225"/>
                <a:gd name="connsiteX74" fmla="*/ 666750 w 1209675"/>
                <a:gd name="connsiteY74" fmla="*/ 146050 h 784225"/>
                <a:gd name="connsiteX75" fmla="*/ 708025 w 1209675"/>
                <a:gd name="connsiteY75" fmla="*/ 158750 h 784225"/>
                <a:gd name="connsiteX76" fmla="*/ 742950 w 1209675"/>
                <a:gd name="connsiteY76" fmla="*/ 155575 h 784225"/>
                <a:gd name="connsiteX77" fmla="*/ 771525 w 1209675"/>
                <a:gd name="connsiteY77" fmla="*/ 152400 h 784225"/>
                <a:gd name="connsiteX78" fmla="*/ 800100 w 1209675"/>
                <a:gd name="connsiteY78" fmla="*/ 120650 h 784225"/>
                <a:gd name="connsiteX79" fmla="*/ 815975 w 1209675"/>
                <a:gd name="connsiteY79" fmla="*/ 98425 h 784225"/>
                <a:gd name="connsiteX80" fmla="*/ 847725 w 1209675"/>
                <a:gd name="connsiteY80" fmla="*/ 95250 h 784225"/>
                <a:gd name="connsiteX81" fmla="*/ 879475 w 1209675"/>
                <a:gd name="connsiteY81" fmla="*/ 79375 h 784225"/>
                <a:gd name="connsiteX82" fmla="*/ 901700 w 1209675"/>
                <a:gd name="connsiteY82" fmla="*/ 60325 h 784225"/>
                <a:gd name="connsiteX83" fmla="*/ 930275 w 1209675"/>
                <a:gd name="connsiteY83" fmla="*/ 19050 h 784225"/>
                <a:gd name="connsiteX84" fmla="*/ 955675 w 1209675"/>
                <a:gd name="connsiteY84" fmla="*/ 12700 h 784225"/>
                <a:gd name="connsiteX85" fmla="*/ 990600 w 1209675"/>
                <a:gd name="connsiteY85" fmla="*/ 41275 h 784225"/>
                <a:gd name="connsiteX86" fmla="*/ 1022350 w 1209675"/>
                <a:gd name="connsiteY86" fmla="*/ 50800 h 784225"/>
                <a:gd name="connsiteX87" fmla="*/ 1066800 w 1209675"/>
                <a:gd name="connsiteY87" fmla="*/ 22225 h 784225"/>
                <a:gd name="connsiteX88" fmla="*/ 1098550 w 1209675"/>
                <a:gd name="connsiteY88" fmla="*/ 15875 h 784225"/>
                <a:gd name="connsiteX89" fmla="*/ 1123950 w 1209675"/>
                <a:gd name="connsiteY89" fmla="*/ 3175 h 784225"/>
                <a:gd name="connsiteX90" fmla="*/ 1139825 w 1209675"/>
                <a:gd name="connsiteY90" fmla="*/ 0 h 784225"/>
                <a:gd name="connsiteX91" fmla="*/ 1155700 w 1209675"/>
                <a:gd name="connsiteY91" fmla="*/ 22225 h 784225"/>
                <a:gd name="connsiteX92" fmla="*/ 1143000 w 1209675"/>
                <a:gd name="connsiteY92" fmla="*/ 63500 h 784225"/>
                <a:gd name="connsiteX93" fmla="*/ 1101725 w 1209675"/>
                <a:gd name="connsiteY93" fmla="*/ 63500 h 784225"/>
                <a:gd name="connsiteX94" fmla="*/ 1085850 w 1209675"/>
                <a:gd name="connsiteY94" fmla="*/ 117475 h 784225"/>
                <a:gd name="connsiteX95" fmla="*/ 1082675 w 1209675"/>
                <a:gd name="connsiteY95" fmla="*/ 142875 h 784225"/>
                <a:gd name="connsiteX96" fmla="*/ 1149350 w 1209675"/>
                <a:gd name="connsiteY96" fmla="*/ 152400 h 784225"/>
                <a:gd name="connsiteX97" fmla="*/ 1162050 w 1209675"/>
                <a:gd name="connsiteY97" fmla="*/ 171450 h 784225"/>
                <a:gd name="connsiteX98" fmla="*/ 1152525 w 1209675"/>
                <a:gd name="connsiteY98" fmla="*/ 234950 h 784225"/>
                <a:gd name="connsiteX99" fmla="*/ 1152525 w 1209675"/>
                <a:gd name="connsiteY99" fmla="*/ 298450 h 784225"/>
                <a:gd name="connsiteX100" fmla="*/ 1190625 w 1209675"/>
                <a:gd name="connsiteY100" fmla="*/ 387350 h 784225"/>
                <a:gd name="connsiteX101" fmla="*/ 1209675 w 1209675"/>
                <a:gd name="connsiteY101" fmla="*/ 447675 h 784225"/>
                <a:gd name="connsiteX102" fmla="*/ 1196975 w 1209675"/>
                <a:gd name="connsiteY102" fmla="*/ 476250 h 784225"/>
                <a:gd name="connsiteX103" fmla="*/ 1136650 w 1209675"/>
                <a:gd name="connsiteY103" fmla="*/ 463550 h 784225"/>
                <a:gd name="connsiteX104" fmla="*/ 1095375 w 1209675"/>
                <a:gd name="connsiteY104" fmla="*/ 501650 h 784225"/>
                <a:gd name="connsiteX105" fmla="*/ 1089025 w 1209675"/>
                <a:gd name="connsiteY105" fmla="*/ 549275 h 784225"/>
                <a:gd name="connsiteX106" fmla="*/ 1089025 w 1209675"/>
                <a:gd name="connsiteY106" fmla="*/ 574675 h 784225"/>
                <a:gd name="connsiteX107" fmla="*/ 1054100 w 1209675"/>
                <a:gd name="connsiteY107" fmla="*/ 644525 h 78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209675" h="784225">
                  <a:moveTo>
                    <a:pt x="1054100" y="644525"/>
                  </a:moveTo>
                  <a:lnTo>
                    <a:pt x="1054100" y="644525"/>
                  </a:lnTo>
                  <a:cubicBezTo>
                    <a:pt x="1051983" y="654050"/>
                    <a:pt x="1050836" y="663843"/>
                    <a:pt x="1047750" y="673100"/>
                  </a:cubicBezTo>
                  <a:cubicBezTo>
                    <a:pt x="1046543" y="676720"/>
                    <a:pt x="1045142" y="681877"/>
                    <a:pt x="1041400" y="682625"/>
                  </a:cubicBezTo>
                  <a:cubicBezTo>
                    <a:pt x="1037658" y="683373"/>
                    <a:pt x="1035362" y="677825"/>
                    <a:pt x="1031875" y="676275"/>
                  </a:cubicBezTo>
                  <a:cubicBezTo>
                    <a:pt x="1025758" y="673557"/>
                    <a:pt x="1019175" y="672042"/>
                    <a:pt x="1012825" y="669925"/>
                  </a:cubicBezTo>
                  <a:cubicBezTo>
                    <a:pt x="1002457" y="666469"/>
                    <a:pt x="999685" y="665108"/>
                    <a:pt x="987425" y="663575"/>
                  </a:cubicBezTo>
                  <a:cubicBezTo>
                    <a:pt x="975826" y="662125"/>
                    <a:pt x="964142" y="661458"/>
                    <a:pt x="952500" y="660400"/>
                  </a:cubicBezTo>
                  <a:cubicBezTo>
                    <a:pt x="946150" y="656167"/>
                    <a:pt x="937683" y="654050"/>
                    <a:pt x="933450" y="647700"/>
                  </a:cubicBezTo>
                  <a:cubicBezTo>
                    <a:pt x="925244" y="635390"/>
                    <a:pt x="930720" y="639382"/>
                    <a:pt x="917575" y="635000"/>
                  </a:cubicBezTo>
                  <a:cubicBezTo>
                    <a:pt x="914400" y="636058"/>
                    <a:pt x="910663" y="636084"/>
                    <a:pt x="908050" y="638175"/>
                  </a:cubicBezTo>
                  <a:cubicBezTo>
                    <a:pt x="905070" y="640559"/>
                    <a:pt x="902173" y="643914"/>
                    <a:pt x="901700" y="647700"/>
                  </a:cubicBezTo>
                  <a:cubicBezTo>
                    <a:pt x="901003" y="653273"/>
                    <a:pt x="905977" y="666880"/>
                    <a:pt x="908050" y="673100"/>
                  </a:cubicBezTo>
                  <a:cubicBezTo>
                    <a:pt x="906779" y="678184"/>
                    <a:pt x="900844" y="703304"/>
                    <a:pt x="898525" y="704850"/>
                  </a:cubicBezTo>
                  <a:lnTo>
                    <a:pt x="879475" y="717550"/>
                  </a:lnTo>
                  <a:cubicBezTo>
                    <a:pt x="859371" y="712524"/>
                    <a:pt x="870406" y="716796"/>
                    <a:pt x="847725" y="701675"/>
                  </a:cubicBezTo>
                  <a:lnTo>
                    <a:pt x="847725" y="701675"/>
                  </a:lnTo>
                  <a:cubicBezTo>
                    <a:pt x="841375" y="699558"/>
                    <a:pt x="835169" y="696948"/>
                    <a:pt x="828675" y="695325"/>
                  </a:cubicBezTo>
                  <a:cubicBezTo>
                    <a:pt x="824442" y="694267"/>
                    <a:pt x="820155" y="693404"/>
                    <a:pt x="815975" y="692150"/>
                  </a:cubicBezTo>
                  <a:cubicBezTo>
                    <a:pt x="783749" y="682482"/>
                    <a:pt x="809984" y="688412"/>
                    <a:pt x="781050" y="682625"/>
                  </a:cubicBezTo>
                  <a:cubicBezTo>
                    <a:pt x="777875" y="683683"/>
                    <a:pt x="772884" y="682742"/>
                    <a:pt x="771525" y="685800"/>
                  </a:cubicBezTo>
                  <a:cubicBezTo>
                    <a:pt x="768060" y="693597"/>
                    <a:pt x="769876" y="702805"/>
                    <a:pt x="768350" y="711200"/>
                  </a:cubicBezTo>
                  <a:cubicBezTo>
                    <a:pt x="767751" y="714493"/>
                    <a:pt x="767542" y="718358"/>
                    <a:pt x="765175" y="720725"/>
                  </a:cubicBezTo>
                  <a:cubicBezTo>
                    <a:pt x="759779" y="726121"/>
                    <a:pt x="746125" y="733425"/>
                    <a:pt x="746125" y="733425"/>
                  </a:cubicBezTo>
                  <a:cubicBezTo>
                    <a:pt x="741892" y="739775"/>
                    <a:pt x="735838" y="745235"/>
                    <a:pt x="733425" y="752475"/>
                  </a:cubicBezTo>
                  <a:cubicBezTo>
                    <a:pt x="731308" y="758825"/>
                    <a:pt x="733425" y="769408"/>
                    <a:pt x="727075" y="771525"/>
                  </a:cubicBezTo>
                  <a:cubicBezTo>
                    <a:pt x="698174" y="781159"/>
                    <a:pt x="743820" y="766381"/>
                    <a:pt x="701675" y="777875"/>
                  </a:cubicBezTo>
                  <a:cubicBezTo>
                    <a:pt x="695217" y="779636"/>
                    <a:pt x="682625" y="784225"/>
                    <a:pt x="682625" y="784225"/>
                  </a:cubicBezTo>
                  <a:lnTo>
                    <a:pt x="663575" y="777875"/>
                  </a:lnTo>
                  <a:cubicBezTo>
                    <a:pt x="660400" y="776817"/>
                    <a:pt x="657297" y="775512"/>
                    <a:pt x="654050" y="774700"/>
                  </a:cubicBezTo>
                  <a:cubicBezTo>
                    <a:pt x="634856" y="769902"/>
                    <a:pt x="645490" y="772905"/>
                    <a:pt x="622300" y="765175"/>
                  </a:cubicBezTo>
                  <a:cubicBezTo>
                    <a:pt x="619125" y="764117"/>
                    <a:pt x="615560" y="763856"/>
                    <a:pt x="612775" y="762000"/>
                  </a:cubicBezTo>
                  <a:lnTo>
                    <a:pt x="603250" y="755650"/>
                  </a:lnTo>
                  <a:cubicBezTo>
                    <a:pt x="601133" y="752475"/>
                    <a:pt x="599598" y="748823"/>
                    <a:pt x="596900" y="746125"/>
                  </a:cubicBezTo>
                  <a:cubicBezTo>
                    <a:pt x="594202" y="743427"/>
                    <a:pt x="589759" y="742755"/>
                    <a:pt x="587375" y="739775"/>
                  </a:cubicBezTo>
                  <a:cubicBezTo>
                    <a:pt x="585284" y="737162"/>
                    <a:pt x="585258" y="733425"/>
                    <a:pt x="584200" y="730250"/>
                  </a:cubicBezTo>
                  <a:cubicBezTo>
                    <a:pt x="583142" y="721783"/>
                    <a:pt x="583895" y="712885"/>
                    <a:pt x="581025" y="704850"/>
                  </a:cubicBezTo>
                  <a:cubicBezTo>
                    <a:pt x="576448" y="692036"/>
                    <a:pt x="562318" y="677448"/>
                    <a:pt x="549275" y="673100"/>
                  </a:cubicBezTo>
                  <a:cubicBezTo>
                    <a:pt x="536130" y="668718"/>
                    <a:pt x="542535" y="671781"/>
                    <a:pt x="530225" y="663575"/>
                  </a:cubicBezTo>
                  <a:cubicBezTo>
                    <a:pt x="522817" y="664633"/>
                    <a:pt x="515363" y="665411"/>
                    <a:pt x="508000" y="666750"/>
                  </a:cubicBezTo>
                  <a:cubicBezTo>
                    <a:pt x="497443" y="668669"/>
                    <a:pt x="486191" y="672961"/>
                    <a:pt x="476250" y="676275"/>
                  </a:cubicBezTo>
                  <a:lnTo>
                    <a:pt x="466725" y="679450"/>
                  </a:lnTo>
                  <a:lnTo>
                    <a:pt x="457200" y="682625"/>
                  </a:lnTo>
                  <a:cubicBezTo>
                    <a:pt x="451664" y="681933"/>
                    <a:pt x="430801" y="681011"/>
                    <a:pt x="422275" y="676275"/>
                  </a:cubicBezTo>
                  <a:cubicBezTo>
                    <a:pt x="415604" y="672569"/>
                    <a:pt x="409575" y="667808"/>
                    <a:pt x="403225" y="663575"/>
                  </a:cubicBezTo>
                  <a:cubicBezTo>
                    <a:pt x="400050" y="661458"/>
                    <a:pt x="397320" y="658432"/>
                    <a:pt x="393700" y="657225"/>
                  </a:cubicBezTo>
                  <a:lnTo>
                    <a:pt x="384175" y="654050"/>
                  </a:lnTo>
                  <a:cubicBezTo>
                    <a:pt x="382058" y="650875"/>
                    <a:pt x="380805" y="646909"/>
                    <a:pt x="377825" y="644525"/>
                  </a:cubicBezTo>
                  <a:cubicBezTo>
                    <a:pt x="366292" y="635299"/>
                    <a:pt x="368300" y="648101"/>
                    <a:pt x="368300" y="635000"/>
                  </a:cubicBezTo>
                  <a:lnTo>
                    <a:pt x="368300" y="635000"/>
                  </a:lnTo>
                  <a:lnTo>
                    <a:pt x="339725" y="603250"/>
                  </a:lnTo>
                  <a:lnTo>
                    <a:pt x="295275" y="587375"/>
                  </a:lnTo>
                  <a:lnTo>
                    <a:pt x="247650" y="603250"/>
                  </a:lnTo>
                  <a:lnTo>
                    <a:pt x="228600" y="577850"/>
                  </a:lnTo>
                  <a:lnTo>
                    <a:pt x="146050" y="552450"/>
                  </a:lnTo>
                  <a:lnTo>
                    <a:pt x="127000" y="600075"/>
                  </a:lnTo>
                  <a:lnTo>
                    <a:pt x="85725" y="587375"/>
                  </a:lnTo>
                  <a:lnTo>
                    <a:pt x="47625" y="593725"/>
                  </a:lnTo>
                  <a:lnTo>
                    <a:pt x="15875" y="574675"/>
                  </a:lnTo>
                  <a:lnTo>
                    <a:pt x="0" y="504825"/>
                  </a:lnTo>
                  <a:lnTo>
                    <a:pt x="88900" y="482600"/>
                  </a:lnTo>
                  <a:lnTo>
                    <a:pt x="165100" y="384175"/>
                  </a:lnTo>
                  <a:lnTo>
                    <a:pt x="219075" y="361950"/>
                  </a:lnTo>
                  <a:lnTo>
                    <a:pt x="250825" y="355600"/>
                  </a:lnTo>
                  <a:lnTo>
                    <a:pt x="358775" y="301625"/>
                  </a:lnTo>
                  <a:lnTo>
                    <a:pt x="374650" y="276225"/>
                  </a:lnTo>
                  <a:lnTo>
                    <a:pt x="412750" y="209550"/>
                  </a:lnTo>
                  <a:lnTo>
                    <a:pt x="412750" y="209550"/>
                  </a:lnTo>
                  <a:lnTo>
                    <a:pt x="479425" y="203200"/>
                  </a:lnTo>
                  <a:lnTo>
                    <a:pt x="511175" y="187325"/>
                  </a:lnTo>
                  <a:lnTo>
                    <a:pt x="533400" y="155575"/>
                  </a:lnTo>
                  <a:lnTo>
                    <a:pt x="561975" y="139700"/>
                  </a:lnTo>
                  <a:lnTo>
                    <a:pt x="600075" y="123825"/>
                  </a:lnTo>
                  <a:lnTo>
                    <a:pt x="631825" y="120650"/>
                  </a:lnTo>
                  <a:lnTo>
                    <a:pt x="666750" y="146050"/>
                  </a:lnTo>
                  <a:lnTo>
                    <a:pt x="708025" y="158750"/>
                  </a:lnTo>
                  <a:lnTo>
                    <a:pt x="742950" y="155575"/>
                  </a:lnTo>
                  <a:lnTo>
                    <a:pt x="771525" y="152400"/>
                  </a:lnTo>
                  <a:lnTo>
                    <a:pt x="800100" y="120650"/>
                  </a:lnTo>
                  <a:lnTo>
                    <a:pt x="815975" y="98425"/>
                  </a:lnTo>
                  <a:lnTo>
                    <a:pt x="847725" y="95250"/>
                  </a:lnTo>
                  <a:lnTo>
                    <a:pt x="879475" y="79375"/>
                  </a:lnTo>
                  <a:cubicBezTo>
                    <a:pt x="902561" y="62885"/>
                    <a:pt x="901700" y="72604"/>
                    <a:pt x="901700" y="60325"/>
                  </a:cubicBezTo>
                  <a:lnTo>
                    <a:pt x="930275" y="19050"/>
                  </a:lnTo>
                  <a:lnTo>
                    <a:pt x="955675" y="12700"/>
                  </a:lnTo>
                  <a:lnTo>
                    <a:pt x="990600" y="41275"/>
                  </a:lnTo>
                  <a:lnTo>
                    <a:pt x="1022350" y="50800"/>
                  </a:lnTo>
                  <a:lnTo>
                    <a:pt x="1066800" y="22225"/>
                  </a:lnTo>
                  <a:lnTo>
                    <a:pt x="1098550" y="15875"/>
                  </a:lnTo>
                  <a:lnTo>
                    <a:pt x="1123950" y="3175"/>
                  </a:lnTo>
                  <a:lnTo>
                    <a:pt x="1139825" y="0"/>
                  </a:lnTo>
                  <a:lnTo>
                    <a:pt x="1155700" y="22225"/>
                  </a:lnTo>
                  <a:lnTo>
                    <a:pt x="1143000" y="63500"/>
                  </a:lnTo>
                  <a:lnTo>
                    <a:pt x="1101725" y="63500"/>
                  </a:lnTo>
                  <a:lnTo>
                    <a:pt x="1085850" y="117475"/>
                  </a:lnTo>
                  <a:lnTo>
                    <a:pt x="1082675" y="142875"/>
                  </a:lnTo>
                  <a:lnTo>
                    <a:pt x="1149350" y="152400"/>
                  </a:lnTo>
                  <a:lnTo>
                    <a:pt x="1162050" y="171450"/>
                  </a:lnTo>
                  <a:lnTo>
                    <a:pt x="1152525" y="234950"/>
                  </a:lnTo>
                  <a:lnTo>
                    <a:pt x="1152525" y="298450"/>
                  </a:lnTo>
                  <a:lnTo>
                    <a:pt x="1190625" y="387350"/>
                  </a:lnTo>
                  <a:lnTo>
                    <a:pt x="1209675" y="447675"/>
                  </a:lnTo>
                  <a:lnTo>
                    <a:pt x="1196975" y="476250"/>
                  </a:lnTo>
                  <a:lnTo>
                    <a:pt x="1136650" y="463550"/>
                  </a:lnTo>
                  <a:lnTo>
                    <a:pt x="1095375" y="501650"/>
                  </a:lnTo>
                  <a:lnTo>
                    <a:pt x="1089025" y="549275"/>
                  </a:lnTo>
                  <a:lnTo>
                    <a:pt x="1089025" y="574675"/>
                  </a:lnTo>
                  <a:lnTo>
                    <a:pt x="1054100" y="644525"/>
                  </a:lnTo>
                  <a:close/>
                </a:path>
              </a:pathLst>
            </a:cu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t-LT" sz="1000" dirty="0">
                  <a:solidFill>
                    <a:srgbClr val="000000"/>
                  </a:solidFill>
                  <a:latin typeface="Calibri" panose="020F0502020204030204" pitchFamily="34" charset="0"/>
                </a:rPr>
                <a:t>Skuodas</a:t>
              </a:r>
            </a:p>
          </p:txBody>
        </p:sp>
        <p:sp>
          <p:nvSpPr>
            <p:cNvPr id="39" name="Freeform 35">
              <a:extLst>
                <a:ext uri="{FF2B5EF4-FFF2-40B4-BE49-F238E27FC236}">
                  <a16:creationId xmlns:a16="http://schemas.microsoft.com/office/drawing/2014/main" id="{90B727F8-160D-4192-9543-E0652EC79E6B}"/>
                </a:ext>
              </a:extLst>
            </p:cNvPr>
            <p:cNvSpPr/>
            <p:nvPr/>
          </p:nvSpPr>
          <p:spPr>
            <a:xfrm>
              <a:off x="457200" y="889000"/>
              <a:ext cx="927100" cy="952500"/>
            </a:xfrm>
            <a:custGeom>
              <a:avLst/>
              <a:gdLst>
                <a:gd name="connsiteX0" fmla="*/ 927100 w 927100"/>
                <a:gd name="connsiteY0" fmla="*/ 254000 h 952500"/>
                <a:gd name="connsiteX1" fmla="*/ 898525 w 927100"/>
                <a:gd name="connsiteY1" fmla="*/ 304800 h 952500"/>
                <a:gd name="connsiteX2" fmla="*/ 873125 w 927100"/>
                <a:gd name="connsiteY2" fmla="*/ 314325 h 952500"/>
                <a:gd name="connsiteX3" fmla="*/ 841375 w 927100"/>
                <a:gd name="connsiteY3" fmla="*/ 368300 h 952500"/>
                <a:gd name="connsiteX4" fmla="*/ 806450 w 927100"/>
                <a:gd name="connsiteY4" fmla="*/ 412750 h 952500"/>
                <a:gd name="connsiteX5" fmla="*/ 777875 w 927100"/>
                <a:gd name="connsiteY5" fmla="*/ 403225 h 952500"/>
                <a:gd name="connsiteX6" fmla="*/ 746125 w 927100"/>
                <a:gd name="connsiteY6" fmla="*/ 409575 h 952500"/>
                <a:gd name="connsiteX7" fmla="*/ 736600 w 927100"/>
                <a:gd name="connsiteY7" fmla="*/ 447675 h 952500"/>
                <a:gd name="connsiteX8" fmla="*/ 765175 w 927100"/>
                <a:gd name="connsiteY8" fmla="*/ 482600 h 952500"/>
                <a:gd name="connsiteX9" fmla="*/ 749300 w 927100"/>
                <a:gd name="connsiteY9" fmla="*/ 536575 h 952500"/>
                <a:gd name="connsiteX10" fmla="*/ 749300 w 927100"/>
                <a:gd name="connsiteY10" fmla="*/ 536575 h 952500"/>
                <a:gd name="connsiteX11" fmla="*/ 755650 w 927100"/>
                <a:gd name="connsiteY11" fmla="*/ 577850 h 952500"/>
                <a:gd name="connsiteX12" fmla="*/ 755650 w 927100"/>
                <a:gd name="connsiteY12" fmla="*/ 577850 h 952500"/>
                <a:gd name="connsiteX13" fmla="*/ 733425 w 927100"/>
                <a:gd name="connsiteY13" fmla="*/ 622300 h 952500"/>
                <a:gd name="connsiteX14" fmla="*/ 736600 w 927100"/>
                <a:gd name="connsiteY14" fmla="*/ 660400 h 952500"/>
                <a:gd name="connsiteX15" fmla="*/ 774700 w 927100"/>
                <a:gd name="connsiteY15" fmla="*/ 676275 h 952500"/>
                <a:gd name="connsiteX16" fmla="*/ 809625 w 927100"/>
                <a:gd name="connsiteY16" fmla="*/ 698500 h 952500"/>
                <a:gd name="connsiteX17" fmla="*/ 800100 w 927100"/>
                <a:gd name="connsiteY17" fmla="*/ 720725 h 952500"/>
                <a:gd name="connsiteX18" fmla="*/ 755650 w 927100"/>
                <a:gd name="connsiteY18" fmla="*/ 717550 h 952500"/>
                <a:gd name="connsiteX19" fmla="*/ 749300 w 927100"/>
                <a:gd name="connsiteY19" fmla="*/ 765175 h 952500"/>
                <a:gd name="connsiteX20" fmla="*/ 739775 w 927100"/>
                <a:gd name="connsiteY20" fmla="*/ 771525 h 952500"/>
                <a:gd name="connsiteX21" fmla="*/ 717550 w 927100"/>
                <a:gd name="connsiteY21" fmla="*/ 762000 h 952500"/>
                <a:gd name="connsiteX22" fmla="*/ 717550 w 927100"/>
                <a:gd name="connsiteY22" fmla="*/ 762000 h 952500"/>
                <a:gd name="connsiteX23" fmla="*/ 695325 w 927100"/>
                <a:gd name="connsiteY23" fmla="*/ 790575 h 952500"/>
                <a:gd name="connsiteX24" fmla="*/ 673100 w 927100"/>
                <a:gd name="connsiteY24" fmla="*/ 803275 h 952500"/>
                <a:gd name="connsiteX25" fmla="*/ 663575 w 927100"/>
                <a:gd name="connsiteY25" fmla="*/ 838200 h 952500"/>
                <a:gd name="connsiteX26" fmla="*/ 647700 w 927100"/>
                <a:gd name="connsiteY26" fmla="*/ 866775 h 952500"/>
                <a:gd name="connsiteX27" fmla="*/ 631825 w 927100"/>
                <a:gd name="connsiteY27" fmla="*/ 901700 h 952500"/>
                <a:gd name="connsiteX28" fmla="*/ 619125 w 927100"/>
                <a:gd name="connsiteY28" fmla="*/ 936625 h 952500"/>
                <a:gd name="connsiteX29" fmla="*/ 584200 w 927100"/>
                <a:gd name="connsiteY29" fmla="*/ 952500 h 952500"/>
                <a:gd name="connsiteX30" fmla="*/ 555625 w 927100"/>
                <a:gd name="connsiteY30" fmla="*/ 949325 h 952500"/>
                <a:gd name="connsiteX31" fmla="*/ 542925 w 927100"/>
                <a:gd name="connsiteY31" fmla="*/ 920750 h 952500"/>
                <a:gd name="connsiteX32" fmla="*/ 517525 w 927100"/>
                <a:gd name="connsiteY32" fmla="*/ 889000 h 952500"/>
                <a:gd name="connsiteX33" fmla="*/ 517525 w 927100"/>
                <a:gd name="connsiteY33" fmla="*/ 889000 h 952500"/>
                <a:gd name="connsiteX34" fmla="*/ 501650 w 927100"/>
                <a:gd name="connsiteY34" fmla="*/ 866775 h 952500"/>
                <a:gd name="connsiteX35" fmla="*/ 479425 w 927100"/>
                <a:gd name="connsiteY35" fmla="*/ 889000 h 952500"/>
                <a:gd name="connsiteX36" fmla="*/ 422275 w 927100"/>
                <a:gd name="connsiteY36" fmla="*/ 882650 h 952500"/>
                <a:gd name="connsiteX37" fmla="*/ 384175 w 927100"/>
                <a:gd name="connsiteY37" fmla="*/ 885825 h 952500"/>
                <a:gd name="connsiteX38" fmla="*/ 342900 w 927100"/>
                <a:gd name="connsiteY38" fmla="*/ 860425 h 952500"/>
                <a:gd name="connsiteX39" fmla="*/ 323850 w 927100"/>
                <a:gd name="connsiteY39" fmla="*/ 847725 h 952500"/>
                <a:gd name="connsiteX40" fmla="*/ 307975 w 927100"/>
                <a:gd name="connsiteY40" fmla="*/ 800100 h 952500"/>
                <a:gd name="connsiteX41" fmla="*/ 247650 w 927100"/>
                <a:gd name="connsiteY41" fmla="*/ 828675 h 952500"/>
                <a:gd name="connsiteX42" fmla="*/ 228600 w 927100"/>
                <a:gd name="connsiteY42" fmla="*/ 854075 h 952500"/>
                <a:gd name="connsiteX43" fmla="*/ 200025 w 927100"/>
                <a:gd name="connsiteY43" fmla="*/ 841375 h 952500"/>
                <a:gd name="connsiteX44" fmla="*/ 174625 w 927100"/>
                <a:gd name="connsiteY44" fmla="*/ 809625 h 952500"/>
                <a:gd name="connsiteX45" fmla="*/ 184150 w 927100"/>
                <a:gd name="connsiteY45" fmla="*/ 777875 h 952500"/>
                <a:gd name="connsiteX46" fmla="*/ 200025 w 927100"/>
                <a:gd name="connsiteY46" fmla="*/ 755650 h 952500"/>
                <a:gd name="connsiteX47" fmla="*/ 155575 w 927100"/>
                <a:gd name="connsiteY47" fmla="*/ 730250 h 952500"/>
                <a:gd name="connsiteX48" fmla="*/ 117475 w 927100"/>
                <a:gd name="connsiteY48" fmla="*/ 717550 h 952500"/>
                <a:gd name="connsiteX49" fmla="*/ 82550 w 927100"/>
                <a:gd name="connsiteY49" fmla="*/ 736600 h 952500"/>
                <a:gd name="connsiteX50" fmla="*/ 9525 w 927100"/>
                <a:gd name="connsiteY50" fmla="*/ 660400 h 952500"/>
                <a:gd name="connsiteX51" fmla="*/ 9525 w 927100"/>
                <a:gd name="connsiteY51" fmla="*/ 660400 h 952500"/>
                <a:gd name="connsiteX52" fmla="*/ 0 w 927100"/>
                <a:gd name="connsiteY52" fmla="*/ 612775 h 952500"/>
                <a:gd name="connsiteX53" fmla="*/ 9525 w 927100"/>
                <a:gd name="connsiteY53" fmla="*/ 577850 h 952500"/>
                <a:gd name="connsiteX54" fmla="*/ 38100 w 927100"/>
                <a:gd name="connsiteY54" fmla="*/ 574675 h 952500"/>
                <a:gd name="connsiteX55" fmla="*/ 63500 w 927100"/>
                <a:gd name="connsiteY55" fmla="*/ 552450 h 952500"/>
                <a:gd name="connsiteX56" fmla="*/ 60325 w 927100"/>
                <a:gd name="connsiteY56" fmla="*/ 501650 h 952500"/>
                <a:gd name="connsiteX57" fmla="*/ 63500 w 927100"/>
                <a:gd name="connsiteY57" fmla="*/ 384175 h 952500"/>
                <a:gd name="connsiteX58" fmla="*/ 63500 w 927100"/>
                <a:gd name="connsiteY58" fmla="*/ 355600 h 952500"/>
                <a:gd name="connsiteX59" fmla="*/ 34925 w 927100"/>
                <a:gd name="connsiteY59" fmla="*/ 330200 h 952500"/>
                <a:gd name="connsiteX60" fmla="*/ 66675 w 927100"/>
                <a:gd name="connsiteY60" fmla="*/ 301625 h 952500"/>
                <a:gd name="connsiteX61" fmla="*/ 88900 w 927100"/>
                <a:gd name="connsiteY61" fmla="*/ 282575 h 952500"/>
                <a:gd name="connsiteX62" fmla="*/ 73025 w 927100"/>
                <a:gd name="connsiteY62" fmla="*/ 244475 h 952500"/>
                <a:gd name="connsiteX63" fmla="*/ 57150 w 927100"/>
                <a:gd name="connsiteY63" fmla="*/ 215900 h 952500"/>
                <a:gd name="connsiteX64" fmla="*/ 53975 w 927100"/>
                <a:gd name="connsiteY64" fmla="*/ 187325 h 952500"/>
                <a:gd name="connsiteX65" fmla="*/ 88900 w 927100"/>
                <a:gd name="connsiteY65" fmla="*/ 174625 h 952500"/>
                <a:gd name="connsiteX66" fmla="*/ 127000 w 927100"/>
                <a:gd name="connsiteY66" fmla="*/ 158750 h 952500"/>
                <a:gd name="connsiteX67" fmla="*/ 155575 w 927100"/>
                <a:gd name="connsiteY67" fmla="*/ 184150 h 952500"/>
                <a:gd name="connsiteX68" fmla="*/ 184150 w 927100"/>
                <a:gd name="connsiteY68" fmla="*/ 190500 h 952500"/>
                <a:gd name="connsiteX69" fmla="*/ 203200 w 927100"/>
                <a:gd name="connsiteY69" fmla="*/ 155575 h 952500"/>
                <a:gd name="connsiteX70" fmla="*/ 231775 w 927100"/>
                <a:gd name="connsiteY70" fmla="*/ 95250 h 952500"/>
                <a:gd name="connsiteX71" fmla="*/ 247650 w 927100"/>
                <a:gd name="connsiteY71" fmla="*/ 69850 h 952500"/>
                <a:gd name="connsiteX72" fmla="*/ 257175 w 927100"/>
                <a:gd name="connsiteY72" fmla="*/ 44450 h 952500"/>
                <a:gd name="connsiteX73" fmla="*/ 292100 w 927100"/>
                <a:gd name="connsiteY73" fmla="*/ 34925 h 952500"/>
                <a:gd name="connsiteX74" fmla="*/ 330200 w 927100"/>
                <a:gd name="connsiteY74" fmla="*/ 41275 h 952500"/>
                <a:gd name="connsiteX75" fmla="*/ 355600 w 927100"/>
                <a:gd name="connsiteY75" fmla="*/ 47625 h 952500"/>
                <a:gd name="connsiteX76" fmla="*/ 374650 w 927100"/>
                <a:gd name="connsiteY76" fmla="*/ 6350 h 952500"/>
                <a:gd name="connsiteX77" fmla="*/ 403225 w 927100"/>
                <a:gd name="connsiteY77" fmla="*/ 0 h 952500"/>
                <a:gd name="connsiteX78" fmla="*/ 441325 w 927100"/>
                <a:gd name="connsiteY78" fmla="*/ 15875 h 952500"/>
                <a:gd name="connsiteX79" fmla="*/ 469900 w 927100"/>
                <a:gd name="connsiteY79" fmla="*/ 38100 h 952500"/>
                <a:gd name="connsiteX80" fmla="*/ 476250 w 927100"/>
                <a:gd name="connsiteY80" fmla="*/ 53975 h 952500"/>
                <a:gd name="connsiteX81" fmla="*/ 530225 w 927100"/>
                <a:gd name="connsiteY81" fmla="*/ 44450 h 952500"/>
                <a:gd name="connsiteX82" fmla="*/ 558800 w 927100"/>
                <a:gd name="connsiteY82" fmla="*/ 50800 h 952500"/>
                <a:gd name="connsiteX83" fmla="*/ 574675 w 927100"/>
                <a:gd name="connsiteY83" fmla="*/ 63500 h 952500"/>
                <a:gd name="connsiteX84" fmla="*/ 593725 w 927100"/>
                <a:gd name="connsiteY84" fmla="*/ 88900 h 952500"/>
                <a:gd name="connsiteX85" fmla="*/ 619125 w 927100"/>
                <a:gd name="connsiteY85" fmla="*/ 111125 h 952500"/>
                <a:gd name="connsiteX86" fmla="*/ 663575 w 927100"/>
                <a:gd name="connsiteY86" fmla="*/ 130175 h 952500"/>
                <a:gd name="connsiteX87" fmla="*/ 663575 w 927100"/>
                <a:gd name="connsiteY87" fmla="*/ 130175 h 952500"/>
                <a:gd name="connsiteX88" fmla="*/ 698500 w 927100"/>
                <a:gd name="connsiteY88" fmla="*/ 123825 h 952500"/>
                <a:gd name="connsiteX89" fmla="*/ 739775 w 927100"/>
                <a:gd name="connsiteY89" fmla="*/ 117475 h 952500"/>
                <a:gd name="connsiteX90" fmla="*/ 771525 w 927100"/>
                <a:gd name="connsiteY90" fmla="*/ 120650 h 952500"/>
                <a:gd name="connsiteX91" fmla="*/ 796925 w 927100"/>
                <a:gd name="connsiteY91" fmla="*/ 127000 h 952500"/>
                <a:gd name="connsiteX92" fmla="*/ 812800 w 927100"/>
                <a:gd name="connsiteY92" fmla="*/ 149225 h 952500"/>
                <a:gd name="connsiteX93" fmla="*/ 825500 w 927100"/>
                <a:gd name="connsiteY93" fmla="*/ 184150 h 952500"/>
                <a:gd name="connsiteX94" fmla="*/ 854075 w 927100"/>
                <a:gd name="connsiteY94" fmla="*/ 203200 h 952500"/>
                <a:gd name="connsiteX95" fmla="*/ 927100 w 927100"/>
                <a:gd name="connsiteY95" fmla="*/ 25400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27100" h="952500">
                  <a:moveTo>
                    <a:pt x="927100" y="254000"/>
                  </a:moveTo>
                  <a:lnTo>
                    <a:pt x="898525" y="304800"/>
                  </a:lnTo>
                  <a:lnTo>
                    <a:pt x="873125" y="314325"/>
                  </a:lnTo>
                  <a:lnTo>
                    <a:pt x="841375" y="368300"/>
                  </a:lnTo>
                  <a:lnTo>
                    <a:pt x="806450" y="412750"/>
                  </a:lnTo>
                  <a:lnTo>
                    <a:pt x="777875" y="403225"/>
                  </a:lnTo>
                  <a:lnTo>
                    <a:pt x="746125" y="409575"/>
                  </a:lnTo>
                  <a:lnTo>
                    <a:pt x="736600" y="447675"/>
                  </a:lnTo>
                  <a:lnTo>
                    <a:pt x="765175" y="482600"/>
                  </a:lnTo>
                  <a:lnTo>
                    <a:pt x="749300" y="536575"/>
                  </a:lnTo>
                  <a:lnTo>
                    <a:pt x="749300" y="536575"/>
                  </a:lnTo>
                  <a:lnTo>
                    <a:pt x="755650" y="577850"/>
                  </a:lnTo>
                  <a:lnTo>
                    <a:pt x="755650" y="577850"/>
                  </a:lnTo>
                  <a:lnTo>
                    <a:pt x="733425" y="622300"/>
                  </a:lnTo>
                  <a:lnTo>
                    <a:pt x="736600" y="660400"/>
                  </a:lnTo>
                  <a:lnTo>
                    <a:pt x="774700" y="676275"/>
                  </a:lnTo>
                  <a:lnTo>
                    <a:pt x="809625" y="698500"/>
                  </a:lnTo>
                  <a:lnTo>
                    <a:pt x="800100" y="720725"/>
                  </a:lnTo>
                  <a:lnTo>
                    <a:pt x="755650" y="717550"/>
                  </a:lnTo>
                  <a:lnTo>
                    <a:pt x="749300" y="765175"/>
                  </a:lnTo>
                  <a:lnTo>
                    <a:pt x="739775" y="771525"/>
                  </a:lnTo>
                  <a:lnTo>
                    <a:pt x="717550" y="762000"/>
                  </a:lnTo>
                  <a:lnTo>
                    <a:pt x="717550" y="762000"/>
                  </a:lnTo>
                  <a:lnTo>
                    <a:pt x="695325" y="790575"/>
                  </a:lnTo>
                  <a:lnTo>
                    <a:pt x="673100" y="803275"/>
                  </a:lnTo>
                  <a:lnTo>
                    <a:pt x="663575" y="838200"/>
                  </a:lnTo>
                  <a:lnTo>
                    <a:pt x="647700" y="866775"/>
                  </a:lnTo>
                  <a:lnTo>
                    <a:pt x="631825" y="901700"/>
                  </a:lnTo>
                  <a:lnTo>
                    <a:pt x="619125" y="936625"/>
                  </a:lnTo>
                  <a:lnTo>
                    <a:pt x="584200" y="952500"/>
                  </a:lnTo>
                  <a:lnTo>
                    <a:pt x="555625" y="949325"/>
                  </a:lnTo>
                  <a:lnTo>
                    <a:pt x="542925" y="920750"/>
                  </a:lnTo>
                  <a:lnTo>
                    <a:pt x="517525" y="889000"/>
                  </a:lnTo>
                  <a:lnTo>
                    <a:pt x="517525" y="889000"/>
                  </a:lnTo>
                  <a:lnTo>
                    <a:pt x="501650" y="866775"/>
                  </a:lnTo>
                  <a:lnTo>
                    <a:pt x="479425" y="889000"/>
                  </a:lnTo>
                  <a:lnTo>
                    <a:pt x="422275" y="882650"/>
                  </a:lnTo>
                  <a:lnTo>
                    <a:pt x="384175" y="885825"/>
                  </a:lnTo>
                  <a:lnTo>
                    <a:pt x="342900" y="860425"/>
                  </a:lnTo>
                  <a:lnTo>
                    <a:pt x="323850" y="847725"/>
                  </a:lnTo>
                  <a:lnTo>
                    <a:pt x="307975" y="800100"/>
                  </a:lnTo>
                  <a:lnTo>
                    <a:pt x="247650" y="828675"/>
                  </a:lnTo>
                  <a:lnTo>
                    <a:pt x="228600" y="854075"/>
                  </a:lnTo>
                  <a:lnTo>
                    <a:pt x="200025" y="841375"/>
                  </a:lnTo>
                  <a:lnTo>
                    <a:pt x="174625" y="809625"/>
                  </a:lnTo>
                  <a:lnTo>
                    <a:pt x="184150" y="777875"/>
                  </a:lnTo>
                  <a:lnTo>
                    <a:pt x="200025" y="755650"/>
                  </a:lnTo>
                  <a:lnTo>
                    <a:pt x="155575" y="730250"/>
                  </a:lnTo>
                  <a:lnTo>
                    <a:pt x="117475" y="717550"/>
                  </a:lnTo>
                  <a:lnTo>
                    <a:pt x="82550" y="736600"/>
                  </a:lnTo>
                  <a:lnTo>
                    <a:pt x="9525" y="660400"/>
                  </a:lnTo>
                  <a:lnTo>
                    <a:pt x="9525" y="660400"/>
                  </a:lnTo>
                  <a:lnTo>
                    <a:pt x="0" y="612775"/>
                  </a:lnTo>
                  <a:lnTo>
                    <a:pt x="9525" y="577850"/>
                  </a:lnTo>
                  <a:lnTo>
                    <a:pt x="38100" y="574675"/>
                  </a:lnTo>
                  <a:lnTo>
                    <a:pt x="63500" y="552450"/>
                  </a:lnTo>
                  <a:lnTo>
                    <a:pt x="60325" y="501650"/>
                  </a:lnTo>
                  <a:cubicBezTo>
                    <a:pt x="61383" y="462492"/>
                    <a:pt x="62442" y="423333"/>
                    <a:pt x="63500" y="384175"/>
                  </a:cubicBezTo>
                  <a:lnTo>
                    <a:pt x="63500" y="355600"/>
                  </a:lnTo>
                  <a:lnTo>
                    <a:pt x="34925" y="330200"/>
                  </a:lnTo>
                  <a:lnTo>
                    <a:pt x="66675" y="301625"/>
                  </a:lnTo>
                  <a:lnTo>
                    <a:pt x="88900" y="282575"/>
                  </a:lnTo>
                  <a:lnTo>
                    <a:pt x="73025" y="244475"/>
                  </a:lnTo>
                  <a:lnTo>
                    <a:pt x="57150" y="215900"/>
                  </a:lnTo>
                  <a:lnTo>
                    <a:pt x="53975" y="187325"/>
                  </a:lnTo>
                  <a:lnTo>
                    <a:pt x="88900" y="174625"/>
                  </a:lnTo>
                  <a:lnTo>
                    <a:pt x="127000" y="158750"/>
                  </a:lnTo>
                  <a:lnTo>
                    <a:pt x="155575" y="184150"/>
                  </a:lnTo>
                  <a:lnTo>
                    <a:pt x="184150" y="190500"/>
                  </a:lnTo>
                  <a:lnTo>
                    <a:pt x="203200" y="155575"/>
                  </a:lnTo>
                  <a:lnTo>
                    <a:pt x="231775" y="95250"/>
                  </a:lnTo>
                  <a:lnTo>
                    <a:pt x="247650" y="69850"/>
                  </a:lnTo>
                  <a:lnTo>
                    <a:pt x="257175" y="44450"/>
                  </a:lnTo>
                  <a:lnTo>
                    <a:pt x="292100" y="34925"/>
                  </a:lnTo>
                  <a:lnTo>
                    <a:pt x="330200" y="41275"/>
                  </a:lnTo>
                  <a:lnTo>
                    <a:pt x="355600" y="47625"/>
                  </a:lnTo>
                  <a:lnTo>
                    <a:pt x="374650" y="6350"/>
                  </a:lnTo>
                  <a:lnTo>
                    <a:pt x="403225" y="0"/>
                  </a:lnTo>
                  <a:lnTo>
                    <a:pt x="441325" y="15875"/>
                  </a:lnTo>
                  <a:lnTo>
                    <a:pt x="469900" y="38100"/>
                  </a:lnTo>
                  <a:lnTo>
                    <a:pt x="476250" y="53975"/>
                  </a:lnTo>
                  <a:lnTo>
                    <a:pt x="530225" y="44450"/>
                  </a:lnTo>
                  <a:lnTo>
                    <a:pt x="558800" y="50800"/>
                  </a:lnTo>
                  <a:lnTo>
                    <a:pt x="574675" y="63500"/>
                  </a:lnTo>
                  <a:lnTo>
                    <a:pt x="593725" y="88900"/>
                  </a:lnTo>
                  <a:lnTo>
                    <a:pt x="619125" y="111125"/>
                  </a:lnTo>
                  <a:lnTo>
                    <a:pt x="663575" y="130175"/>
                  </a:lnTo>
                  <a:lnTo>
                    <a:pt x="663575" y="130175"/>
                  </a:lnTo>
                  <a:lnTo>
                    <a:pt x="698500" y="123825"/>
                  </a:lnTo>
                  <a:lnTo>
                    <a:pt x="739775" y="117475"/>
                  </a:lnTo>
                  <a:lnTo>
                    <a:pt x="771525" y="120650"/>
                  </a:lnTo>
                  <a:lnTo>
                    <a:pt x="796925" y="127000"/>
                  </a:lnTo>
                  <a:lnTo>
                    <a:pt x="812800" y="149225"/>
                  </a:lnTo>
                  <a:lnTo>
                    <a:pt x="825500" y="184150"/>
                  </a:lnTo>
                  <a:lnTo>
                    <a:pt x="854075" y="203200"/>
                  </a:lnTo>
                  <a:lnTo>
                    <a:pt x="927100" y="254000"/>
                  </a:lnTo>
                  <a:close/>
                </a:path>
              </a:pathLst>
            </a:cu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t-LT" sz="1000" b="1" u="sng" dirty="0">
                  <a:solidFill>
                    <a:srgbClr val="000000"/>
                  </a:solidFill>
                  <a:latin typeface="Calibri" panose="020F0502020204030204" pitchFamily="34" charset="0"/>
                </a:rPr>
                <a:t>KRETINGA</a:t>
              </a:r>
            </a:p>
          </p:txBody>
        </p:sp>
        <p:sp>
          <p:nvSpPr>
            <p:cNvPr id="40" name="Freeform 36">
              <a:extLst>
                <a:ext uri="{FF2B5EF4-FFF2-40B4-BE49-F238E27FC236}">
                  <a16:creationId xmlns:a16="http://schemas.microsoft.com/office/drawing/2014/main" id="{09360AD0-5246-472C-8D5D-AB964C5EE90C}"/>
                </a:ext>
              </a:extLst>
            </p:cNvPr>
            <p:cNvSpPr/>
            <p:nvPr/>
          </p:nvSpPr>
          <p:spPr>
            <a:xfrm>
              <a:off x="1943100" y="904875"/>
              <a:ext cx="1028700" cy="1314450"/>
            </a:xfrm>
            <a:custGeom>
              <a:avLst/>
              <a:gdLst>
                <a:gd name="connsiteX0" fmla="*/ 12700 w 1028700"/>
                <a:gd name="connsiteY0" fmla="*/ 152400 h 1314450"/>
                <a:gd name="connsiteX1" fmla="*/ 12700 w 1028700"/>
                <a:gd name="connsiteY1" fmla="*/ 152400 h 1314450"/>
                <a:gd name="connsiteX2" fmla="*/ 6350 w 1028700"/>
                <a:gd name="connsiteY2" fmla="*/ 180975 h 1314450"/>
                <a:gd name="connsiteX3" fmla="*/ 3175 w 1028700"/>
                <a:gd name="connsiteY3" fmla="*/ 190500 h 1314450"/>
                <a:gd name="connsiteX4" fmla="*/ 12700 w 1028700"/>
                <a:gd name="connsiteY4" fmla="*/ 234950 h 1314450"/>
                <a:gd name="connsiteX5" fmla="*/ 15875 w 1028700"/>
                <a:gd name="connsiteY5" fmla="*/ 244475 h 1314450"/>
                <a:gd name="connsiteX6" fmla="*/ 22225 w 1028700"/>
                <a:gd name="connsiteY6" fmla="*/ 254000 h 1314450"/>
                <a:gd name="connsiteX7" fmla="*/ 19050 w 1028700"/>
                <a:gd name="connsiteY7" fmla="*/ 263525 h 1314450"/>
                <a:gd name="connsiteX8" fmla="*/ 9525 w 1028700"/>
                <a:gd name="connsiteY8" fmla="*/ 282575 h 1314450"/>
                <a:gd name="connsiteX9" fmla="*/ 15875 w 1028700"/>
                <a:gd name="connsiteY9" fmla="*/ 304800 h 1314450"/>
                <a:gd name="connsiteX10" fmla="*/ 22225 w 1028700"/>
                <a:gd name="connsiteY10" fmla="*/ 314325 h 1314450"/>
                <a:gd name="connsiteX11" fmla="*/ 60325 w 1028700"/>
                <a:gd name="connsiteY11" fmla="*/ 323850 h 1314450"/>
                <a:gd name="connsiteX12" fmla="*/ 57150 w 1028700"/>
                <a:gd name="connsiteY12" fmla="*/ 352425 h 1314450"/>
                <a:gd name="connsiteX13" fmla="*/ 53975 w 1028700"/>
                <a:gd name="connsiteY13" fmla="*/ 361950 h 1314450"/>
                <a:gd name="connsiteX14" fmla="*/ 50800 w 1028700"/>
                <a:gd name="connsiteY14" fmla="*/ 390525 h 1314450"/>
                <a:gd name="connsiteX15" fmla="*/ 47625 w 1028700"/>
                <a:gd name="connsiteY15" fmla="*/ 400050 h 1314450"/>
                <a:gd name="connsiteX16" fmla="*/ 38100 w 1028700"/>
                <a:gd name="connsiteY16" fmla="*/ 403225 h 1314450"/>
                <a:gd name="connsiteX17" fmla="*/ 28575 w 1028700"/>
                <a:gd name="connsiteY17" fmla="*/ 412750 h 1314450"/>
                <a:gd name="connsiteX18" fmla="*/ 19050 w 1028700"/>
                <a:gd name="connsiteY18" fmla="*/ 419100 h 1314450"/>
                <a:gd name="connsiteX19" fmla="*/ 6350 w 1028700"/>
                <a:gd name="connsiteY19" fmla="*/ 438150 h 1314450"/>
                <a:gd name="connsiteX20" fmla="*/ 6350 w 1028700"/>
                <a:gd name="connsiteY20" fmla="*/ 466725 h 1314450"/>
                <a:gd name="connsiteX21" fmla="*/ 0 w 1028700"/>
                <a:gd name="connsiteY21" fmla="*/ 485775 h 1314450"/>
                <a:gd name="connsiteX22" fmla="*/ 6350 w 1028700"/>
                <a:gd name="connsiteY22" fmla="*/ 508000 h 1314450"/>
                <a:gd name="connsiteX23" fmla="*/ 12700 w 1028700"/>
                <a:gd name="connsiteY23" fmla="*/ 517525 h 1314450"/>
                <a:gd name="connsiteX24" fmla="*/ 15875 w 1028700"/>
                <a:gd name="connsiteY24" fmla="*/ 539750 h 1314450"/>
                <a:gd name="connsiteX25" fmla="*/ 19050 w 1028700"/>
                <a:gd name="connsiteY25" fmla="*/ 549275 h 1314450"/>
                <a:gd name="connsiteX26" fmla="*/ 38100 w 1028700"/>
                <a:gd name="connsiteY26" fmla="*/ 555625 h 1314450"/>
                <a:gd name="connsiteX27" fmla="*/ 63500 w 1028700"/>
                <a:gd name="connsiteY27" fmla="*/ 577850 h 1314450"/>
                <a:gd name="connsiteX28" fmla="*/ 73025 w 1028700"/>
                <a:gd name="connsiteY28" fmla="*/ 584200 h 1314450"/>
                <a:gd name="connsiteX29" fmla="*/ 85725 w 1028700"/>
                <a:gd name="connsiteY29" fmla="*/ 612775 h 1314450"/>
                <a:gd name="connsiteX30" fmla="*/ 88900 w 1028700"/>
                <a:gd name="connsiteY30" fmla="*/ 622300 h 1314450"/>
                <a:gd name="connsiteX31" fmla="*/ 92075 w 1028700"/>
                <a:gd name="connsiteY31" fmla="*/ 631825 h 1314450"/>
                <a:gd name="connsiteX32" fmla="*/ 88900 w 1028700"/>
                <a:gd name="connsiteY32" fmla="*/ 641350 h 1314450"/>
                <a:gd name="connsiteX33" fmla="*/ 98425 w 1028700"/>
                <a:gd name="connsiteY33" fmla="*/ 676275 h 1314450"/>
                <a:gd name="connsiteX34" fmla="*/ 117475 w 1028700"/>
                <a:gd name="connsiteY34" fmla="*/ 688975 h 1314450"/>
                <a:gd name="connsiteX35" fmla="*/ 127000 w 1028700"/>
                <a:gd name="connsiteY35" fmla="*/ 695325 h 1314450"/>
                <a:gd name="connsiteX36" fmla="*/ 133350 w 1028700"/>
                <a:gd name="connsiteY36" fmla="*/ 704850 h 1314450"/>
                <a:gd name="connsiteX37" fmla="*/ 139700 w 1028700"/>
                <a:gd name="connsiteY37" fmla="*/ 723900 h 1314450"/>
                <a:gd name="connsiteX38" fmla="*/ 142875 w 1028700"/>
                <a:gd name="connsiteY38" fmla="*/ 733425 h 1314450"/>
                <a:gd name="connsiteX39" fmla="*/ 146050 w 1028700"/>
                <a:gd name="connsiteY39" fmla="*/ 742950 h 1314450"/>
                <a:gd name="connsiteX40" fmla="*/ 149225 w 1028700"/>
                <a:gd name="connsiteY40" fmla="*/ 752475 h 1314450"/>
                <a:gd name="connsiteX41" fmla="*/ 146050 w 1028700"/>
                <a:gd name="connsiteY41" fmla="*/ 762000 h 1314450"/>
                <a:gd name="connsiteX42" fmla="*/ 127000 w 1028700"/>
                <a:gd name="connsiteY42" fmla="*/ 768350 h 1314450"/>
                <a:gd name="connsiteX43" fmla="*/ 107950 w 1028700"/>
                <a:gd name="connsiteY43" fmla="*/ 758825 h 1314450"/>
                <a:gd name="connsiteX44" fmla="*/ 92075 w 1028700"/>
                <a:gd name="connsiteY44" fmla="*/ 762000 h 1314450"/>
                <a:gd name="connsiteX45" fmla="*/ 82550 w 1028700"/>
                <a:gd name="connsiteY45" fmla="*/ 765175 h 1314450"/>
                <a:gd name="connsiteX46" fmla="*/ 82550 w 1028700"/>
                <a:gd name="connsiteY46" fmla="*/ 796925 h 1314450"/>
                <a:gd name="connsiteX47" fmla="*/ 79375 w 1028700"/>
                <a:gd name="connsiteY47" fmla="*/ 819150 h 1314450"/>
                <a:gd name="connsiteX48" fmla="*/ 79375 w 1028700"/>
                <a:gd name="connsiteY48" fmla="*/ 819150 h 1314450"/>
                <a:gd name="connsiteX49" fmla="*/ 107950 w 1028700"/>
                <a:gd name="connsiteY49" fmla="*/ 844550 h 1314450"/>
                <a:gd name="connsiteX50" fmla="*/ 127000 w 1028700"/>
                <a:gd name="connsiteY50" fmla="*/ 863600 h 1314450"/>
                <a:gd name="connsiteX51" fmla="*/ 120650 w 1028700"/>
                <a:gd name="connsiteY51" fmla="*/ 920750 h 1314450"/>
                <a:gd name="connsiteX52" fmla="*/ 161925 w 1028700"/>
                <a:gd name="connsiteY52" fmla="*/ 930275 h 1314450"/>
                <a:gd name="connsiteX53" fmla="*/ 190500 w 1028700"/>
                <a:gd name="connsiteY53" fmla="*/ 962025 h 1314450"/>
                <a:gd name="connsiteX54" fmla="*/ 225425 w 1028700"/>
                <a:gd name="connsiteY54" fmla="*/ 962025 h 1314450"/>
                <a:gd name="connsiteX55" fmla="*/ 247650 w 1028700"/>
                <a:gd name="connsiteY55" fmla="*/ 977900 h 1314450"/>
                <a:gd name="connsiteX56" fmla="*/ 238125 w 1028700"/>
                <a:gd name="connsiteY56" fmla="*/ 1025525 h 1314450"/>
                <a:gd name="connsiteX57" fmla="*/ 231775 w 1028700"/>
                <a:gd name="connsiteY57" fmla="*/ 1073150 h 1314450"/>
                <a:gd name="connsiteX58" fmla="*/ 269875 w 1028700"/>
                <a:gd name="connsiteY58" fmla="*/ 1114425 h 1314450"/>
                <a:gd name="connsiteX59" fmla="*/ 238125 w 1028700"/>
                <a:gd name="connsiteY59" fmla="*/ 1193800 h 1314450"/>
                <a:gd name="connsiteX60" fmla="*/ 225425 w 1028700"/>
                <a:gd name="connsiteY60" fmla="*/ 1219200 h 1314450"/>
                <a:gd name="connsiteX61" fmla="*/ 244475 w 1028700"/>
                <a:gd name="connsiteY61" fmla="*/ 1244600 h 1314450"/>
                <a:gd name="connsiteX62" fmla="*/ 276225 w 1028700"/>
                <a:gd name="connsiteY62" fmla="*/ 1238250 h 1314450"/>
                <a:gd name="connsiteX63" fmla="*/ 330200 w 1028700"/>
                <a:gd name="connsiteY63" fmla="*/ 1292225 h 1314450"/>
                <a:gd name="connsiteX64" fmla="*/ 365125 w 1028700"/>
                <a:gd name="connsiteY64" fmla="*/ 1270000 h 1314450"/>
                <a:gd name="connsiteX65" fmla="*/ 393700 w 1028700"/>
                <a:gd name="connsiteY65" fmla="*/ 1263650 h 1314450"/>
                <a:gd name="connsiteX66" fmla="*/ 415925 w 1028700"/>
                <a:gd name="connsiteY66" fmla="*/ 1301750 h 1314450"/>
                <a:gd name="connsiteX67" fmla="*/ 431800 w 1028700"/>
                <a:gd name="connsiteY67" fmla="*/ 1314450 h 1314450"/>
                <a:gd name="connsiteX68" fmla="*/ 511175 w 1028700"/>
                <a:gd name="connsiteY68" fmla="*/ 1282700 h 1314450"/>
                <a:gd name="connsiteX69" fmla="*/ 552450 w 1028700"/>
                <a:gd name="connsiteY69" fmla="*/ 1295400 h 1314450"/>
                <a:gd name="connsiteX70" fmla="*/ 615950 w 1028700"/>
                <a:gd name="connsiteY70" fmla="*/ 1238250 h 1314450"/>
                <a:gd name="connsiteX71" fmla="*/ 657225 w 1028700"/>
                <a:gd name="connsiteY71" fmla="*/ 1231900 h 1314450"/>
                <a:gd name="connsiteX72" fmla="*/ 685800 w 1028700"/>
                <a:gd name="connsiteY72" fmla="*/ 1228725 h 1314450"/>
                <a:gd name="connsiteX73" fmla="*/ 682625 w 1028700"/>
                <a:gd name="connsiteY73" fmla="*/ 1203325 h 1314450"/>
                <a:gd name="connsiteX74" fmla="*/ 685800 w 1028700"/>
                <a:gd name="connsiteY74" fmla="*/ 1155700 h 1314450"/>
                <a:gd name="connsiteX75" fmla="*/ 679450 w 1028700"/>
                <a:gd name="connsiteY75" fmla="*/ 1136650 h 1314450"/>
                <a:gd name="connsiteX76" fmla="*/ 669925 w 1028700"/>
                <a:gd name="connsiteY76" fmla="*/ 1130300 h 1314450"/>
                <a:gd name="connsiteX77" fmla="*/ 666750 w 1028700"/>
                <a:gd name="connsiteY77" fmla="*/ 1120775 h 1314450"/>
                <a:gd name="connsiteX78" fmla="*/ 673100 w 1028700"/>
                <a:gd name="connsiteY78" fmla="*/ 1111250 h 1314450"/>
                <a:gd name="connsiteX79" fmla="*/ 654050 w 1028700"/>
                <a:gd name="connsiteY79" fmla="*/ 1098550 h 1314450"/>
                <a:gd name="connsiteX80" fmla="*/ 657225 w 1028700"/>
                <a:gd name="connsiteY80" fmla="*/ 1089025 h 1314450"/>
                <a:gd name="connsiteX81" fmla="*/ 666750 w 1028700"/>
                <a:gd name="connsiteY81" fmla="*/ 1085850 h 1314450"/>
                <a:gd name="connsiteX82" fmla="*/ 673100 w 1028700"/>
                <a:gd name="connsiteY82" fmla="*/ 1066800 h 1314450"/>
                <a:gd name="connsiteX83" fmla="*/ 669925 w 1028700"/>
                <a:gd name="connsiteY83" fmla="*/ 1057275 h 1314450"/>
                <a:gd name="connsiteX84" fmla="*/ 654050 w 1028700"/>
                <a:gd name="connsiteY84" fmla="*/ 1041400 h 1314450"/>
                <a:gd name="connsiteX85" fmla="*/ 647700 w 1028700"/>
                <a:gd name="connsiteY85" fmla="*/ 1022350 h 1314450"/>
                <a:gd name="connsiteX86" fmla="*/ 644525 w 1028700"/>
                <a:gd name="connsiteY86" fmla="*/ 1012825 h 1314450"/>
                <a:gd name="connsiteX87" fmla="*/ 631825 w 1028700"/>
                <a:gd name="connsiteY87" fmla="*/ 993775 h 1314450"/>
                <a:gd name="connsiteX88" fmla="*/ 625475 w 1028700"/>
                <a:gd name="connsiteY88" fmla="*/ 974725 h 1314450"/>
                <a:gd name="connsiteX89" fmla="*/ 628650 w 1028700"/>
                <a:gd name="connsiteY89" fmla="*/ 965200 h 1314450"/>
                <a:gd name="connsiteX90" fmla="*/ 638175 w 1028700"/>
                <a:gd name="connsiteY90" fmla="*/ 958850 h 1314450"/>
                <a:gd name="connsiteX91" fmla="*/ 673100 w 1028700"/>
                <a:gd name="connsiteY91" fmla="*/ 952500 h 1314450"/>
                <a:gd name="connsiteX92" fmla="*/ 701675 w 1028700"/>
                <a:gd name="connsiteY92" fmla="*/ 946150 h 1314450"/>
                <a:gd name="connsiteX93" fmla="*/ 727075 w 1028700"/>
                <a:gd name="connsiteY93" fmla="*/ 939800 h 1314450"/>
                <a:gd name="connsiteX94" fmla="*/ 736600 w 1028700"/>
                <a:gd name="connsiteY94" fmla="*/ 936625 h 1314450"/>
                <a:gd name="connsiteX95" fmla="*/ 755650 w 1028700"/>
                <a:gd name="connsiteY95" fmla="*/ 933450 h 1314450"/>
                <a:gd name="connsiteX96" fmla="*/ 774700 w 1028700"/>
                <a:gd name="connsiteY96" fmla="*/ 923925 h 1314450"/>
                <a:gd name="connsiteX97" fmla="*/ 777875 w 1028700"/>
                <a:gd name="connsiteY97" fmla="*/ 920750 h 1314450"/>
                <a:gd name="connsiteX98" fmla="*/ 777875 w 1028700"/>
                <a:gd name="connsiteY98" fmla="*/ 889000 h 1314450"/>
                <a:gd name="connsiteX99" fmla="*/ 768350 w 1028700"/>
                <a:gd name="connsiteY99" fmla="*/ 857250 h 1314450"/>
                <a:gd name="connsiteX100" fmla="*/ 765175 w 1028700"/>
                <a:gd name="connsiteY100" fmla="*/ 822325 h 1314450"/>
                <a:gd name="connsiteX101" fmla="*/ 733425 w 1028700"/>
                <a:gd name="connsiteY101" fmla="*/ 800100 h 1314450"/>
                <a:gd name="connsiteX102" fmla="*/ 762000 w 1028700"/>
                <a:gd name="connsiteY102" fmla="*/ 787400 h 1314450"/>
                <a:gd name="connsiteX103" fmla="*/ 835025 w 1028700"/>
                <a:gd name="connsiteY103" fmla="*/ 796925 h 1314450"/>
                <a:gd name="connsiteX104" fmla="*/ 866775 w 1028700"/>
                <a:gd name="connsiteY104" fmla="*/ 774700 h 1314450"/>
                <a:gd name="connsiteX105" fmla="*/ 895350 w 1028700"/>
                <a:gd name="connsiteY105" fmla="*/ 752475 h 1314450"/>
                <a:gd name="connsiteX106" fmla="*/ 895350 w 1028700"/>
                <a:gd name="connsiteY106" fmla="*/ 688975 h 1314450"/>
                <a:gd name="connsiteX107" fmla="*/ 927100 w 1028700"/>
                <a:gd name="connsiteY107" fmla="*/ 701675 h 1314450"/>
                <a:gd name="connsiteX108" fmla="*/ 946150 w 1028700"/>
                <a:gd name="connsiteY108" fmla="*/ 679450 h 1314450"/>
                <a:gd name="connsiteX109" fmla="*/ 933450 w 1028700"/>
                <a:gd name="connsiteY109" fmla="*/ 635000 h 1314450"/>
                <a:gd name="connsiteX110" fmla="*/ 977900 w 1028700"/>
                <a:gd name="connsiteY110" fmla="*/ 622300 h 1314450"/>
                <a:gd name="connsiteX111" fmla="*/ 977900 w 1028700"/>
                <a:gd name="connsiteY111" fmla="*/ 622300 h 1314450"/>
                <a:gd name="connsiteX112" fmla="*/ 933450 w 1028700"/>
                <a:gd name="connsiteY112" fmla="*/ 584200 h 1314450"/>
                <a:gd name="connsiteX113" fmla="*/ 923925 w 1028700"/>
                <a:gd name="connsiteY113" fmla="*/ 536575 h 1314450"/>
                <a:gd name="connsiteX114" fmla="*/ 901700 w 1028700"/>
                <a:gd name="connsiteY114" fmla="*/ 511175 h 1314450"/>
                <a:gd name="connsiteX115" fmla="*/ 889000 w 1028700"/>
                <a:gd name="connsiteY115" fmla="*/ 555625 h 1314450"/>
                <a:gd name="connsiteX116" fmla="*/ 889000 w 1028700"/>
                <a:gd name="connsiteY116" fmla="*/ 555625 h 1314450"/>
                <a:gd name="connsiteX117" fmla="*/ 889000 w 1028700"/>
                <a:gd name="connsiteY117" fmla="*/ 555625 h 1314450"/>
                <a:gd name="connsiteX118" fmla="*/ 854075 w 1028700"/>
                <a:gd name="connsiteY118" fmla="*/ 555625 h 1314450"/>
                <a:gd name="connsiteX119" fmla="*/ 835025 w 1028700"/>
                <a:gd name="connsiteY119" fmla="*/ 565150 h 1314450"/>
                <a:gd name="connsiteX120" fmla="*/ 806450 w 1028700"/>
                <a:gd name="connsiteY120" fmla="*/ 542925 h 1314450"/>
                <a:gd name="connsiteX121" fmla="*/ 809625 w 1028700"/>
                <a:gd name="connsiteY121" fmla="*/ 533400 h 1314450"/>
                <a:gd name="connsiteX122" fmla="*/ 800100 w 1028700"/>
                <a:gd name="connsiteY122" fmla="*/ 523875 h 1314450"/>
                <a:gd name="connsiteX123" fmla="*/ 790575 w 1028700"/>
                <a:gd name="connsiteY123" fmla="*/ 517525 h 1314450"/>
                <a:gd name="connsiteX124" fmla="*/ 787400 w 1028700"/>
                <a:gd name="connsiteY124" fmla="*/ 508000 h 1314450"/>
                <a:gd name="connsiteX125" fmla="*/ 784225 w 1028700"/>
                <a:gd name="connsiteY125" fmla="*/ 476250 h 1314450"/>
                <a:gd name="connsiteX126" fmla="*/ 793750 w 1028700"/>
                <a:gd name="connsiteY126" fmla="*/ 473075 h 1314450"/>
                <a:gd name="connsiteX127" fmla="*/ 812800 w 1028700"/>
                <a:gd name="connsiteY127" fmla="*/ 460375 h 1314450"/>
                <a:gd name="connsiteX128" fmla="*/ 819150 w 1028700"/>
                <a:gd name="connsiteY128" fmla="*/ 441325 h 1314450"/>
                <a:gd name="connsiteX129" fmla="*/ 825500 w 1028700"/>
                <a:gd name="connsiteY129" fmla="*/ 431800 h 1314450"/>
                <a:gd name="connsiteX130" fmla="*/ 831850 w 1028700"/>
                <a:gd name="connsiteY130" fmla="*/ 412750 h 1314450"/>
                <a:gd name="connsiteX131" fmla="*/ 838200 w 1028700"/>
                <a:gd name="connsiteY131" fmla="*/ 393700 h 1314450"/>
                <a:gd name="connsiteX132" fmla="*/ 841375 w 1028700"/>
                <a:gd name="connsiteY132" fmla="*/ 384175 h 1314450"/>
                <a:gd name="connsiteX133" fmla="*/ 844550 w 1028700"/>
                <a:gd name="connsiteY133" fmla="*/ 374650 h 1314450"/>
                <a:gd name="connsiteX134" fmla="*/ 847725 w 1028700"/>
                <a:gd name="connsiteY134" fmla="*/ 355600 h 1314450"/>
                <a:gd name="connsiteX135" fmla="*/ 860425 w 1028700"/>
                <a:gd name="connsiteY135" fmla="*/ 336550 h 1314450"/>
                <a:gd name="connsiteX136" fmla="*/ 866775 w 1028700"/>
                <a:gd name="connsiteY136" fmla="*/ 327025 h 1314450"/>
                <a:gd name="connsiteX137" fmla="*/ 869950 w 1028700"/>
                <a:gd name="connsiteY137" fmla="*/ 317500 h 1314450"/>
                <a:gd name="connsiteX138" fmla="*/ 895350 w 1028700"/>
                <a:gd name="connsiteY138" fmla="*/ 295275 h 1314450"/>
                <a:gd name="connsiteX139" fmla="*/ 914400 w 1028700"/>
                <a:gd name="connsiteY139" fmla="*/ 288925 h 1314450"/>
                <a:gd name="connsiteX140" fmla="*/ 952500 w 1028700"/>
                <a:gd name="connsiteY140" fmla="*/ 298450 h 1314450"/>
                <a:gd name="connsiteX141" fmla="*/ 962025 w 1028700"/>
                <a:gd name="connsiteY141" fmla="*/ 301625 h 1314450"/>
                <a:gd name="connsiteX142" fmla="*/ 981075 w 1028700"/>
                <a:gd name="connsiteY142" fmla="*/ 298450 h 1314450"/>
                <a:gd name="connsiteX143" fmla="*/ 990600 w 1028700"/>
                <a:gd name="connsiteY143" fmla="*/ 279400 h 1314450"/>
                <a:gd name="connsiteX144" fmla="*/ 1000125 w 1028700"/>
                <a:gd name="connsiteY144" fmla="*/ 273050 h 1314450"/>
                <a:gd name="connsiteX145" fmla="*/ 1006475 w 1028700"/>
                <a:gd name="connsiteY145" fmla="*/ 263525 h 1314450"/>
                <a:gd name="connsiteX146" fmla="*/ 1016000 w 1028700"/>
                <a:gd name="connsiteY146" fmla="*/ 260350 h 1314450"/>
                <a:gd name="connsiteX147" fmla="*/ 1019175 w 1028700"/>
                <a:gd name="connsiteY147" fmla="*/ 250825 h 1314450"/>
                <a:gd name="connsiteX148" fmla="*/ 1028700 w 1028700"/>
                <a:gd name="connsiteY148" fmla="*/ 241300 h 1314450"/>
                <a:gd name="connsiteX149" fmla="*/ 984250 w 1028700"/>
                <a:gd name="connsiteY149" fmla="*/ 215900 h 1314450"/>
                <a:gd name="connsiteX150" fmla="*/ 977900 w 1028700"/>
                <a:gd name="connsiteY150" fmla="*/ 174625 h 1314450"/>
                <a:gd name="connsiteX151" fmla="*/ 990600 w 1028700"/>
                <a:gd name="connsiteY151" fmla="*/ 142875 h 1314450"/>
                <a:gd name="connsiteX152" fmla="*/ 962025 w 1028700"/>
                <a:gd name="connsiteY152" fmla="*/ 142875 h 1314450"/>
                <a:gd name="connsiteX153" fmla="*/ 920750 w 1028700"/>
                <a:gd name="connsiteY153" fmla="*/ 142875 h 1314450"/>
                <a:gd name="connsiteX154" fmla="*/ 876300 w 1028700"/>
                <a:gd name="connsiteY154" fmla="*/ 152400 h 1314450"/>
                <a:gd name="connsiteX155" fmla="*/ 850900 w 1028700"/>
                <a:gd name="connsiteY155" fmla="*/ 180975 h 1314450"/>
                <a:gd name="connsiteX156" fmla="*/ 819150 w 1028700"/>
                <a:gd name="connsiteY156" fmla="*/ 203200 h 1314450"/>
                <a:gd name="connsiteX157" fmla="*/ 774700 w 1028700"/>
                <a:gd name="connsiteY157" fmla="*/ 190500 h 1314450"/>
                <a:gd name="connsiteX158" fmla="*/ 749300 w 1028700"/>
                <a:gd name="connsiteY158" fmla="*/ 152400 h 1314450"/>
                <a:gd name="connsiteX159" fmla="*/ 698500 w 1028700"/>
                <a:gd name="connsiteY159" fmla="*/ 152400 h 1314450"/>
                <a:gd name="connsiteX160" fmla="*/ 660400 w 1028700"/>
                <a:gd name="connsiteY160" fmla="*/ 190500 h 1314450"/>
                <a:gd name="connsiteX161" fmla="*/ 561975 w 1028700"/>
                <a:gd name="connsiteY161" fmla="*/ 161925 h 1314450"/>
                <a:gd name="connsiteX162" fmla="*/ 561975 w 1028700"/>
                <a:gd name="connsiteY162" fmla="*/ 130175 h 1314450"/>
                <a:gd name="connsiteX163" fmla="*/ 555625 w 1028700"/>
                <a:gd name="connsiteY163" fmla="*/ 92075 h 1314450"/>
                <a:gd name="connsiteX164" fmla="*/ 568325 w 1028700"/>
                <a:gd name="connsiteY164" fmla="*/ 63500 h 1314450"/>
                <a:gd name="connsiteX165" fmla="*/ 514350 w 1028700"/>
                <a:gd name="connsiteY165" fmla="*/ 31750 h 1314450"/>
                <a:gd name="connsiteX166" fmla="*/ 438150 w 1028700"/>
                <a:gd name="connsiteY166" fmla="*/ 3175 h 1314450"/>
                <a:gd name="connsiteX167" fmla="*/ 415925 w 1028700"/>
                <a:gd name="connsiteY167" fmla="*/ 0 h 1314450"/>
                <a:gd name="connsiteX168" fmla="*/ 415925 w 1028700"/>
                <a:gd name="connsiteY168" fmla="*/ 38100 h 1314450"/>
                <a:gd name="connsiteX169" fmla="*/ 355600 w 1028700"/>
                <a:gd name="connsiteY169" fmla="*/ 6350 h 1314450"/>
                <a:gd name="connsiteX170" fmla="*/ 307975 w 1028700"/>
                <a:gd name="connsiteY170" fmla="*/ 19050 h 1314450"/>
                <a:gd name="connsiteX171" fmla="*/ 285750 w 1028700"/>
                <a:gd name="connsiteY171" fmla="*/ 63500 h 1314450"/>
                <a:gd name="connsiteX172" fmla="*/ 276225 w 1028700"/>
                <a:gd name="connsiteY172" fmla="*/ 117475 h 1314450"/>
                <a:gd name="connsiteX173" fmla="*/ 257175 w 1028700"/>
                <a:gd name="connsiteY173" fmla="*/ 142875 h 1314450"/>
                <a:gd name="connsiteX174" fmla="*/ 190500 w 1028700"/>
                <a:gd name="connsiteY174" fmla="*/ 120650 h 1314450"/>
                <a:gd name="connsiteX175" fmla="*/ 190500 w 1028700"/>
                <a:gd name="connsiteY175" fmla="*/ 120650 h 1314450"/>
                <a:gd name="connsiteX176" fmla="*/ 146050 w 1028700"/>
                <a:gd name="connsiteY176" fmla="*/ 152400 h 1314450"/>
                <a:gd name="connsiteX177" fmla="*/ 111125 w 1028700"/>
                <a:gd name="connsiteY177" fmla="*/ 152400 h 1314450"/>
                <a:gd name="connsiteX178" fmla="*/ 117475 w 1028700"/>
                <a:gd name="connsiteY178" fmla="*/ 88900 h 1314450"/>
                <a:gd name="connsiteX179" fmla="*/ 101600 w 1028700"/>
                <a:gd name="connsiteY179" fmla="*/ 79375 h 1314450"/>
                <a:gd name="connsiteX180" fmla="*/ 73025 w 1028700"/>
                <a:gd name="connsiteY180" fmla="*/ 123825 h 1314450"/>
                <a:gd name="connsiteX181" fmla="*/ 12700 w 1028700"/>
                <a:gd name="connsiteY181" fmla="*/ 152400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1028700" h="1314450">
                  <a:moveTo>
                    <a:pt x="12700" y="152400"/>
                  </a:moveTo>
                  <a:lnTo>
                    <a:pt x="12700" y="152400"/>
                  </a:lnTo>
                  <a:cubicBezTo>
                    <a:pt x="10583" y="161925"/>
                    <a:pt x="8717" y="171509"/>
                    <a:pt x="6350" y="180975"/>
                  </a:cubicBezTo>
                  <a:cubicBezTo>
                    <a:pt x="5538" y="184222"/>
                    <a:pt x="3175" y="187153"/>
                    <a:pt x="3175" y="190500"/>
                  </a:cubicBezTo>
                  <a:cubicBezTo>
                    <a:pt x="3175" y="210526"/>
                    <a:pt x="6794" y="217231"/>
                    <a:pt x="12700" y="234950"/>
                  </a:cubicBezTo>
                  <a:cubicBezTo>
                    <a:pt x="13758" y="238125"/>
                    <a:pt x="14019" y="241690"/>
                    <a:pt x="15875" y="244475"/>
                  </a:cubicBezTo>
                  <a:lnTo>
                    <a:pt x="22225" y="254000"/>
                  </a:lnTo>
                  <a:cubicBezTo>
                    <a:pt x="21167" y="257175"/>
                    <a:pt x="20547" y="260532"/>
                    <a:pt x="19050" y="263525"/>
                  </a:cubicBezTo>
                  <a:cubicBezTo>
                    <a:pt x="6740" y="288144"/>
                    <a:pt x="17505" y="258634"/>
                    <a:pt x="9525" y="282575"/>
                  </a:cubicBezTo>
                  <a:cubicBezTo>
                    <a:pt x="10542" y="286644"/>
                    <a:pt x="13598" y="300245"/>
                    <a:pt x="15875" y="304800"/>
                  </a:cubicBezTo>
                  <a:cubicBezTo>
                    <a:pt x="17582" y="308213"/>
                    <a:pt x="18989" y="312303"/>
                    <a:pt x="22225" y="314325"/>
                  </a:cubicBezTo>
                  <a:cubicBezTo>
                    <a:pt x="31373" y="320043"/>
                    <a:pt x="50070" y="322141"/>
                    <a:pt x="60325" y="323850"/>
                  </a:cubicBezTo>
                  <a:cubicBezTo>
                    <a:pt x="65617" y="339725"/>
                    <a:pt x="64558" y="330200"/>
                    <a:pt x="57150" y="352425"/>
                  </a:cubicBezTo>
                  <a:lnTo>
                    <a:pt x="53975" y="361950"/>
                  </a:lnTo>
                  <a:cubicBezTo>
                    <a:pt x="52917" y="371475"/>
                    <a:pt x="52376" y="381072"/>
                    <a:pt x="50800" y="390525"/>
                  </a:cubicBezTo>
                  <a:cubicBezTo>
                    <a:pt x="50250" y="393826"/>
                    <a:pt x="49992" y="397683"/>
                    <a:pt x="47625" y="400050"/>
                  </a:cubicBezTo>
                  <a:cubicBezTo>
                    <a:pt x="45258" y="402417"/>
                    <a:pt x="41275" y="402167"/>
                    <a:pt x="38100" y="403225"/>
                  </a:cubicBezTo>
                  <a:cubicBezTo>
                    <a:pt x="34925" y="406400"/>
                    <a:pt x="32024" y="409875"/>
                    <a:pt x="28575" y="412750"/>
                  </a:cubicBezTo>
                  <a:cubicBezTo>
                    <a:pt x="25644" y="415193"/>
                    <a:pt x="21563" y="416228"/>
                    <a:pt x="19050" y="419100"/>
                  </a:cubicBezTo>
                  <a:cubicBezTo>
                    <a:pt x="14024" y="424843"/>
                    <a:pt x="6350" y="438150"/>
                    <a:pt x="6350" y="438150"/>
                  </a:cubicBezTo>
                  <a:cubicBezTo>
                    <a:pt x="10267" y="453818"/>
                    <a:pt x="11082" y="449375"/>
                    <a:pt x="6350" y="466725"/>
                  </a:cubicBezTo>
                  <a:cubicBezTo>
                    <a:pt x="4589" y="473183"/>
                    <a:pt x="0" y="485775"/>
                    <a:pt x="0" y="485775"/>
                  </a:cubicBezTo>
                  <a:cubicBezTo>
                    <a:pt x="1017" y="489844"/>
                    <a:pt x="4073" y="503445"/>
                    <a:pt x="6350" y="508000"/>
                  </a:cubicBezTo>
                  <a:cubicBezTo>
                    <a:pt x="8057" y="511413"/>
                    <a:pt x="10583" y="514350"/>
                    <a:pt x="12700" y="517525"/>
                  </a:cubicBezTo>
                  <a:cubicBezTo>
                    <a:pt x="13758" y="524933"/>
                    <a:pt x="14407" y="532412"/>
                    <a:pt x="15875" y="539750"/>
                  </a:cubicBezTo>
                  <a:cubicBezTo>
                    <a:pt x="16531" y="543032"/>
                    <a:pt x="16327" y="547330"/>
                    <a:pt x="19050" y="549275"/>
                  </a:cubicBezTo>
                  <a:cubicBezTo>
                    <a:pt x="24497" y="553166"/>
                    <a:pt x="38100" y="555625"/>
                    <a:pt x="38100" y="555625"/>
                  </a:cubicBezTo>
                  <a:cubicBezTo>
                    <a:pt x="48683" y="571500"/>
                    <a:pt x="41275" y="563033"/>
                    <a:pt x="63500" y="577850"/>
                  </a:cubicBezTo>
                  <a:lnTo>
                    <a:pt x="73025" y="584200"/>
                  </a:lnTo>
                  <a:cubicBezTo>
                    <a:pt x="83088" y="599294"/>
                    <a:pt x="78168" y="590105"/>
                    <a:pt x="85725" y="612775"/>
                  </a:cubicBezTo>
                  <a:lnTo>
                    <a:pt x="88900" y="622300"/>
                  </a:lnTo>
                  <a:lnTo>
                    <a:pt x="92075" y="631825"/>
                  </a:lnTo>
                  <a:cubicBezTo>
                    <a:pt x="91017" y="635000"/>
                    <a:pt x="88900" y="638003"/>
                    <a:pt x="88900" y="641350"/>
                  </a:cubicBezTo>
                  <a:cubicBezTo>
                    <a:pt x="88900" y="651855"/>
                    <a:pt x="88974" y="668005"/>
                    <a:pt x="98425" y="676275"/>
                  </a:cubicBezTo>
                  <a:cubicBezTo>
                    <a:pt x="104168" y="681301"/>
                    <a:pt x="111125" y="684742"/>
                    <a:pt x="117475" y="688975"/>
                  </a:cubicBezTo>
                  <a:lnTo>
                    <a:pt x="127000" y="695325"/>
                  </a:lnTo>
                  <a:cubicBezTo>
                    <a:pt x="129117" y="698500"/>
                    <a:pt x="131800" y="701363"/>
                    <a:pt x="133350" y="704850"/>
                  </a:cubicBezTo>
                  <a:cubicBezTo>
                    <a:pt x="136068" y="710967"/>
                    <a:pt x="137583" y="717550"/>
                    <a:pt x="139700" y="723900"/>
                  </a:cubicBezTo>
                  <a:lnTo>
                    <a:pt x="142875" y="733425"/>
                  </a:lnTo>
                  <a:lnTo>
                    <a:pt x="146050" y="742950"/>
                  </a:lnTo>
                  <a:lnTo>
                    <a:pt x="149225" y="752475"/>
                  </a:lnTo>
                  <a:cubicBezTo>
                    <a:pt x="148167" y="755650"/>
                    <a:pt x="148773" y="760055"/>
                    <a:pt x="146050" y="762000"/>
                  </a:cubicBezTo>
                  <a:cubicBezTo>
                    <a:pt x="140603" y="765891"/>
                    <a:pt x="127000" y="768350"/>
                    <a:pt x="127000" y="768350"/>
                  </a:cubicBezTo>
                  <a:cubicBezTo>
                    <a:pt x="122184" y="765139"/>
                    <a:pt x="114523" y="758825"/>
                    <a:pt x="107950" y="758825"/>
                  </a:cubicBezTo>
                  <a:cubicBezTo>
                    <a:pt x="102554" y="758825"/>
                    <a:pt x="97367" y="760942"/>
                    <a:pt x="92075" y="762000"/>
                  </a:cubicBezTo>
                  <a:cubicBezTo>
                    <a:pt x="81669" y="768937"/>
                    <a:pt x="82550" y="772166"/>
                    <a:pt x="82550" y="765175"/>
                  </a:cubicBezTo>
                  <a:lnTo>
                    <a:pt x="82550" y="796925"/>
                  </a:lnTo>
                  <a:lnTo>
                    <a:pt x="79375" y="819150"/>
                  </a:lnTo>
                  <a:lnTo>
                    <a:pt x="79375" y="819150"/>
                  </a:lnTo>
                  <a:lnTo>
                    <a:pt x="107950" y="844550"/>
                  </a:lnTo>
                  <a:lnTo>
                    <a:pt x="127000" y="863600"/>
                  </a:lnTo>
                  <a:lnTo>
                    <a:pt x="120650" y="920750"/>
                  </a:lnTo>
                  <a:lnTo>
                    <a:pt x="161925" y="930275"/>
                  </a:lnTo>
                  <a:lnTo>
                    <a:pt x="190500" y="962025"/>
                  </a:lnTo>
                  <a:lnTo>
                    <a:pt x="225425" y="962025"/>
                  </a:lnTo>
                  <a:lnTo>
                    <a:pt x="247650" y="977900"/>
                  </a:lnTo>
                  <a:lnTo>
                    <a:pt x="238125" y="1025525"/>
                  </a:lnTo>
                  <a:lnTo>
                    <a:pt x="231775" y="1073150"/>
                  </a:lnTo>
                  <a:lnTo>
                    <a:pt x="269875" y="1114425"/>
                  </a:lnTo>
                  <a:lnTo>
                    <a:pt x="238125" y="1193800"/>
                  </a:lnTo>
                  <a:lnTo>
                    <a:pt x="225425" y="1219200"/>
                  </a:lnTo>
                  <a:lnTo>
                    <a:pt x="244475" y="1244600"/>
                  </a:lnTo>
                  <a:lnTo>
                    <a:pt x="276225" y="1238250"/>
                  </a:lnTo>
                  <a:lnTo>
                    <a:pt x="330200" y="1292225"/>
                  </a:lnTo>
                  <a:lnTo>
                    <a:pt x="365125" y="1270000"/>
                  </a:lnTo>
                  <a:lnTo>
                    <a:pt x="393700" y="1263650"/>
                  </a:lnTo>
                  <a:lnTo>
                    <a:pt x="415925" y="1301750"/>
                  </a:lnTo>
                  <a:lnTo>
                    <a:pt x="431800" y="1314450"/>
                  </a:lnTo>
                  <a:lnTo>
                    <a:pt x="511175" y="1282700"/>
                  </a:lnTo>
                  <a:lnTo>
                    <a:pt x="552450" y="1295400"/>
                  </a:lnTo>
                  <a:lnTo>
                    <a:pt x="615950" y="1238250"/>
                  </a:lnTo>
                  <a:lnTo>
                    <a:pt x="657225" y="1231900"/>
                  </a:lnTo>
                  <a:lnTo>
                    <a:pt x="685800" y="1228725"/>
                  </a:lnTo>
                  <a:lnTo>
                    <a:pt x="682625" y="1203325"/>
                  </a:lnTo>
                  <a:cubicBezTo>
                    <a:pt x="688667" y="1176135"/>
                    <a:pt x="691704" y="1179314"/>
                    <a:pt x="685800" y="1155700"/>
                  </a:cubicBezTo>
                  <a:cubicBezTo>
                    <a:pt x="684177" y="1149206"/>
                    <a:pt x="685019" y="1140363"/>
                    <a:pt x="679450" y="1136650"/>
                  </a:cubicBezTo>
                  <a:lnTo>
                    <a:pt x="669925" y="1130300"/>
                  </a:lnTo>
                  <a:cubicBezTo>
                    <a:pt x="668867" y="1127125"/>
                    <a:pt x="666200" y="1124076"/>
                    <a:pt x="666750" y="1120775"/>
                  </a:cubicBezTo>
                  <a:cubicBezTo>
                    <a:pt x="667377" y="1117011"/>
                    <a:pt x="673727" y="1115014"/>
                    <a:pt x="673100" y="1111250"/>
                  </a:cubicBezTo>
                  <a:cubicBezTo>
                    <a:pt x="671701" y="1102856"/>
                    <a:pt x="660014" y="1100538"/>
                    <a:pt x="654050" y="1098550"/>
                  </a:cubicBezTo>
                  <a:cubicBezTo>
                    <a:pt x="655108" y="1095375"/>
                    <a:pt x="654858" y="1091392"/>
                    <a:pt x="657225" y="1089025"/>
                  </a:cubicBezTo>
                  <a:cubicBezTo>
                    <a:pt x="659592" y="1086658"/>
                    <a:pt x="664805" y="1088573"/>
                    <a:pt x="666750" y="1085850"/>
                  </a:cubicBezTo>
                  <a:cubicBezTo>
                    <a:pt x="670641" y="1080403"/>
                    <a:pt x="673100" y="1066800"/>
                    <a:pt x="673100" y="1066800"/>
                  </a:cubicBezTo>
                  <a:cubicBezTo>
                    <a:pt x="672042" y="1063625"/>
                    <a:pt x="672016" y="1059888"/>
                    <a:pt x="669925" y="1057275"/>
                  </a:cubicBezTo>
                  <a:cubicBezTo>
                    <a:pt x="656167" y="1040077"/>
                    <a:pt x="663575" y="1062831"/>
                    <a:pt x="654050" y="1041400"/>
                  </a:cubicBezTo>
                  <a:cubicBezTo>
                    <a:pt x="651332" y="1035283"/>
                    <a:pt x="649817" y="1028700"/>
                    <a:pt x="647700" y="1022350"/>
                  </a:cubicBezTo>
                  <a:cubicBezTo>
                    <a:pt x="646642" y="1019175"/>
                    <a:pt x="646381" y="1015610"/>
                    <a:pt x="644525" y="1012825"/>
                  </a:cubicBezTo>
                  <a:cubicBezTo>
                    <a:pt x="640292" y="1006475"/>
                    <a:pt x="634238" y="1001015"/>
                    <a:pt x="631825" y="993775"/>
                  </a:cubicBezTo>
                  <a:lnTo>
                    <a:pt x="625475" y="974725"/>
                  </a:lnTo>
                  <a:cubicBezTo>
                    <a:pt x="626533" y="971550"/>
                    <a:pt x="626559" y="967813"/>
                    <a:pt x="628650" y="965200"/>
                  </a:cubicBezTo>
                  <a:cubicBezTo>
                    <a:pt x="631034" y="962220"/>
                    <a:pt x="634762" y="960557"/>
                    <a:pt x="638175" y="958850"/>
                  </a:cubicBezTo>
                  <a:cubicBezTo>
                    <a:pt x="648135" y="953870"/>
                    <a:pt x="663906" y="953813"/>
                    <a:pt x="673100" y="952500"/>
                  </a:cubicBezTo>
                  <a:cubicBezTo>
                    <a:pt x="705386" y="947888"/>
                    <a:pt x="680878" y="951822"/>
                    <a:pt x="701675" y="946150"/>
                  </a:cubicBezTo>
                  <a:cubicBezTo>
                    <a:pt x="710095" y="943854"/>
                    <a:pt x="718796" y="942560"/>
                    <a:pt x="727075" y="939800"/>
                  </a:cubicBezTo>
                  <a:cubicBezTo>
                    <a:pt x="730250" y="938742"/>
                    <a:pt x="733333" y="937351"/>
                    <a:pt x="736600" y="936625"/>
                  </a:cubicBezTo>
                  <a:cubicBezTo>
                    <a:pt x="742884" y="935228"/>
                    <a:pt x="749366" y="934847"/>
                    <a:pt x="755650" y="933450"/>
                  </a:cubicBezTo>
                  <a:cubicBezTo>
                    <a:pt x="764323" y="931523"/>
                    <a:pt x="767489" y="929333"/>
                    <a:pt x="774700" y="923925"/>
                  </a:cubicBezTo>
                  <a:cubicBezTo>
                    <a:pt x="775897" y="923027"/>
                    <a:pt x="776817" y="921808"/>
                    <a:pt x="777875" y="920750"/>
                  </a:cubicBezTo>
                  <a:lnTo>
                    <a:pt x="777875" y="889000"/>
                  </a:lnTo>
                  <a:lnTo>
                    <a:pt x="768350" y="857250"/>
                  </a:lnTo>
                  <a:lnTo>
                    <a:pt x="765175" y="822325"/>
                  </a:lnTo>
                  <a:lnTo>
                    <a:pt x="733425" y="800100"/>
                  </a:lnTo>
                  <a:lnTo>
                    <a:pt x="762000" y="787400"/>
                  </a:lnTo>
                  <a:lnTo>
                    <a:pt x="835025" y="796925"/>
                  </a:lnTo>
                  <a:lnTo>
                    <a:pt x="866775" y="774700"/>
                  </a:lnTo>
                  <a:lnTo>
                    <a:pt x="895350" y="752475"/>
                  </a:lnTo>
                  <a:lnTo>
                    <a:pt x="895350" y="688975"/>
                  </a:lnTo>
                  <a:lnTo>
                    <a:pt x="927100" y="701675"/>
                  </a:lnTo>
                  <a:lnTo>
                    <a:pt x="946150" y="679450"/>
                  </a:lnTo>
                  <a:lnTo>
                    <a:pt x="933450" y="635000"/>
                  </a:lnTo>
                  <a:lnTo>
                    <a:pt x="977900" y="622300"/>
                  </a:lnTo>
                  <a:lnTo>
                    <a:pt x="977900" y="622300"/>
                  </a:lnTo>
                  <a:lnTo>
                    <a:pt x="933450" y="584200"/>
                  </a:lnTo>
                  <a:lnTo>
                    <a:pt x="923925" y="536575"/>
                  </a:lnTo>
                  <a:lnTo>
                    <a:pt x="901700" y="511175"/>
                  </a:lnTo>
                  <a:lnTo>
                    <a:pt x="889000" y="555625"/>
                  </a:lnTo>
                  <a:lnTo>
                    <a:pt x="889000" y="555625"/>
                  </a:lnTo>
                  <a:lnTo>
                    <a:pt x="889000" y="555625"/>
                  </a:lnTo>
                  <a:lnTo>
                    <a:pt x="854075" y="555625"/>
                  </a:lnTo>
                  <a:lnTo>
                    <a:pt x="835025" y="565150"/>
                  </a:lnTo>
                  <a:cubicBezTo>
                    <a:pt x="824079" y="559677"/>
                    <a:pt x="806450" y="558346"/>
                    <a:pt x="806450" y="542925"/>
                  </a:cubicBezTo>
                  <a:cubicBezTo>
                    <a:pt x="806450" y="539578"/>
                    <a:pt x="808567" y="536575"/>
                    <a:pt x="809625" y="533400"/>
                  </a:cubicBezTo>
                  <a:cubicBezTo>
                    <a:pt x="806450" y="530225"/>
                    <a:pt x="803549" y="526750"/>
                    <a:pt x="800100" y="523875"/>
                  </a:cubicBezTo>
                  <a:cubicBezTo>
                    <a:pt x="797169" y="521432"/>
                    <a:pt x="792959" y="520505"/>
                    <a:pt x="790575" y="517525"/>
                  </a:cubicBezTo>
                  <a:cubicBezTo>
                    <a:pt x="788484" y="514912"/>
                    <a:pt x="788458" y="511175"/>
                    <a:pt x="787400" y="508000"/>
                  </a:cubicBezTo>
                  <a:cubicBezTo>
                    <a:pt x="786342" y="497417"/>
                    <a:pt x="782322" y="486715"/>
                    <a:pt x="784225" y="476250"/>
                  </a:cubicBezTo>
                  <a:cubicBezTo>
                    <a:pt x="784824" y="472957"/>
                    <a:pt x="790824" y="474700"/>
                    <a:pt x="793750" y="473075"/>
                  </a:cubicBezTo>
                  <a:cubicBezTo>
                    <a:pt x="800421" y="469369"/>
                    <a:pt x="812800" y="460375"/>
                    <a:pt x="812800" y="460375"/>
                  </a:cubicBezTo>
                  <a:cubicBezTo>
                    <a:pt x="814917" y="454025"/>
                    <a:pt x="815437" y="446894"/>
                    <a:pt x="819150" y="441325"/>
                  </a:cubicBezTo>
                  <a:cubicBezTo>
                    <a:pt x="821267" y="438150"/>
                    <a:pt x="823950" y="435287"/>
                    <a:pt x="825500" y="431800"/>
                  </a:cubicBezTo>
                  <a:cubicBezTo>
                    <a:pt x="828218" y="425683"/>
                    <a:pt x="829733" y="419100"/>
                    <a:pt x="831850" y="412750"/>
                  </a:cubicBezTo>
                  <a:lnTo>
                    <a:pt x="838200" y="393700"/>
                  </a:lnTo>
                  <a:lnTo>
                    <a:pt x="841375" y="384175"/>
                  </a:lnTo>
                  <a:cubicBezTo>
                    <a:pt x="842433" y="381000"/>
                    <a:pt x="844000" y="377951"/>
                    <a:pt x="844550" y="374650"/>
                  </a:cubicBezTo>
                  <a:cubicBezTo>
                    <a:pt x="845608" y="368300"/>
                    <a:pt x="845249" y="361542"/>
                    <a:pt x="847725" y="355600"/>
                  </a:cubicBezTo>
                  <a:cubicBezTo>
                    <a:pt x="850660" y="348555"/>
                    <a:pt x="856192" y="342900"/>
                    <a:pt x="860425" y="336550"/>
                  </a:cubicBezTo>
                  <a:cubicBezTo>
                    <a:pt x="862542" y="333375"/>
                    <a:pt x="865568" y="330645"/>
                    <a:pt x="866775" y="327025"/>
                  </a:cubicBezTo>
                  <a:cubicBezTo>
                    <a:pt x="867833" y="323850"/>
                    <a:pt x="868453" y="320493"/>
                    <a:pt x="869950" y="317500"/>
                  </a:cubicBezTo>
                  <a:cubicBezTo>
                    <a:pt x="875136" y="307128"/>
                    <a:pt x="883920" y="299085"/>
                    <a:pt x="895350" y="295275"/>
                  </a:cubicBezTo>
                  <a:lnTo>
                    <a:pt x="914400" y="288925"/>
                  </a:lnTo>
                  <a:cubicBezTo>
                    <a:pt x="940052" y="293200"/>
                    <a:pt x="927343" y="290064"/>
                    <a:pt x="952500" y="298450"/>
                  </a:cubicBezTo>
                  <a:lnTo>
                    <a:pt x="962025" y="301625"/>
                  </a:lnTo>
                  <a:cubicBezTo>
                    <a:pt x="968375" y="300567"/>
                    <a:pt x="975317" y="301329"/>
                    <a:pt x="981075" y="298450"/>
                  </a:cubicBezTo>
                  <a:cubicBezTo>
                    <a:pt x="989997" y="293989"/>
                    <a:pt x="985591" y="285661"/>
                    <a:pt x="990600" y="279400"/>
                  </a:cubicBezTo>
                  <a:cubicBezTo>
                    <a:pt x="992984" y="276420"/>
                    <a:pt x="996950" y="275167"/>
                    <a:pt x="1000125" y="273050"/>
                  </a:cubicBezTo>
                  <a:cubicBezTo>
                    <a:pt x="1002242" y="269875"/>
                    <a:pt x="1003495" y="265909"/>
                    <a:pt x="1006475" y="263525"/>
                  </a:cubicBezTo>
                  <a:cubicBezTo>
                    <a:pt x="1009088" y="261434"/>
                    <a:pt x="1013633" y="262717"/>
                    <a:pt x="1016000" y="260350"/>
                  </a:cubicBezTo>
                  <a:cubicBezTo>
                    <a:pt x="1018367" y="257983"/>
                    <a:pt x="1019175" y="250825"/>
                    <a:pt x="1019175" y="250825"/>
                  </a:cubicBezTo>
                  <a:lnTo>
                    <a:pt x="1028700" y="241300"/>
                  </a:lnTo>
                  <a:lnTo>
                    <a:pt x="984250" y="215900"/>
                  </a:lnTo>
                  <a:lnTo>
                    <a:pt x="977900" y="174625"/>
                  </a:lnTo>
                  <a:lnTo>
                    <a:pt x="990600" y="142875"/>
                  </a:lnTo>
                  <a:lnTo>
                    <a:pt x="962025" y="142875"/>
                  </a:lnTo>
                  <a:lnTo>
                    <a:pt x="920750" y="142875"/>
                  </a:lnTo>
                  <a:lnTo>
                    <a:pt x="876300" y="152400"/>
                  </a:lnTo>
                  <a:lnTo>
                    <a:pt x="850900" y="180975"/>
                  </a:lnTo>
                  <a:lnTo>
                    <a:pt x="819150" y="203200"/>
                  </a:lnTo>
                  <a:lnTo>
                    <a:pt x="774700" y="190500"/>
                  </a:lnTo>
                  <a:lnTo>
                    <a:pt x="749300" y="152400"/>
                  </a:lnTo>
                  <a:lnTo>
                    <a:pt x="698500" y="152400"/>
                  </a:lnTo>
                  <a:lnTo>
                    <a:pt x="660400" y="190500"/>
                  </a:lnTo>
                  <a:lnTo>
                    <a:pt x="561975" y="161925"/>
                  </a:lnTo>
                  <a:lnTo>
                    <a:pt x="561975" y="130175"/>
                  </a:lnTo>
                  <a:lnTo>
                    <a:pt x="555625" y="92075"/>
                  </a:lnTo>
                  <a:lnTo>
                    <a:pt x="568325" y="63500"/>
                  </a:lnTo>
                  <a:lnTo>
                    <a:pt x="514350" y="31750"/>
                  </a:lnTo>
                  <a:lnTo>
                    <a:pt x="438150" y="3175"/>
                  </a:lnTo>
                  <a:lnTo>
                    <a:pt x="415925" y="0"/>
                  </a:lnTo>
                  <a:lnTo>
                    <a:pt x="415925" y="38100"/>
                  </a:lnTo>
                  <a:lnTo>
                    <a:pt x="355600" y="6350"/>
                  </a:lnTo>
                  <a:lnTo>
                    <a:pt x="307975" y="19050"/>
                  </a:lnTo>
                  <a:lnTo>
                    <a:pt x="285750" y="63500"/>
                  </a:lnTo>
                  <a:lnTo>
                    <a:pt x="276225" y="117475"/>
                  </a:lnTo>
                  <a:lnTo>
                    <a:pt x="257175" y="142875"/>
                  </a:lnTo>
                  <a:lnTo>
                    <a:pt x="190500" y="120650"/>
                  </a:lnTo>
                  <a:lnTo>
                    <a:pt x="190500" y="120650"/>
                  </a:lnTo>
                  <a:lnTo>
                    <a:pt x="146050" y="152400"/>
                  </a:lnTo>
                  <a:lnTo>
                    <a:pt x="111125" y="152400"/>
                  </a:lnTo>
                  <a:lnTo>
                    <a:pt x="117475" y="88900"/>
                  </a:lnTo>
                  <a:lnTo>
                    <a:pt x="101600" y="79375"/>
                  </a:lnTo>
                  <a:lnTo>
                    <a:pt x="73025" y="123825"/>
                  </a:lnTo>
                  <a:lnTo>
                    <a:pt x="12700" y="152400"/>
                  </a:lnTo>
                  <a:close/>
                </a:path>
              </a:pathLst>
            </a:cu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t-LT" sz="1000" b="1" u="sng" dirty="0">
                  <a:solidFill>
                    <a:srgbClr val="000000"/>
                  </a:solidFill>
                  <a:latin typeface="Calibri" panose="020F0502020204030204" pitchFamily="34" charset="0"/>
                </a:rPr>
                <a:t>TELŠIAI</a:t>
              </a:r>
            </a:p>
          </p:txBody>
        </p:sp>
        <p:sp>
          <p:nvSpPr>
            <p:cNvPr id="41" name="Freeform 37">
              <a:extLst>
                <a:ext uri="{FF2B5EF4-FFF2-40B4-BE49-F238E27FC236}">
                  <a16:creationId xmlns:a16="http://schemas.microsoft.com/office/drawing/2014/main" id="{4B4A4029-2C8D-43AF-8AF4-5AB6ECAD09CE}"/>
                </a:ext>
              </a:extLst>
            </p:cNvPr>
            <p:cNvSpPr/>
            <p:nvPr/>
          </p:nvSpPr>
          <p:spPr>
            <a:xfrm>
              <a:off x="2730500" y="790575"/>
              <a:ext cx="1524000" cy="1250950"/>
            </a:xfrm>
            <a:custGeom>
              <a:avLst/>
              <a:gdLst>
                <a:gd name="connsiteX0" fmla="*/ 66675 w 1524000"/>
                <a:gd name="connsiteY0" fmla="*/ 469900 h 1250950"/>
                <a:gd name="connsiteX1" fmla="*/ 34925 w 1524000"/>
                <a:gd name="connsiteY1" fmla="*/ 565150 h 1250950"/>
                <a:gd name="connsiteX2" fmla="*/ 3175 w 1524000"/>
                <a:gd name="connsiteY2" fmla="*/ 584200 h 1250950"/>
                <a:gd name="connsiteX3" fmla="*/ 0 w 1524000"/>
                <a:gd name="connsiteY3" fmla="*/ 631825 h 1250950"/>
                <a:gd name="connsiteX4" fmla="*/ 0 w 1524000"/>
                <a:gd name="connsiteY4" fmla="*/ 631825 h 1250950"/>
                <a:gd name="connsiteX5" fmla="*/ 41275 w 1524000"/>
                <a:gd name="connsiteY5" fmla="*/ 682625 h 1250950"/>
                <a:gd name="connsiteX6" fmla="*/ 88900 w 1524000"/>
                <a:gd name="connsiteY6" fmla="*/ 669925 h 1250950"/>
                <a:gd name="connsiteX7" fmla="*/ 111125 w 1524000"/>
                <a:gd name="connsiteY7" fmla="*/ 631825 h 1250950"/>
                <a:gd name="connsiteX8" fmla="*/ 139700 w 1524000"/>
                <a:gd name="connsiteY8" fmla="*/ 669925 h 1250950"/>
                <a:gd name="connsiteX9" fmla="*/ 161925 w 1524000"/>
                <a:gd name="connsiteY9" fmla="*/ 720725 h 1250950"/>
                <a:gd name="connsiteX10" fmla="*/ 161925 w 1524000"/>
                <a:gd name="connsiteY10" fmla="*/ 720725 h 1250950"/>
                <a:gd name="connsiteX11" fmla="*/ 161925 w 1524000"/>
                <a:gd name="connsiteY11" fmla="*/ 746125 h 1250950"/>
                <a:gd name="connsiteX12" fmla="*/ 161925 w 1524000"/>
                <a:gd name="connsiteY12" fmla="*/ 781050 h 1250950"/>
                <a:gd name="connsiteX13" fmla="*/ 190500 w 1524000"/>
                <a:gd name="connsiteY13" fmla="*/ 800100 h 1250950"/>
                <a:gd name="connsiteX14" fmla="*/ 209550 w 1524000"/>
                <a:gd name="connsiteY14" fmla="*/ 790575 h 1250950"/>
                <a:gd name="connsiteX15" fmla="*/ 231775 w 1524000"/>
                <a:gd name="connsiteY15" fmla="*/ 806450 h 1250950"/>
                <a:gd name="connsiteX16" fmla="*/ 238125 w 1524000"/>
                <a:gd name="connsiteY16" fmla="*/ 838200 h 1250950"/>
                <a:gd name="connsiteX17" fmla="*/ 241300 w 1524000"/>
                <a:gd name="connsiteY17" fmla="*/ 847725 h 1250950"/>
                <a:gd name="connsiteX18" fmla="*/ 244475 w 1524000"/>
                <a:gd name="connsiteY18" fmla="*/ 860425 h 1250950"/>
                <a:gd name="connsiteX19" fmla="*/ 254000 w 1524000"/>
                <a:gd name="connsiteY19" fmla="*/ 863600 h 1250950"/>
                <a:gd name="connsiteX20" fmla="*/ 263525 w 1524000"/>
                <a:gd name="connsiteY20" fmla="*/ 857250 h 1250950"/>
                <a:gd name="connsiteX21" fmla="*/ 285750 w 1524000"/>
                <a:gd name="connsiteY21" fmla="*/ 854075 h 1250950"/>
                <a:gd name="connsiteX22" fmla="*/ 288925 w 1524000"/>
                <a:gd name="connsiteY22" fmla="*/ 844550 h 1250950"/>
                <a:gd name="connsiteX23" fmla="*/ 317500 w 1524000"/>
                <a:gd name="connsiteY23" fmla="*/ 857250 h 1250950"/>
                <a:gd name="connsiteX24" fmla="*/ 323850 w 1524000"/>
                <a:gd name="connsiteY24" fmla="*/ 876300 h 1250950"/>
                <a:gd name="connsiteX25" fmla="*/ 333375 w 1524000"/>
                <a:gd name="connsiteY25" fmla="*/ 879475 h 1250950"/>
                <a:gd name="connsiteX26" fmla="*/ 374650 w 1524000"/>
                <a:gd name="connsiteY26" fmla="*/ 885825 h 1250950"/>
                <a:gd name="connsiteX27" fmla="*/ 384175 w 1524000"/>
                <a:gd name="connsiteY27" fmla="*/ 892175 h 1250950"/>
                <a:gd name="connsiteX28" fmla="*/ 403225 w 1524000"/>
                <a:gd name="connsiteY28" fmla="*/ 901700 h 1250950"/>
                <a:gd name="connsiteX29" fmla="*/ 406400 w 1524000"/>
                <a:gd name="connsiteY29" fmla="*/ 911225 h 1250950"/>
                <a:gd name="connsiteX30" fmla="*/ 409575 w 1524000"/>
                <a:gd name="connsiteY30" fmla="*/ 927100 h 1250950"/>
                <a:gd name="connsiteX31" fmla="*/ 428625 w 1524000"/>
                <a:gd name="connsiteY31" fmla="*/ 920750 h 1250950"/>
                <a:gd name="connsiteX32" fmla="*/ 438150 w 1524000"/>
                <a:gd name="connsiteY32" fmla="*/ 917575 h 1250950"/>
                <a:gd name="connsiteX33" fmla="*/ 473075 w 1524000"/>
                <a:gd name="connsiteY33" fmla="*/ 920750 h 1250950"/>
                <a:gd name="connsiteX34" fmla="*/ 482600 w 1524000"/>
                <a:gd name="connsiteY34" fmla="*/ 927100 h 1250950"/>
                <a:gd name="connsiteX35" fmla="*/ 501650 w 1524000"/>
                <a:gd name="connsiteY35" fmla="*/ 914400 h 1250950"/>
                <a:gd name="connsiteX36" fmla="*/ 504825 w 1524000"/>
                <a:gd name="connsiteY36" fmla="*/ 904875 h 1250950"/>
                <a:gd name="connsiteX37" fmla="*/ 504825 w 1524000"/>
                <a:gd name="connsiteY37" fmla="*/ 876300 h 1250950"/>
                <a:gd name="connsiteX38" fmla="*/ 523875 w 1524000"/>
                <a:gd name="connsiteY38" fmla="*/ 869950 h 1250950"/>
                <a:gd name="connsiteX39" fmla="*/ 539750 w 1524000"/>
                <a:gd name="connsiteY39" fmla="*/ 873125 h 1250950"/>
                <a:gd name="connsiteX40" fmla="*/ 549275 w 1524000"/>
                <a:gd name="connsiteY40" fmla="*/ 892175 h 1250950"/>
                <a:gd name="connsiteX41" fmla="*/ 558800 w 1524000"/>
                <a:gd name="connsiteY41" fmla="*/ 898525 h 1250950"/>
                <a:gd name="connsiteX42" fmla="*/ 555625 w 1524000"/>
                <a:gd name="connsiteY42" fmla="*/ 908050 h 1250950"/>
                <a:gd name="connsiteX43" fmla="*/ 549275 w 1524000"/>
                <a:gd name="connsiteY43" fmla="*/ 917575 h 1250950"/>
                <a:gd name="connsiteX44" fmla="*/ 542925 w 1524000"/>
                <a:gd name="connsiteY44" fmla="*/ 936625 h 1250950"/>
                <a:gd name="connsiteX45" fmla="*/ 539750 w 1524000"/>
                <a:gd name="connsiteY45" fmla="*/ 946150 h 1250950"/>
                <a:gd name="connsiteX46" fmla="*/ 546100 w 1524000"/>
                <a:gd name="connsiteY46" fmla="*/ 971550 h 1250950"/>
                <a:gd name="connsiteX47" fmla="*/ 555625 w 1524000"/>
                <a:gd name="connsiteY47" fmla="*/ 977900 h 1250950"/>
                <a:gd name="connsiteX48" fmla="*/ 568325 w 1524000"/>
                <a:gd name="connsiteY48" fmla="*/ 1006475 h 1250950"/>
                <a:gd name="connsiteX49" fmla="*/ 571500 w 1524000"/>
                <a:gd name="connsiteY49" fmla="*/ 1016000 h 1250950"/>
                <a:gd name="connsiteX50" fmla="*/ 590550 w 1524000"/>
                <a:gd name="connsiteY50" fmla="*/ 1025525 h 1250950"/>
                <a:gd name="connsiteX51" fmla="*/ 609600 w 1524000"/>
                <a:gd name="connsiteY51" fmla="*/ 1022350 h 1250950"/>
                <a:gd name="connsiteX52" fmla="*/ 622300 w 1524000"/>
                <a:gd name="connsiteY52" fmla="*/ 1019175 h 1250950"/>
                <a:gd name="connsiteX53" fmla="*/ 635000 w 1524000"/>
                <a:gd name="connsiteY53" fmla="*/ 1022350 h 1250950"/>
                <a:gd name="connsiteX54" fmla="*/ 654050 w 1524000"/>
                <a:gd name="connsiteY54" fmla="*/ 1031875 h 1250950"/>
                <a:gd name="connsiteX55" fmla="*/ 660400 w 1524000"/>
                <a:gd name="connsiteY55" fmla="*/ 1050925 h 1250950"/>
                <a:gd name="connsiteX56" fmla="*/ 669925 w 1524000"/>
                <a:gd name="connsiteY56" fmla="*/ 1069975 h 1250950"/>
                <a:gd name="connsiteX57" fmla="*/ 679450 w 1524000"/>
                <a:gd name="connsiteY57" fmla="*/ 1073150 h 1250950"/>
                <a:gd name="connsiteX58" fmla="*/ 688975 w 1524000"/>
                <a:gd name="connsiteY58" fmla="*/ 1079500 h 1250950"/>
                <a:gd name="connsiteX59" fmla="*/ 695325 w 1524000"/>
                <a:gd name="connsiteY59" fmla="*/ 1098550 h 1250950"/>
                <a:gd name="connsiteX60" fmla="*/ 698500 w 1524000"/>
                <a:gd name="connsiteY60" fmla="*/ 1108075 h 1250950"/>
                <a:gd name="connsiteX61" fmla="*/ 692150 w 1524000"/>
                <a:gd name="connsiteY61" fmla="*/ 1127125 h 1250950"/>
                <a:gd name="connsiteX62" fmla="*/ 682625 w 1524000"/>
                <a:gd name="connsiteY62" fmla="*/ 1146175 h 1250950"/>
                <a:gd name="connsiteX63" fmla="*/ 685800 w 1524000"/>
                <a:gd name="connsiteY63" fmla="*/ 1155700 h 1250950"/>
                <a:gd name="connsiteX64" fmla="*/ 698500 w 1524000"/>
                <a:gd name="connsiteY64" fmla="*/ 1152525 h 1250950"/>
                <a:gd name="connsiteX65" fmla="*/ 723900 w 1524000"/>
                <a:gd name="connsiteY65" fmla="*/ 1155700 h 1250950"/>
                <a:gd name="connsiteX66" fmla="*/ 733425 w 1524000"/>
                <a:gd name="connsiteY66" fmla="*/ 1165225 h 1250950"/>
                <a:gd name="connsiteX67" fmla="*/ 733425 w 1524000"/>
                <a:gd name="connsiteY67" fmla="*/ 1184275 h 1250950"/>
                <a:gd name="connsiteX68" fmla="*/ 723900 w 1524000"/>
                <a:gd name="connsiteY68" fmla="*/ 1190625 h 1250950"/>
                <a:gd name="connsiteX69" fmla="*/ 771525 w 1524000"/>
                <a:gd name="connsiteY69" fmla="*/ 1193800 h 1250950"/>
                <a:gd name="connsiteX70" fmla="*/ 784225 w 1524000"/>
                <a:gd name="connsiteY70" fmla="*/ 1190625 h 1250950"/>
                <a:gd name="connsiteX71" fmla="*/ 793750 w 1524000"/>
                <a:gd name="connsiteY71" fmla="*/ 1184275 h 1250950"/>
                <a:gd name="connsiteX72" fmla="*/ 809625 w 1524000"/>
                <a:gd name="connsiteY72" fmla="*/ 1187450 h 1250950"/>
                <a:gd name="connsiteX73" fmla="*/ 828675 w 1524000"/>
                <a:gd name="connsiteY73" fmla="*/ 1193800 h 1250950"/>
                <a:gd name="connsiteX74" fmla="*/ 835025 w 1524000"/>
                <a:gd name="connsiteY74" fmla="*/ 1203325 h 1250950"/>
                <a:gd name="connsiteX75" fmla="*/ 847725 w 1524000"/>
                <a:gd name="connsiteY75" fmla="*/ 1200150 h 1250950"/>
                <a:gd name="connsiteX76" fmla="*/ 876300 w 1524000"/>
                <a:gd name="connsiteY76" fmla="*/ 1193800 h 1250950"/>
                <a:gd name="connsiteX77" fmla="*/ 901700 w 1524000"/>
                <a:gd name="connsiteY77" fmla="*/ 1196975 h 1250950"/>
                <a:gd name="connsiteX78" fmla="*/ 914400 w 1524000"/>
                <a:gd name="connsiteY78" fmla="*/ 1200150 h 1250950"/>
                <a:gd name="connsiteX79" fmla="*/ 927100 w 1524000"/>
                <a:gd name="connsiteY79" fmla="*/ 1219200 h 1250950"/>
                <a:gd name="connsiteX80" fmla="*/ 946150 w 1524000"/>
                <a:gd name="connsiteY80" fmla="*/ 1238250 h 1250950"/>
                <a:gd name="connsiteX81" fmla="*/ 962025 w 1524000"/>
                <a:gd name="connsiteY81" fmla="*/ 1247775 h 1250950"/>
                <a:gd name="connsiteX82" fmla="*/ 971550 w 1524000"/>
                <a:gd name="connsiteY82" fmla="*/ 1250950 h 1250950"/>
                <a:gd name="connsiteX83" fmla="*/ 1130300 w 1524000"/>
                <a:gd name="connsiteY83" fmla="*/ 1047750 h 1250950"/>
                <a:gd name="connsiteX84" fmla="*/ 1190625 w 1524000"/>
                <a:gd name="connsiteY84" fmla="*/ 1082675 h 1250950"/>
                <a:gd name="connsiteX85" fmla="*/ 1216025 w 1524000"/>
                <a:gd name="connsiteY85" fmla="*/ 1022350 h 1250950"/>
                <a:gd name="connsiteX86" fmla="*/ 1200150 w 1524000"/>
                <a:gd name="connsiteY86" fmla="*/ 984250 h 1250950"/>
                <a:gd name="connsiteX87" fmla="*/ 1216025 w 1524000"/>
                <a:gd name="connsiteY87" fmla="*/ 962025 h 1250950"/>
                <a:gd name="connsiteX88" fmla="*/ 1257300 w 1524000"/>
                <a:gd name="connsiteY88" fmla="*/ 955675 h 1250950"/>
                <a:gd name="connsiteX89" fmla="*/ 1282700 w 1524000"/>
                <a:gd name="connsiteY89" fmla="*/ 898525 h 1250950"/>
                <a:gd name="connsiteX90" fmla="*/ 1260475 w 1524000"/>
                <a:gd name="connsiteY90" fmla="*/ 882650 h 1250950"/>
                <a:gd name="connsiteX91" fmla="*/ 1222375 w 1524000"/>
                <a:gd name="connsiteY91" fmla="*/ 876300 h 1250950"/>
                <a:gd name="connsiteX92" fmla="*/ 1200150 w 1524000"/>
                <a:gd name="connsiteY92" fmla="*/ 901700 h 1250950"/>
                <a:gd name="connsiteX93" fmla="*/ 1168400 w 1524000"/>
                <a:gd name="connsiteY93" fmla="*/ 869950 h 1250950"/>
                <a:gd name="connsiteX94" fmla="*/ 1143000 w 1524000"/>
                <a:gd name="connsiteY94" fmla="*/ 895350 h 1250950"/>
                <a:gd name="connsiteX95" fmla="*/ 1139825 w 1524000"/>
                <a:gd name="connsiteY95" fmla="*/ 908050 h 1250950"/>
                <a:gd name="connsiteX96" fmla="*/ 1127125 w 1524000"/>
                <a:gd name="connsiteY96" fmla="*/ 958850 h 1250950"/>
                <a:gd name="connsiteX97" fmla="*/ 1095375 w 1524000"/>
                <a:gd name="connsiteY97" fmla="*/ 968375 h 1250950"/>
                <a:gd name="connsiteX98" fmla="*/ 1073150 w 1524000"/>
                <a:gd name="connsiteY98" fmla="*/ 952500 h 1250950"/>
                <a:gd name="connsiteX99" fmla="*/ 1063625 w 1524000"/>
                <a:gd name="connsiteY99" fmla="*/ 949325 h 1250950"/>
                <a:gd name="connsiteX100" fmla="*/ 1057275 w 1524000"/>
                <a:gd name="connsiteY100" fmla="*/ 939800 h 1250950"/>
                <a:gd name="connsiteX101" fmla="*/ 1047750 w 1524000"/>
                <a:gd name="connsiteY101" fmla="*/ 936625 h 1250950"/>
                <a:gd name="connsiteX102" fmla="*/ 1038225 w 1524000"/>
                <a:gd name="connsiteY102" fmla="*/ 930275 h 1250950"/>
                <a:gd name="connsiteX103" fmla="*/ 1031875 w 1524000"/>
                <a:gd name="connsiteY103" fmla="*/ 920750 h 1250950"/>
                <a:gd name="connsiteX104" fmla="*/ 1022350 w 1524000"/>
                <a:gd name="connsiteY104" fmla="*/ 914400 h 1250950"/>
                <a:gd name="connsiteX105" fmla="*/ 1019175 w 1524000"/>
                <a:gd name="connsiteY105" fmla="*/ 904875 h 1250950"/>
                <a:gd name="connsiteX106" fmla="*/ 1038225 w 1524000"/>
                <a:gd name="connsiteY106" fmla="*/ 892175 h 1250950"/>
                <a:gd name="connsiteX107" fmla="*/ 1047750 w 1524000"/>
                <a:gd name="connsiteY107" fmla="*/ 882650 h 1250950"/>
                <a:gd name="connsiteX108" fmla="*/ 1057275 w 1524000"/>
                <a:gd name="connsiteY108" fmla="*/ 879475 h 1250950"/>
                <a:gd name="connsiteX109" fmla="*/ 1066800 w 1524000"/>
                <a:gd name="connsiteY109" fmla="*/ 873125 h 1250950"/>
                <a:gd name="connsiteX110" fmla="*/ 1092200 w 1524000"/>
                <a:gd name="connsiteY110" fmla="*/ 866775 h 1250950"/>
                <a:gd name="connsiteX111" fmla="*/ 1095375 w 1524000"/>
                <a:gd name="connsiteY111" fmla="*/ 857250 h 1250950"/>
                <a:gd name="connsiteX112" fmla="*/ 1098550 w 1524000"/>
                <a:gd name="connsiteY112" fmla="*/ 841375 h 1250950"/>
                <a:gd name="connsiteX113" fmla="*/ 1117600 w 1524000"/>
                <a:gd name="connsiteY113" fmla="*/ 838200 h 1250950"/>
                <a:gd name="connsiteX114" fmla="*/ 1108075 w 1524000"/>
                <a:gd name="connsiteY114" fmla="*/ 819150 h 1250950"/>
                <a:gd name="connsiteX115" fmla="*/ 1079500 w 1524000"/>
                <a:gd name="connsiteY115" fmla="*/ 803275 h 1250950"/>
                <a:gd name="connsiteX116" fmla="*/ 1060450 w 1524000"/>
                <a:gd name="connsiteY116" fmla="*/ 787400 h 1250950"/>
                <a:gd name="connsiteX117" fmla="*/ 1047750 w 1524000"/>
                <a:gd name="connsiteY117" fmla="*/ 803275 h 1250950"/>
                <a:gd name="connsiteX118" fmla="*/ 1028700 w 1524000"/>
                <a:gd name="connsiteY118" fmla="*/ 809625 h 1250950"/>
                <a:gd name="connsiteX119" fmla="*/ 1009650 w 1524000"/>
                <a:gd name="connsiteY119" fmla="*/ 800100 h 1250950"/>
                <a:gd name="connsiteX120" fmla="*/ 1000125 w 1524000"/>
                <a:gd name="connsiteY120" fmla="*/ 796925 h 1250950"/>
                <a:gd name="connsiteX121" fmla="*/ 984250 w 1524000"/>
                <a:gd name="connsiteY121" fmla="*/ 781050 h 1250950"/>
                <a:gd name="connsiteX122" fmla="*/ 1057275 w 1524000"/>
                <a:gd name="connsiteY122" fmla="*/ 755650 h 1250950"/>
                <a:gd name="connsiteX123" fmla="*/ 1060450 w 1524000"/>
                <a:gd name="connsiteY123" fmla="*/ 673100 h 1250950"/>
                <a:gd name="connsiteX124" fmla="*/ 1111250 w 1524000"/>
                <a:gd name="connsiteY124" fmla="*/ 635000 h 1250950"/>
                <a:gd name="connsiteX125" fmla="*/ 1152525 w 1524000"/>
                <a:gd name="connsiteY125" fmla="*/ 688975 h 1250950"/>
                <a:gd name="connsiteX126" fmla="*/ 1152525 w 1524000"/>
                <a:gd name="connsiteY126" fmla="*/ 723900 h 1250950"/>
                <a:gd name="connsiteX127" fmla="*/ 1171575 w 1524000"/>
                <a:gd name="connsiteY127" fmla="*/ 746125 h 1250950"/>
                <a:gd name="connsiteX128" fmla="*/ 1168400 w 1524000"/>
                <a:gd name="connsiteY128" fmla="*/ 771525 h 1250950"/>
                <a:gd name="connsiteX129" fmla="*/ 1200150 w 1524000"/>
                <a:gd name="connsiteY129" fmla="*/ 787400 h 1250950"/>
                <a:gd name="connsiteX130" fmla="*/ 1225550 w 1524000"/>
                <a:gd name="connsiteY130" fmla="*/ 784225 h 1250950"/>
                <a:gd name="connsiteX131" fmla="*/ 1260475 w 1524000"/>
                <a:gd name="connsiteY131" fmla="*/ 835025 h 1250950"/>
                <a:gd name="connsiteX132" fmla="*/ 1279525 w 1524000"/>
                <a:gd name="connsiteY132" fmla="*/ 857250 h 1250950"/>
                <a:gd name="connsiteX133" fmla="*/ 1304925 w 1524000"/>
                <a:gd name="connsiteY133" fmla="*/ 876300 h 1250950"/>
                <a:gd name="connsiteX134" fmla="*/ 1343025 w 1524000"/>
                <a:gd name="connsiteY134" fmla="*/ 873125 h 1250950"/>
                <a:gd name="connsiteX135" fmla="*/ 1393825 w 1524000"/>
                <a:gd name="connsiteY135" fmla="*/ 841375 h 1250950"/>
                <a:gd name="connsiteX136" fmla="*/ 1435100 w 1524000"/>
                <a:gd name="connsiteY136" fmla="*/ 784225 h 1250950"/>
                <a:gd name="connsiteX137" fmla="*/ 1473200 w 1524000"/>
                <a:gd name="connsiteY137" fmla="*/ 796925 h 1250950"/>
                <a:gd name="connsiteX138" fmla="*/ 1492250 w 1524000"/>
                <a:gd name="connsiteY138" fmla="*/ 755650 h 1250950"/>
                <a:gd name="connsiteX139" fmla="*/ 1485900 w 1524000"/>
                <a:gd name="connsiteY139" fmla="*/ 673100 h 1250950"/>
                <a:gd name="connsiteX140" fmla="*/ 1435100 w 1524000"/>
                <a:gd name="connsiteY140" fmla="*/ 606425 h 1250950"/>
                <a:gd name="connsiteX141" fmla="*/ 1520825 w 1524000"/>
                <a:gd name="connsiteY141" fmla="*/ 527050 h 1250950"/>
                <a:gd name="connsiteX142" fmla="*/ 1524000 w 1524000"/>
                <a:gd name="connsiteY142" fmla="*/ 488950 h 1250950"/>
                <a:gd name="connsiteX143" fmla="*/ 1482725 w 1524000"/>
                <a:gd name="connsiteY143" fmla="*/ 492125 h 1250950"/>
                <a:gd name="connsiteX144" fmla="*/ 1435100 w 1524000"/>
                <a:gd name="connsiteY144" fmla="*/ 469900 h 1250950"/>
                <a:gd name="connsiteX145" fmla="*/ 1435100 w 1524000"/>
                <a:gd name="connsiteY145" fmla="*/ 469900 h 1250950"/>
                <a:gd name="connsiteX146" fmla="*/ 1495425 w 1524000"/>
                <a:gd name="connsiteY146" fmla="*/ 441325 h 1250950"/>
                <a:gd name="connsiteX147" fmla="*/ 1495425 w 1524000"/>
                <a:gd name="connsiteY147" fmla="*/ 441325 h 1250950"/>
                <a:gd name="connsiteX148" fmla="*/ 1485900 w 1524000"/>
                <a:gd name="connsiteY148" fmla="*/ 409575 h 1250950"/>
                <a:gd name="connsiteX149" fmla="*/ 1454150 w 1524000"/>
                <a:gd name="connsiteY149" fmla="*/ 384175 h 1250950"/>
                <a:gd name="connsiteX150" fmla="*/ 1422400 w 1524000"/>
                <a:gd name="connsiteY150" fmla="*/ 374650 h 1250950"/>
                <a:gd name="connsiteX151" fmla="*/ 1403350 w 1524000"/>
                <a:gd name="connsiteY151" fmla="*/ 368300 h 1250950"/>
                <a:gd name="connsiteX152" fmla="*/ 1393825 w 1524000"/>
                <a:gd name="connsiteY152" fmla="*/ 365125 h 1250950"/>
                <a:gd name="connsiteX153" fmla="*/ 1387475 w 1524000"/>
                <a:gd name="connsiteY153" fmla="*/ 355600 h 1250950"/>
                <a:gd name="connsiteX154" fmla="*/ 1365250 w 1524000"/>
                <a:gd name="connsiteY154" fmla="*/ 355600 h 1250950"/>
                <a:gd name="connsiteX155" fmla="*/ 1346200 w 1524000"/>
                <a:gd name="connsiteY155" fmla="*/ 349250 h 1250950"/>
                <a:gd name="connsiteX156" fmla="*/ 1336675 w 1524000"/>
                <a:gd name="connsiteY156" fmla="*/ 346075 h 1250950"/>
                <a:gd name="connsiteX157" fmla="*/ 1330325 w 1524000"/>
                <a:gd name="connsiteY157" fmla="*/ 336550 h 1250950"/>
                <a:gd name="connsiteX158" fmla="*/ 1301750 w 1524000"/>
                <a:gd name="connsiteY158" fmla="*/ 330200 h 1250950"/>
                <a:gd name="connsiteX159" fmla="*/ 1292225 w 1524000"/>
                <a:gd name="connsiteY159" fmla="*/ 323850 h 1250950"/>
                <a:gd name="connsiteX160" fmla="*/ 1285875 w 1524000"/>
                <a:gd name="connsiteY160" fmla="*/ 304800 h 1250950"/>
                <a:gd name="connsiteX161" fmla="*/ 1282700 w 1524000"/>
                <a:gd name="connsiteY161" fmla="*/ 295275 h 1250950"/>
                <a:gd name="connsiteX162" fmla="*/ 1279525 w 1524000"/>
                <a:gd name="connsiteY162" fmla="*/ 285750 h 1250950"/>
                <a:gd name="connsiteX163" fmla="*/ 1276350 w 1524000"/>
                <a:gd name="connsiteY163" fmla="*/ 276225 h 1250950"/>
                <a:gd name="connsiteX164" fmla="*/ 1257300 w 1524000"/>
                <a:gd name="connsiteY164" fmla="*/ 260350 h 1250950"/>
                <a:gd name="connsiteX165" fmla="*/ 1219200 w 1524000"/>
                <a:gd name="connsiteY165" fmla="*/ 257175 h 1250950"/>
                <a:gd name="connsiteX166" fmla="*/ 1209675 w 1524000"/>
                <a:gd name="connsiteY166" fmla="*/ 247650 h 1250950"/>
                <a:gd name="connsiteX167" fmla="*/ 1200150 w 1524000"/>
                <a:gd name="connsiteY167" fmla="*/ 244475 h 1250950"/>
                <a:gd name="connsiteX168" fmla="*/ 1181100 w 1524000"/>
                <a:gd name="connsiteY168" fmla="*/ 231775 h 1250950"/>
                <a:gd name="connsiteX169" fmla="*/ 1174750 w 1524000"/>
                <a:gd name="connsiteY169" fmla="*/ 222250 h 1250950"/>
                <a:gd name="connsiteX170" fmla="*/ 1168400 w 1524000"/>
                <a:gd name="connsiteY170" fmla="*/ 200025 h 1250950"/>
                <a:gd name="connsiteX171" fmla="*/ 1165225 w 1524000"/>
                <a:gd name="connsiteY171" fmla="*/ 190500 h 1250950"/>
                <a:gd name="connsiteX172" fmla="*/ 1155700 w 1524000"/>
                <a:gd name="connsiteY172" fmla="*/ 180975 h 1250950"/>
                <a:gd name="connsiteX173" fmla="*/ 1146175 w 1524000"/>
                <a:gd name="connsiteY173" fmla="*/ 177800 h 1250950"/>
                <a:gd name="connsiteX174" fmla="*/ 1114425 w 1524000"/>
                <a:gd name="connsiteY174" fmla="*/ 174625 h 1250950"/>
                <a:gd name="connsiteX175" fmla="*/ 1082675 w 1524000"/>
                <a:gd name="connsiteY175" fmla="*/ 174625 h 1250950"/>
                <a:gd name="connsiteX176" fmla="*/ 1063625 w 1524000"/>
                <a:gd name="connsiteY176" fmla="*/ 168275 h 1250950"/>
                <a:gd name="connsiteX177" fmla="*/ 1057275 w 1524000"/>
                <a:gd name="connsiteY177" fmla="*/ 158750 h 1250950"/>
                <a:gd name="connsiteX178" fmla="*/ 1069975 w 1524000"/>
                <a:gd name="connsiteY178" fmla="*/ 146050 h 1250950"/>
                <a:gd name="connsiteX179" fmla="*/ 1073150 w 1524000"/>
                <a:gd name="connsiteY179" fmla="*/ 142875 h 1250950"/>
                <a:gd name="connsiteX180" fmla="*/ 1111250 w 1524000"/>
                <a:gd name="connsiteY180" fmla="*/ 117475 h 1250950"/>
                <a:gd name="connsiteX181" fmla="*/ 1111250 w 1524000"/>
                <a:gd name="connsiteY181" fmla="*/ 92075 h 1250950"/>
                <a:gd name="connsiteX182" fmla="*/ 1076325 w 1524000"/>
                <a:gd name="connsiteY182" fmla="*/ 88900 h 1250950"/>
                <a:gd name="connsiteX183" fmla="*/ 1041400 w 1524000"/>
                <a:gd name="connsiteY183" fmla="*/ 66675 h 1250950"/>
                <a:gd name="connsiteX184" fmla="*/ 962025 w 1524000"/>
                <a:gd name="connsiteY184" fmla="*/ 101600 h 1250950"/>
                <a:gd name="connsiteX185" fmla="*/ 939800 w 1524000"/>
                <a:gd name="connsiteY185" fmla="*/ 85725 h 1250950"/>
                <a:gd name="connsiteX186" fmla="*/ 930275 w 1524000"/>
                <a:gd name="connsiteY186" fmla="*/ 44450 h 1250950"/>
                <a:gd name="connsiteX187" fmla="*/ 901700 w 1524000"/>
                <a:gd name="connsiteY187" fmla="*/ 9525 h 1250950"/>
                <a:gd name="connsiteX188" fmla="*/ 866775 w 1524000"/>
                <a:gd name="connsiteY188" fmla="*/ 0 h 1250950"/>
                <a:gd name="connsiteX189" fmla="*/ 822325 w 1524000"/>
                <a:gd name="connsiteY189" fmla="*/ 25400 h 1250950"/>
                <a:gd name="connsiteX190" fmla="*/ 774700 w 1524000"/>
                <a:gd name="connsiteY190" fmla="*/ 44450 h 1250950"/>
                <a:gd name="connsiteX191" fmla="*/ 733425 w 1524000"/>
                <a:gd name="connsiteY191" fmla="*/ 41275 h 1250950"/>
                <a:gd name="connsiteX192" fmla="*/ 688975 w 1524000"/>
                <a:gd name="connsiteY192" fmla="*/ 60325 h 1250950"/>
                <a:gd name="connsiteX193" fmla="*/ 688975 w 1524000"/>
                <a:gd name="connsiteY193" fmla="*/ 60325 h 1250950"/>
                <a:gd name="connsiteX194" fmla="*/ 647700 w 1524000"/>
                <a:gd name="connsiteY194" fmla="*/ 63500 h 1250950"/>
                <a:gd name="connsiteX195" fmla="*/ 609600 w 1524000"/>
                <a:gd name="connsiteY195" fmla="*/ 73025 h 1250950"/>
                <a:gd name="connsiteX196" fmla="*/ 577850 w 1524000"/>
                <a:gd name="connsiteY196" fmla="*/ 57150 h 1250950"/>
                <a:gd name="connsiteX197" fmla="*/ 590550 w 1524000"/>
                <a:gd name="connsiteY197" fmla="*/ 101600 h 1250950"/>
                <a:gd name="connsiteX198" fmla="*/ 590550 w 1524000"/>
                <a:gd name="connsiteY198" fmla="*/ 101600 h 1250950"/>
                <a:gd name="connsiteX199" fmla="*/ 571500 w 1524000"/>
                <a:gd name="connsiteY199" fmla="*/ 139700 h 1250950"/>
                <a:gd name="connsiteX200" fmla="*/ 555625 w 1524000"/>
                <a:gd name="connsiteY200" fmla="*/ 165100 h 1250950"/>
                <a:gd name="connsiteX201" fmla="*/ 508000 w 1524000"/>
                <a:gd name="connsiteY201" fmla="*/ 244475 h 1250950"/>
                <a:gd name="connsiteX202" fmla="*/ 469900 w 1524000"/>
                <a:gd name="connsiteY202" fmla="*/ 241300 h 1250950"/>
                <a:gd name="connsiteX203" fmla="*/ 454025 w 1524000"/>
                <a:gd name="connsiteY203" fmla="*/ 263525 h 1250950"/>
                <a:gd name="connsiteX204" fmla="*/ 454025 w 1524000"/>
                <a:gd name="connsiteY204" fmla="*/ 285750 h 1250950"/>
                <a:gd name="connsiteX205" fmla="*/ 422275 w 1524000"/>
                <a:gd name="connsiteY205" fmla="*/ 279400 h 1250950"/>
                <a:gd name="connsiteX206" fmla="*/ 396875 w 1524000"/>
                <a:gd name="connsiteY206" fmla="*/ 285750 h 1250950"/>
                <a:gd name="connsiteX207" fmla="*/ 403225 w 1524000"/>
                <a:gd name="connsiteY207" fmla="*/ 346075 h 1250950"/>
                <a:gd name="connsiteX208" fmla="*/ 393700 w 1524000"/>
                <a:gd name="connsiteY208" fmla="*/ 365125 h 1250950"/>
                <a:gd name="connsiteX209" fmla="*/ 336550 w 1524000"/>
                <a:gd name="connsiteY209" fmla="*/ 333375 h 1250950"/>
                <a:gd name="connsiteX210" fmla="*/ 263525 w 1524000"/>
                <a:gd name="connsiteY210" fmla="*/ 355600 h 1250950"/>
                <a:gd name="connsiteX211" fmla="*/ 203200 w 1524000"/>
                <a:gd name="connsiteY211" fmla="*/ 393700 h 1250950"/>
                <a:gd name="connsiteX212" fmla="*/ 180975 w 1524000"/>
                <a:gd name="connsiteY212" fmla="*/ 409575 h 1250950"/>
                <a:gd name="connsiteX213" fmla="*/ 142875 w 1524000"/>
                <a:gd name="connsiteY213" fmla="*/ 396875 h 1250950"/>
                <a:gd name="connsiteX214" fmla="*/ 95250 w 1524000"/>
                <a:gd name="connsiteY214" fmla="*/ 400050 h 1250950"/>
                <a:gd name="connsiteX215" fmla="*/ 66675 w 1524000"/>
                <a:gd name="connsiteY215" fmla="*/ 469900 h 125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Lst>
              <a:rect l="l" t="t" r="r" b="b"/>
              <a:pathLst>
                <a:path w="1524000" h="1250950">
                  <a:moveTo>
                    <a:pt x="66675" y="469900"/>
                  </a:moveTo>
                  <a:lnTo>
                    <a:pt x="34925" y="565150"/>
                  </a:lnTo>
                  <a:lnTo>
                    <a:pt x="3175" y="584200"/>
                  </a:lnTo>
                  <a:lnTo>
                    <a:pt x="0" y="631825"/>
                  </a:lnTo>
                  <a:lnTo>
                    <a:pt x="0" y="631825"/>
                  </a:lnTo>
                  <a:lnTo>
                    <a:pt x="41275" y="682625"/>
                  </a:lnTo>
                  <a:lnTo>
                    <a:pt x="88900" y="669925"/>
                  </a:lnTo>
                  <a:lnTo>
                    <a:pt x="111125" y="631825"/>
                  </a:lnTo>
                  <a:lnTo>
                    <a:pt x="139700" y="669925"/>
                  </a:lnTo>
                  <a:lnTo>
                    <a:pt x="161925" y="720725"/>
                  </a:lnTo>
                  <a:lnTo>
                    <a:pt x="161925" y="720725"/>
                  </a:lnTo>
                  <a:lnTo>
                    <a:pt x="161925" y="746125"/>
                  </a:lnTo>
                  <a:lnTo>
                    <a:pt x="161925" y="781050"/>
                  </a:lnTo>
                  <a:lnTo>
                    <a:pt x="190500" y="800100"/>
                  </a:lnTo>
                  <a:lnTo>
                    <a:pt x="209550" y="790575"/>
                  </a:lnTo>
                  <a:cubicBezTo>
                    <a:pt x="216958" y="795867"/>
                    <a:pt x="227091" y="798643"/>
                    <a:pt x="231775" y="806450"/>
                  </a:cubicBezTo>
                  <a:cubicBezTo>
                    <a:pt x="237328" y="815705"/>
                    <a:pt x="234712" y="827961"/>
                    <a:pt x="238125" y="838200"/>
                  </a:cubicBezTo>
                  <a:cubicBezTo>
                    <a:pt x="239183" y="841375"/>
                    <a:pt x="240381" y="844507"/>
                    <a:pt x="241300" y="847725"/>
                  </a:cubicBezTo>
                  <a:cubicBezTo>
                    <a:pt x="242499" y="851921"/>
                    <a:pt x="241749" y="857018"/>
                    <a:pt x="244475" y="860425"/>
                  </a:cubicBezTo>
                  <a:cubicBezTo>
                    <a:pt x="246566" y="863038"/>
                    <a:pt x="250825" y="862542"/>
                    <a:pt x="254000" y="863600"/>
                  </a:cubicBezTo>
                  <a:cubicBezTo>
                    <a:pt x="257175" y="861483"/>
                    <a:pt x="259870" y="858346"/>
                    <a:pt x="263525" y="857250"/>
                  </a:cubicBezTo>
                  <a:cubicBezTo>
                    <a:pt x="270693" y="855100"/>
                    <a:pt x="279057" y="857422"/>
                    <a:pt x="285750" y="854075"/>
                  </a:cubicBezTo>
                  <a:cubicBezTo>
                    <a:pt x="288743" y="852578"/>
                    <a:pt x="287867" y="847725"/>
                    <a:pt x="288925" y="844550"/>
                  </a:cubicBezTo>
                  <a:cubicBezTo>
                    <a:pt x="311595" y="852107"/>
                    <a:pt x="302406" y="847187"/>
                    <a:pt x="317500" y="857250"/>
                  </a:cubicBezTo>
                  <a:cubicBezTo>
                    <a:pt x="319617" y="863600"/>
                    <a:pt x="317500" y="874183"/>
                    <a:pt x="323850" y="876300"/>
                  </a:cubicBezTo>
                  <a:cubicBezTo>
                    <a:pt x="327025" y="877358"/>
                    <a:pt x="330108" y="878749"/>
                    <a:pt x="333375" y="879475"/>
                  </a:cubicBezTo>
                  <a:cubicBezTo>
                    <a:pt x="341305" y="881237"/>
                    <a:pt x="367560" y="884812"/>
                    <a:pt x="374650" y="885825"/>
                  </a:cubicBezTo>
                  <a:cubicBezTo>
                    <a:pt x="377825" y="887942"/>
                    <a:pt x="380762" y="890468"/>
                    <a:pt x="384175" y="892175"/>
                  </a:cubicBezTo>
                  <a:cubicBezTo>
                    <a:pt x="410465" y="905320"/>
                    <a:pt x="375928" y="883502"/>
                    <a:pt x="403225" y="901700"/>
                  </a:cubicBezTo>
                  <a:cubicBezTo>
                    <a:pt x="404283" y="904875"/>
                    <a:pt x="406950" y="907924"/>
                    <a:pt x="406400" y="911225"/>
                  </a:cubicBezTo>
                  <a:cubicBezTo>
                    <a:pt x="403648" y="927735"/>
                    <a:pt x="391160" y="914823"/>
                    <a:pt x="409575" y="927100"/>
                  </a:cubicBezTo>
                  <a:lnTo>
                    <a:pt x="428625" y="920750"/>
                  </a:lnTo>
                  <a:lnTo>
                    <a:pt x="438150" y="917575"/>
                  </a:lnTo>
                  <a:cubicBezTo>
                    <a:pt x="449792" y="918633"/>
                    <a:pt x="461645" y="918301"/>
                    <a:pt x="473075" y="920750"/>
                  </a:cubicBezTo>
                  <a:cubicBezTo>
                    <a:pt x="476806" y="921550"/>
                    <a:pt x="478875" y="927928"/>
                    <a:pt x="482600" y="927100"/>
                  </a:cubicBezTo>
                  <a:cubicBezTo>
                    <a:pt x="490050" y="925444"/>
                    <a:pt x="501650" y="914400"/>
                    <a:pt x="501650" y="914400"/>
                  </a:cubicBezTo>
                  <a:cubicBezTo>
                    <a:pt x="502708" y="911225"/>
                    <a:pt x="504825" y="908222"/>
                    <a:pt x="504825" y="904875"/>
                  </a:cubicBezTo>
                  <a:cubicBezTo>
                    <a:pt x="504825" y="892694"/>
                    <a:pt x="491077" y="892012"/>
                    <a:pt x="504825" y="876300"/>
                  </a:cubicBezTo>
                  <a:cubicBezTo>
                    <a:pt x="509233" y="871263"/>
                    <a:pt x="523875" y="869950"/>
                    <a:pt x="523875" y="869950"/>
                  </a:cubicBezTo>
                  <a:cubicBezTo>
                    <a:pt x="529167" y="871008"/>
                    <a:pt x="535065" y="870448"/>
                    <a:pt x="539750" y="873125"/>
                  </a:cubicBezTo>
                  <a:cubicBezTo>
                    <a:pt x="549611" y="878760"/>
                    <a:pt x="543442" y="884884"/>
                    <a:pt x="549275" y="892175"/>
                  </a:cubicBezTo>
                  <a:cubicBezTo>
                    <a:pt x="551659" y="895155"/>
                    <a:pt x="555625" y="896408"/>
                    <a:pt x="558800" y="898525"/>
                  </a:cubicBezTo>
                  <a:cubicBezTo>
                    <a:pt x="557742" y="901700"/>
                    <a:pt x="557122" y="905057"/>
                    <a:pt x="555625" y="908050"/>
                  </a:cubicBezTo>
                  <a:cubicBezTo>
                    <a:pt x="553918" y="911463"/>
                    <a:pt x="550825" y="914088"/>
                    <a:pt x="549275" y="917575"/>
                  </a:cubicBezTo>
                  <a:cubicBezTo>
                    <a:pt x="546557" y="923692"/>
                    <a:pt x="545042" y="930275"/>
                    <a:pt x="542925" y="936625"/>
                  </a:cubicBezTo>
                  <a:lnTo>
                    <a:pt x="539750" y="946150"/>
                  </a:lnTo>
                  <a:cubicBezTo>
                    <a:pt x="539908" y="946941"/>
                    <a:pt x="543497" y="968296"/>
                    <a:pt x="546100" y="971550"/>
                  </a:cubicBezTo>
                  <a:cubicBezTo>
                    <a:pt x="548484" y="974530"/>
                    <a:pt x="552450" y="975783"/>
                    <a:pt x="555625" y="977900"/>
                  </a:cubicBezTo>
                  <a:cubicBezTo>
                    <a:pt x="565688" y="992994"/>
                    <a:pt x="560768" y="983805"/>
                    <a:pt x="568325" y="1006475"/>
                  </a:cubicBezTo>
                  <a:cubicBezTo>
                    <a:pt x="569383" y="1009650"/>
                    <a:pt x="568715" y="1014144"/>
                    <a:pt x="571500" y="1016000"/>
                  </a:cubicBezTo>
                  <a:cubicBezTo>
                    <a:pt x="583810" y="1024206"/>
                    <a:pt x="577405" y="1021143"/>
                    <a:pt x="590550" y="1025525"/>
                  </a:cubicBezTo>
                  <a:cubicBezTo>
                    <a:pt x="596900" y="1024467"/>
                    <a:pt x="603287" y="1023613"/>
                    <a:pt x="609600" y="1022350"/>
                  </a:cubicBezTo>
                  <a:cubicBezTo>
                    <a:pt x="613879" y="1021494"/>
                    <a:pt x="617936" y="1019175"/>
                    <a:pt x="622300" y="1019175"/>
                  </a:cubicBezTo>
                  <a:cubicBezTo>
                    <a:pt x="626664" y="1019175"/>
                    <a:pt x="630804" y="1021151"/>
                    <a:pt x="635000" y="1022350"/>
                  </a:cubicBezTo>
                  <a:cubicBezTo>
                    <a:pt x="646502" y="1025636"/>
                    <a:pt x="643614" y="1024918"/>
                    <a:pt x="654050" y="1031875"/>
                  </a:cubicBezTo>
                  <a:lnTo>
                    <a:pt x="660400" y="1050925"/>
                  </a:lnTo>
                  <a:cubicBezTo>
                    <a:pt x="662492" y="1057200"/>
                    <a:pt x="664330" y="1065499"/>
                    <a:pt x="669925" y="1069975"/>
                  </a:cubicBezTo>
                  <a:cubicBezTo>
                    <a:pt x="672538" y="1072066"/>
                    <a:pt x="676457" y="1071653"/>
                    <a:pt x="679450" y="1073150"/>
                  </a:cubicBezTo>
                  <a:cubicBezTo>
                    <a:pt x="682863" y="1074857"/>
                    <a:pt x="685800" y="1077383"/>
                    <a:pt x="688975" y="1079500"/>
                  </a:cubicBezTo>
                  <a:lnTo>
                    <a:pt x="695325" y="1098550"/>
                  </a:lnTo>
                  <a:lnTo>
                    <a:pt x="698500" y="1108075"/>
                  </a:lnTo>
                  <a:cubicBezTo>
                    <a:pt x="696383" y="1114425"/>
                    <a:pt x="695863" y="1121556"/>
                    <a:pt x="692150" y="1127125"/>
                  </a:cubicBezTo>
                  <a:cubicBezTo>
                    <a:pt x="683944" y="1139435"/>
                    <a:pt x="687007" y="1133030"/>
                    <a:pt x="682625" y="1146175"/>
                  </a:cubicBezTo>
                  <a:cubicBezTo>
                    <a:pt x="683683" y="1149350"/>
                    <a:pt x="682693" y="1154457"/>
                    <a:pt x="685800" y="1155700"/>
                  </a:cubicBezTo>
                  <a:cubicBezTo>
                    <a:pt x="689852" y="1157321"/>
                    <a:pt x="694136" y="1152525"/>
                    <a:pt x="698500" y="1152525"/>
                  </a:cubicBezTo>
                  <a:cubicBezTo>
                    <a:pt x="707033" y="1152525"/>
                    <a:pt x="715433" y="1154642"/>
                    <a:pt x="723900" y="1155700"/>
                  </a:cubicBezTo>
                  <a:cubicBezTo>
                    <a:pt x="727075" y="1158875"/>
                    <a:pt x="730934" y="1161489"/>
                    <a:pt x="733425" y="1165225"/>
                  </a:cubicBezTo>
                  <a:cubicBezTo>
                    <a:pt x="737273" y="1170998"/>
                    <a:pt x="738043" y="1178502"/>
                    <a:pt x="733425" y="1184275"/>
                  </a:cubicBezTo>
                  <a:cubicBezTo>
                    <a:pt x="731041" y="1187255"/>
                    <a:pt x="727075" y="1188508"/>
                    <a:pt x="723900" y="1190625"/>
                  </a:cubicBezTo>
                  <a:cubicBezTo>
                    <a:pt x="752042" y="1200006"/>
                    <a:pt x="736297" y="1197714"/>
                    <a:pt x="771525" y="1193800"/>
                  </a:cubicBezTo>
                  <a:cubicBezTo>
                    <a:pt x="775758" y="1192742"/>
                    <a:pt x="780214" y="1192344"/>
                    <a:pt x="784225" y="1190625"/>
                  </a:cubicBezTo>
                  <a:cubicBezTo>
                    <a:pt x="787732" y="1189122"/>
                    <a:pt x="789964" y="1184748"/>
                    <a:pt x="793750" y="1184275"/>
                  </a:cubicBezTo>
                  <a:cubicBezTo>
                    <a:pt x="799105" y="1183606"/>
                    <a:pt x="804419" y="1186030"/>
                    <a:pt x="809625" y="1187450"/>
                  </a:cubicBezTo>
                  <a:cubicBezTo>
                    <a:pt x="816083" y="1189211"/>
                    <a:pt x="828675" y="1193800"/>
                    <a:pt x="828675" y="1193800"/>
                  </a:cubicBezTo>
                  <a:cubicBezTo>
                    <a:pt x="830792" y="1196975"/>
                    <a:pt x="831405" y="1202118"/>
                    <a:pt x="835025" y="1203325"/>
                  </a:cubicBezTo>
                  <a:cubicBezTo>
                    <a:pt x="839165" y="1204705"/>
                    <a:pt x="843529" y="1201349"/>
                    <a:pt x="847725" y="1200150"/>
                  </a:cubicBezTo>
                  <a:cubicBezTo>
                    <a:pt x="869610" y="1193897"/>
                    <a:pt x="841921" y="1199530"/>
                    <a:pt x="876300" y="1193800"/>
                  </a:cubicBezTo>
                  <a:cubicBezTo>
                    <a:pt x="884767" y="1194858"/>
                    <a:pt x="893284" y="1195572"/>
                    <a:pt x="901700" y="1196975"/>
                  </a:cubicBezTo>
                  <a:cubicBezTo>
                    <a:pt x="906004" y="1197692"/>
                    <a:pt x="911116" y="1197277"/>
                    <a:pt x="914400" y="1200150"/>
                  </a:cubicBezTo>
                  <a:cubicBezTo>
                    <a:pt x="920143" y="1205176"/>
                    <a:pt x="921704" y="1213804"/>
                    <a:pt x="927100" y="1219200"/>
                  </a:cubicBezTo>
                  <a:cubicBezTo>
                    <a:pt x="933450" y="1225550"/>
                    <a:pt x="937631" y="1235410"/>
                    <a:pt x="946150" y="1238250"/>
                  </a:cubicBezTo>
                  <a:cubicBezTo>
                    <a:pt x="958515" y="1242372"/>
                    <a:pt x="953308" y="1239058"/>
                    <a:pt x="962025" y="1247775"/>
                  </a:cubicBezTo>
                  <a:lnTo>
                    <a:pt x="971550" y="1250950"/>
                  </a:lnTo>
                  <a:lnTo>
                    <a:pt x="1130300" y="1047750"/>
                  </a:lnTo>
                  <a:lnTo>
                    <a:pt x="1190625" y="1082675"/>
                  </a:lnTo>
                  <a:lnTo>
                    <a:pt x="1216025" y="1022350"/>
                  </a:lnTo>
                  <a:lnTo>
                    <a:pt x="1200150" y="984250"/>
                  </a:lnTo>
                  <a:lnTo>
                    <a:pt x="1216025" y="962025"/>
                  </a:lnTo>
                  <a:lnTo>
                    <a:pt x="1257300" y="955675"/>
                  </a:lnTo>
                  <a:lnTo>
                    <a:pt x="1282700" y="898525"/>
                  </a:lnTo>
                  <a:lnTo>
                    <a:pt x="1260475" y="882650"/>
                  </a:lnTo>
                  <a:lnTo>
                    <a:pt x="1222375" y="876300"/>
                  </a:lnTo>
                  <a:lnTo>
                    <a:pt x="1200150" y="901700"/>
                  </a:lnTo>
                  <a:lnTo>
                    <a:pt x="1168400" y="869950"/>
                  </a:lnTo>
                  <a:lnTo>
                    <a:pt x="1143000" y="895350"/>
                  </a:lnTo>
                  <a:lnTo>
                    <a:pt x="1139825" y="908050"/>
                  </a:lnTo>
                  <a:lnTo>
                    <a:pt x="1127125" y="958850"/>
                  </a:lnTo>
                  <a:lnTo>
                    <a:pt x="1095375" y="968375"/>
                  </a:lnTo>
                  <a:cubicBezTo>
                    <a:pt x="1087967" y="963083"/>
                    <a:pt x="1080957" y="957184"/>
                    <a:pt x="1073150" y="952500"/>
                  </a:cubicBezTo>
                  <a:cubicBezTo>
                    <a:pt x="1070280" y="950778"/>
                    <a:pt x="1066238" y="951416"/>
                    <a:pt x="1063625" y="949325"/>
                  </a:cubicBezTo>
                  <a:cubicBezTo>
                    <a:pt x="1060645" y="946941"/>
                    <a:pt x="1060255" y="942184"/>
                    <a:pt x="1057275" y="939800"/>
                  </a:cubicBezTo>
                  <a:cubicBezTo>
                    <a:pt x="1054662" y="937709"/>
                    <a:pt x="1050743" y="938122"/>
                    <a:pt x="1047750" y="936625"/>
                  </a:cubicBezTo>
                  <a:cubicBezTo>
                    <a:pt x="1044337" y="934918"/>
                    <a:pt x="1041400" y="932392"/>
                    <a:pt x="1038225" y="930275"/>
                  </a:cubicBezTo>
                  <a:cubicBezTo>
                    <a:pt x="1036108" y="927100"/>
                    <a:pt x="1034573" y="923448"/>
                    <a:pt x="1031875" y="920750"/>
                  </a:cubicBezTo>
                  <a:cubicBezTo>
                    <a:pt x="1029177" y="918052"/>
                    <a:pt x="1024734" y="917380"/>
                    <a:pt x="1022350" y="914400"/>
                  </a:cubicBezTo>
                  <a:cubicBezTo>
                    <a:pt x="1020259" y="911787"/>
                    <a:pt x="1020233" y="908050"/>
                    <a:pt x="1019175" y="904875"/>
                  </a:cubicBezTo>
                  <a:cubicBezTo>
                    <a:pt x="1025525" y="900642"/>
                    <a:pt x="1032829" y="897571"/>
                    <a:pt x="1038225" y="892175"/>
                  </a:cubicBezTo>
                  <a:cubicBezTo>
                    <a:pt x="1041400" y="889000"/>
                    <a:pt x="1044014" y="885141"/>
                    <a:pt x="1047750" y="882650"/>
                  </a:cubicBezTo>
                  <a:cubicBezTo>
                    <a:pt x="1050535" y="880794"/>
                    <a:pt x="1054282" y="880972"/>
                    <a:pt x="1057275" y="879475"/>
                  </a:cubicBezTo>
                  <a:cubicBezTo>
                    <a:pt x="1060688" y="877768"/>
                    <a:pt x="1063387" y="874832"/>
                    <a:pt x="1066800" y="873125"/>
                  </a:cubicBezTo>
                  <a:cubicBezTo>
                    <a:pt x="1073309" y="869871"/>
                    <a:pt x="1086162" y="867983"/>
                    <a:pt x="1092200" y="866775"/>
                  </a:cubicBezTo>
                  <a:cubicBezTo>
                    <a:pt x="1093258" y="863600"/>
                    <a:pt x="1094563" y="860497"/>
                    <a:pt x="1095375" y="857250"/>
                  </a:cubicBezTo>
                  <a:cubicBezTo>
                    <a:pt x="1096684" y="852015"/>
                    <a:pt x="1094453" y="844887"/>
                    <a:pt x="1098550" y="841375"/>
                  </a:cubicBezTo>
                  <a:cubicBezTo>
                    <a:pt x="1103438" y="837185"/>
                    <a:pt x="1111250" y="839258"/>
                    <a:pt x="1117600" y="838200"/>
                  </a:cubicBezTo>
                  <a:cubicBezTo>
                    <a:pt x="1115335" y="831406"/>
                    <a:pt x="1113868" y="824219"/>
                    <a:pt x="1108075" y="819150"/>
                  </a:cubicBezTo>
                  <a:cubicBezTo>
                    <a:pt x="1081379" y="795791"/>
                    <a:pt x="1098397" y="812723"/>
                    <a:pt x="1079500" y="803275"/>
                  </a:cubicBezTo>
                  <a:cubicBezTo>
                    <a:pt x="1070659" y="798855"/>
                    <a:pt x="1067472" y="794422"/>
                    <a:pt x="1060450" y="787400"/>
                  </a:cubicBezTo>
                  <a:cubicBezTo>
                    <a:pt x="1057007" y="797729"/>
                    <a:pt x="1058989" y="798280"/>
                    <a:pt x="1047750" y="803275"/>
                  </a:cubicBezTo>
                  <a:cubicBezTo>
                    <a:pt x="1041633" y="805993"/>
                    <a:pt x="1028700" y="809625"/>
                    <a:pt x="1028700" y="809625"/>
                  </a:cubicBezTo>
                  <a:cubicBezTo>
                    <a:pt x="1004759" y="801645"/>
                    <a:pt x="1034269" y="812410"/>
                    <a:pt x="1009650" y="800100"/>
                  </a:cubicBezTo>
                  <a:cubicBezTo>
                    <a:pt x="1006657" y="798603"/>
                    <a:pt x="1003300" y="797983"/>
                    <a:pt x="1000125" y="796925"/>
                  </a:cubicBezTo>
                  <a:lnTo>
                    <a:pt x="984250" y="781050"/>
                  </a:lnTo>
                  <a:lnTo>
                    <a:pt x="1057275" y="755650"/>
                  </a:lnTo>
                  <a:lnTo>
                    <a:pt x="1060450" y="673100"/>
                  </a:lnTo>
                  <a:lnTo>
                    <a:pt x="1111250" y="635000"/>
                  </a:lnTo>
                  <a:lnTo>
                    <a:pt x="1152525" y="688975"/>
                  </a:lnTo>
                  <a:lnTo>
                    <a:pt x="1152525" y="723900"/>
                  </a:lnTo>
                  <a:lnTo>
                    <a:pt x="1171575" y="746125"/>
                  </a:lnTo>
                  <a:lnTo>
                    <a:pt x="1168400" y="771525"/>
                  </a:lnTo>
                  <a:lnTo>
                    <a:pt x="1200150" y="787400"/>
                  </a:lnTo>
                  <a:lnTo>
                    <a:pt x="1225550" y="784225"/>
                  </a:lnTo>
                  <a:lnTo>
                    <a:pt x="1260475" y="835025"/>
                  </a:lnTo>
                  <a:lnTo>
                    <a:pt x="1279525" y="857250"/>
                  </a:lnTo>
                  <a:lnTo>
                    <a:pt x="1304925" y="876300"/>
                  </a:lnTo>
                  <a:lnTo>
                    <a:pt x="1343025" y="873125"/>
                  </a:lnTo>
                  <a:lnTo>
                    <a:pt x="1393825" y="841375"/>
                  </a:lnTo>
                  <a:lnTo>
                    <a:pt x="1435100" y="784225"/>
                  </a:lnTo>
                  <a:lnTo>
                    <a:pt x="1473200" y="796925"/>
                  </a:lnTo>
                  <a:lnTo>
                    <a:pt x="1492250" y="755650"/>
                  </a:lnTo>
                  <a:lnTo>
                    <a:pt x="1485900" y="673100"/>
                  </a:lnTo>
                  <a:lnTo>
                    <a:pt x="1435100" y="606425"/>
                  </a:lnTo>
                  <a:lnTo>
                    <a:pt x="1520825" y="527050"/>
                  </a:lnTo>
                  <a:lnTo>
                    <a:pt x="1524000" y="488950"/>
                  </a:lnTo>
                  <a:lnTo>
                    <a:pt x="1482725" y="492125"/>
                  </a:lnTo>
                  <a:lnTo>
                    <a:pt x="1435100" y="469900"/>
                  </a:lnTo>
                  <a:lnTo>
                    <a:pt x="1435100" y="469900"/>
                  </a:lnTo>
                  <a:lnTo>
                    <a:pt x="1495425" y="441325"/>
                  </a:lnTo>
                  <a:lnTo>
                    <a:pt x="1495425" y="441325"/>
                  </a:lnTo>
                  <a:lnTo>
                    <a:pt x="1485900" y="409575"/>
                  </a:lnTo>
                  <a:cubicBezTo>
                    <a:pt x="1485071" y="408864"/>
                    <a:pt x="1462293" y="387794"/>
                    <a:pt x="1454150" y="384175"/>
                  </a:cubicBezTo>
                  <a:cubicBezTo>
                    <a:pt x="1438607" y="377267"/>
                    <a:pt x="1436608" y="378913"/>
                    <a:pt x="1422400" y="374650"/>
                  </a:cubicBezTo>
                  <a:cubicBezTo>
                    <a:pt x="1415989" y="372727"/>
                    <a:pt x="1409700" y="370417"/>
                    <a:pt x="1403350" y="368300"/>
                  </a:cubicBezTo>
                  <a:lnTo>
                    <a:pt x="1393825" y="365125"/>
                  </a:lnTo>
                  <a:cubicBezTo>
                    <a:pt x="1391708" y="361950"/>
                    <a:pt x="1390455" y="357984"/>
                    <a:pt x="1387475" y="355600"/>
                  </a:cubicBezTo>
                  <a:cubicBezTo>
                    <a:pt x="1379884" y="349527"/>
                    <a:pt x="1373278" y="353593"/>
                    <a:pt x="1365250" y="355600"/>
                  </a:cubicBezTo>
                  <a:lnTo>
                    <a:pt x="1346200" y="349250"/>
                  </a:lnTo>
                  <a:lnTo>
                    <a:pt x="1336675" y="346075"/>
                  </a:lnTo>
                  <a:cubicBezTo>
                    <a:pt x="1334558" y="342900"/>
                    <a:pt x="1333305" y="338934"/>
                    <a:pt x="1330325" y="336550"/>
                  </a:cubicBezTo>
                  <a:cubicBezTo>
                    <a:pt x="1326211" y="333259"/>
                    <a:pt x="1301945" y="330232"/>
                    <a:pt x="1301750" y="330200"/>
                  </a:cubicBezTo>
                  <a:cubicBezTo>
                    <a:pt x="1298575" y="328083"/>
                    <a:pt x="1294247" y="327086"/>
                    <a:pt x="1292225" y="323850"/>
                  </a:cubicBezTo>
                  <a:cubicBezTo>
                    <a:pt x="1288677" y="318174"/>
                    <a:pt x="1287992" y="311150"/>
                    <a:pt x="1285875" y="304800"/>
                  </a:cubicBezTo>
                  <a:lnTo>
                    <a:pt x="1282700" y="295275"/>
                  </a:lnTo>
                  <a:lnTo>
                    <a:pt x="1279525" y="285750"/>
                  </a:lnTo>
                  <a:cubicBezTo>
                    <a:pt x="1278467" y="282575"/>
                    <a:pt x="1278717" y="278592"/>
                    <a:pt x="1276350" y="276225"/>
                  </a:cubicBezTo>
                  <a:cubicBezTo>
                    <a:pt x="1264127" y="264002"/>
                    <a:pt x="1270561" y="269191"/>
                    <a:pt x="1257300" y="260350"/>
                  </a:cubicBezTo>
                  <a:cubicBezTo>
                    <a:pt x="1232688" y="263085"/>
                    <a:pt x="1233611" y="269184"/>
                    <a:pt x="1219200" y="257175"/>
                  </a:cubicBezTo>
                  <a:cubicBezTo>
                    <a:pt x="1215751" y="254300"/>
                    <a:pt x="1213411" y="250141"/>
                    <a:pt x="1209675" y="247650"/>
                  </a:cubicBezTo>
                  <a:cubicBezTo>
                    <a:pt x="1206890" y="245794"/>
                    <a:pt x="1203076" y="246100"/>
                    <a:pt x="1200150" y="244475"/>
                  </a:cubicBezTo>
                  <a:cubicBezTo>
                    <a:pt x="1193479" y="240769"/>
                    <a:pt x="1181100" y="231775"/>
                    <a:pt x="1181100" y="231775"/>
                  </a:cubicBezTo>
                  <a:cubicBezTo>
                    <a:pt x="1178983" y="228600"/>
                    <a:pt x="1176457" y="225663"/>
                    <a:pt x="1174750" y="222250"/>
                  </a:cubicBezTo>
                  <a:cubicBezTo>
                    <a:pt x="1172212" y="217175"/>
                    <a:pt x="1169756" y="204772"/>
                    <a:pt x="1168400" y="200025"/>
                  </a:cubicBezTo>
                  <a:cubicBezTo>
                    <a:pt x="1167481" y="196807"/>
                    <a:pt x="1167081" y="193285"/>
                    <a:pt x="1165225" y="190500"/>
                  </a:cubicBezTo>
                  <a:cubicBezTo>
                    <a:pt x="1162734" y="186764"/>
                    <a:pt x="1159436" y="183466"/>
                    <a:pt x="1155700" y="180975"/>
                  </a:cubicBezTo>
                  <a:cubicBezTo>
                    <a:pt x="1152915" y="179119"/>
                    <a:pt x="1149483" y="178309"/>
                    <a:pt x="1146175" y="177800"/>
                  </a:cubicBezTo>
                  <a:cubicBezTo>
                    <a:pt x="1135663" y="176183"/>
                    <a:pt x="1125008" y="175683"/>
                    <a:pt x="1114425" y="174625"/>
                  </a:cubicBezTo>
                  <a:cubicBezTo>
                    <a:pt x="1088011" y="165820"/>
                    <a:pt x="1130103" y="178273"/>
                    <a:pt x="1082675" y="174625"/>
                  </a:cubicBezTo>
                  <a:cubicBezTo>
                    <a:pt x="1076001" y="174112"/>
                    <a:pt x="1063625" y="168275"/>
                    <a:pt x="1063625" y="168275"/>
                  </a:cubicBezTo>
                  <a:cubicBezTo>
                    <a:pt x="1061508" y="165100"/>
                    <a:pt x="1057902" y="162514"/>
                    <a:pt x="1057275" y="158750"/>
                  </a:cubicBezTo>
                  <a:cubicBezTo>
                    <a:pt x="1055321" y="147027"/>
                    <a:pt x="1063462" y="149306"/>
                    <a:pt x="1069975" y="146050"/>
                  </a:cubicBezTo>
                  <a:cubicBezTo>
                    <a:pt x="1071314" y="145381"/>
                    <a:pt x="1072092" y="143933"/>
                    <a:pt x="1073150" y="142875"/>
                  </a:cubicBezTo>
                  <a:lnTo>
                    <a:pt x="1111250" y="117475"/>
                  </a:lnTo>
                  <a:lnTo>
                    <a:pt x="1111250" y="92075"/>
                  </a:lnTo>
                  <a:lnTo>
                    <a:pt x="1076325" y="88900"/>
                  </a:lnTo>
                  <a:lnTo>
                    <a:pt x="1041400" y="66675"/>
                  </a:lnTo>
                  <a:lnTo>
                    <a:pt x="962025" y="101600"/>
                  </a:lnTo>
                  <a:lnTo>
                    <a:pt x="939800" y="85725"/>
                  </a:lnTo>
                  <a:lnTo>
                    <a:pt x="930275" y="44450"/>
                  </a:lnTo>
                  <a:lnTo>
                    <a:pt x="901700" y="9525"/>
                  </a:lnTo>
                  <a:lnTo>
                    <a:pt x="866775" y="0"/>
                  </a:lnTo>
                  <a:lnTo>
                    <a:pt x="822325" y="25400"/>
                  </a:lnTo>
                  <a:lnTo>
                    <a:pt x="774700" y="44450"/>
                  </a:lnTo>
                  <a:lnTo>
                    <a:pt x="733425" y="41275"/>
                  </a:lnTo>
                  <a:lnTo>
                    <a:pt x="688975" y="60325"/>
                  </a:lnTo>
                  <a:lnTo>
                    <a:pt x="688975" y="60325"/>
                  </a:lnTo>
                  <a:lnTo>
                    <a:pt x="647700" y="63500"/>
                  </a:lnTo>
                  <a:lnTo>
                    <a:pt x="609600" y="73025"/>
                  </a:lnTo>
                  <a:lnTo>
                    <a:pt x="577850" y="57150"/>
                  </a:lnTo>
                  <a:lnTo>
                    <a:pt x="590550" y="101600"/>
                  </a:lnTo>
                  <a:lnTo>
                    <a:pt x="590550" y="101600"/>
                  </a:lnTo>
                  <a:lnTo>
                    <a:pt x="571500" y="139700"/>
                  </a:lnTo>
                  <a:lnTo>
                    <a:pt x="555625" y="165100"/>
                  </a:lnTo>
                  <a:lnTo>
                    <a:pt x="508000" y="244475"/>
                  </a:lnTo>
                  <a:lnTo>
                    <a:pt x="469900" y="241300"/>
                  </a:lnTo>
                  <a:lnTo>
                    <a:pt x="454025" y="263525"/>
                  </a:lnTo>
                  <a:lnTo>
                    <a:pt x="454025" y="285750"/>
                  </a:lnTo>
                  <a:lnTo>
                    <a:pt x="422275" y="279400"/>
                  </a:lnTo>
                  <a:lnTo>
                    <a:pt x="396875" y="285750"/>
                  </a:lnTo>
                  <a:lnTo>
                    <a:pt x="403225" y="346075"/>
                  </a:lnTo>
                  <a:lnTo>
                    <a:pt x="393700" y="365125"/>
                  </a:lnTo>
                  <a:lnTo>
                    <a:pt x="336550" y="333375"/>
                  </a:lnTo>
                  <a:lnTo>
                    <a:pt x="263525" y="355600"/>
                  </a:lnTo>
                  <a:lnTo>
                    <a:pt x="203200" y="393700"/>
                  </a:lnTo>
                  <a:lnTo>
                    <a:pt x="180975" y="409575"/>
                  </a:lnTo>
                  <a:lnTo>
                    <a:pt x="142875" y="396875"/>
                  </a:lnTo>
                  <a:lnTo>
                    <a:pt x="95250" y="400050"/>
                  </a:lnTo>
                  <a:lnTo>
                    <a:pt x="66675" y="469900"/>
                  </a:lnTo>
                  <a:close/>
                </a:path>
              </a:pathLst>
            </a:custGeom>
            <a:pattFill prst="wdUpDiag">
              <a:fgClr>
                <a:srgbClr val="C2E8F1"/>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t-LT" sz="1000" dirty="0">
                <a:solidFill>
                  <a:srgbClr val="000000"/>
                </a:solidFill>
                <a:latin typeface="Calibri" panose="020F0502020204030204" pitchFamily="34" charset="0"/>
              </a:endParaRPr>
            </a:p>
            <a:p>
              <a:pPr algn="ctr">
                <a:defRPr/>
              </a:pPr>
              <a:endParaRPr lang="lt-LT" sz="1000" dirty="0">
                <a:solidFill>
                  <a:srgbClr val="000000"/>
                </a:solidFill>
                <a:latin typeface="Calibri" panose="020F0502020204030204" pitchFamily="34" charset="0"/>
              </a:endParaRPr>
            </a:p>
            <a:p>
              <a:pPr algn="ctr">
                <a:defRPr/>
              </a:pPr>
              <a:r>
                <a:rPr lang="lt-LT" sz="1000" dirty="0">
                  <a:solidFill>
                    <a:srgbClr val="000000"/>
                  </a:solidFill>
                  <a:latin typeface="Calibri" panose="020F0502020204030204" pitchFamily="34" charset="0"/>
                </a:rPr>
                <a:t>Šiaulių r.</a:t>
              </a:r>
            </a:p>
          </p:txBody>
        </p:sp>
        <p:sp>
          <p:nvSpPr>
            <p:cNvPr id="42" name="Freeform 38">
              <a:extLst>
                <a:ext uri="{FF2B5EF4-FFF2-40B4-BE49-F238E27FC236}">
                  <a16:creationId xmlns:a16="http://schemas.microsoft.com/office/drawing/2014/main" id="{056A71C2-4E57-42E8-891E-52C4A666DAB3}"/>
                </a:ext>
              </a:extLst>
            </p:cNvPr>
            <p:cNvSpPr/>
            <p:nvPr/>
          </p:nvSpPr>
          <p:spPr>
            <a:xfrm>
              <a:off x="2533650" y="1574800"/>
              <a:ext cx="1362075" cy="1155700"/>
            </a:xfrm>
            <a:custGeom>
              <a:avLst/>
              <a:gdLst>
                <a:gd name="connsiteX0" fmla="*/ 6350 w 1362075"/>
                <a:gd name="connsiteY0" fmla="*/ 619125 h 1155700"/>
                <a:gd name="connsiteX1" fmla="*/ 6350 w 1362075"/>
                <a:gd name="connsiteY1" fmla="*/ 619125 h 1155700"/>
                <a:gd name="connsiteX2" fmla="*/ 12700 w 1362075"/>
                <a:gd name="connsiteY2" fmla="*/ 647700 h 1155700"/>
                <a:gd name="connsiteX3" fmla="*/ 0 w 1362075"/>
                <a:gd name="connsiteY3" fmla="*/ 666750 h 1155700"/>
                <a:gd name="connsiteX4" fmla="*/ 3175 w 1362075"/>
                <a:gd name="connsiteY4" fmla="*/ 685800 h 1155700"/>
                <a:gd name="connsiteX5" fmla="*/ 6350 w 1362075"/>
                <a:gd name="connsiteY5" fmla="*/ 695325 h 1155700"/>
                <a:gd name="connsiteX6" fmla="*/ 25400 w 1362075"/>
                <a:gd name="connsiteY6" fmla="*/ 708025 h 1155700"/>
                <a:gd name="connsiteX7" fmla="*/ 44450 w 1362075"/>
                <a:gd name="connsiteY7" fmla="*/ 714375 h 1155700"/>
                <a:gd name="connsiteX8" fmla="*/ 47625 w 1362075"/>
                <a:gd name="connsiteY8" fmla="*/ 723900 h 1155700"/>
                <a:gd name="connsiteX9" fmla="*/ 53975 w 1362075"/>
                <a:gd name="connsiteY9" fmla="*/ 733425 h 1155700"/>
                <a:gd name="connsiteX10" fmla="*/ 60325 w 1362075"/>
                <a:gd name="connsiteY10" fmla="*/ 752475 h 1155700"/>
                <a:gd name="connsiteX11" fmla="*/ 50800 w 1362075"/>
                <a:gd name="connsiteY11" fmla="*/ 784225 h 1155700"/>
                <a:gd name="connsiteX12" fmla="*/ 47625 w 1362075"/>
                <a:gd name="connsiteY12" fmla="*/ 815975 h 1155700"/>
                <a:gd name="connsiteX13" fmla="*/ 50800 w 1362075"/>
                <a:gd name="connsiteY13" fmla="*/ 825500 h 1155700"/>
                <a:gd name="connsiteX14" fmla="*/ 63500 w 1362075"/>
                <a:gd name="connsiteY14" fmla="*/ 828675 h 1155700"/>
                <a:gd name="connsiteX15" fmla="*/ 82550 w 1362075"/>
                <a:gd name="connsiteY15" fmla="*/ 835025 h 1155700"/>
                <a:gd name="connsiteX16" fmla="*/ 92075 w 1362075"/>
                <a:gd name="connsiteY16" fmla="*/ 838200 h 1155700"/>
                <a:gd name="connsiteX17" fmla="*/ 104775 w 1362075"/>
                <a:gd name="connsiteY17" fmla="*/ 857250 h 1155700"/>
                <a:gd name="connsiteX18" fmla="*/ 107950 w 1362075"/>
                <a:gd name="connsiteY18" fmla="*/ 866775 h 1155700"/>
                <a:gd name="connsiteX19" fmla="*/ 111125 w 1362075"/>
                <a:gd name="connsiteY19" fmla="*/ 882650 h 1155700"/>
                <a:gd name="connsiteX20" fmla="*/ 120650 w 1362075"/>
                <a:gd name="connsiteY20" fmla="*/ 889000 h 1155700"/>
                <a:gd name="connsiteX21" fmla="*/ 139700 w 1362075"/>
                <a:gd name="connsiteY21" fmla="*/ 882650 h 1155700"/>
                <a:gd name="connsiteX22" fmla="*/ 165100 w 1362075"/>
                <a:gd name="connsiteY22" fmla="*/ 876300 h 1155700"/>
                <a:gd name="connsiteX23" fmla="*/ 177800 w 1362075"/>
                <a:gd name="connsiteY23" fmla="*/ 889000 h 1155700"/>
                <a:gd name="connsiteX24" fmla="*/ 171450 w 1362075"/>
                <a:gd name="connsiteY24" fmla="*/ 898525 h 1155700"/>
                <a:gd name="connsiteX25" fmla="*/ 165100 w 1362075"/>
                <a:gd name="connsiteY25" fmla="*/ 917575 h 1155700"/>
                <a:gd name="connsiteX26" fmla="*/ 174625 w 1362075"/>
                <a:gd name="connsiteY26" fmla="*/ 962025 h 1155700"/>
                <a:gd name="connsiteX27" fmla="*/ 187325 w 1362075"/>
                <a:gd name="connsiteY27" fmla="*/ 981075 h 1155700"/>
                <a:gd name="connsiteX28" fmla="*/ 203200 w 1362075"/>
                <a:gd name="connsiteY28" fmla="*/ 984250 h 1155700"/>
                <a:gd name="connsiteX29" fmla="*/ 225425 w 1362075"/>
                <a:gd name="connsiteY29" fmla="*/ 1016000 h 1155700"/>
                <a:gd name="connsiteX30" fmla="*/ 250825 w 1362075"/>
                <a:gd name="connsiteY30" fmla="*/ 1031875 h 1155700"/>
                <a:gd name="connsiteX31" fmla="*/ 257175 w 1362075"/>
                <a:gd name="connsiteY31" fmla="*/ 1050925 h 1155700"/>
                <a:gd name="connsiteX32" fmla="*/ 260350 w 1362075"/>
                <a:gd name="connsiteY32" fmla="*/ 1060450 h 1155700"/>
                <a:gd name="connsiteX33" fmla="*/ 254000 w 1362075"/>
                <a:gd name="connsiteY33" fmla="*/ 1079500 h 1155700"/>
                <a:gd name="connsiteX34" fmla="*/ 225425 w 1362075"/>
                <a:gd name="connsiteY34" fmla="*/ 1095375 h 1155700"/>
                <a:gd name="connsiteX35" fmla="*/ 219075 w 1362075"/>
                <a:gd name="connsiteY35" fmla="*/ 1104900 h 1155700"/>
                <a:gd name="connsiteX36" fmla="*/ 231775 w 1362075"/>
                <a:gd name="connsiteY36" fmla="*/ 1120775 h 1155700"/>
                <a:gd name="connsiteX37" fmla="*/ 288925 w 1362075"/>
                <a:gd name="connsiteY37" fmla="*/ 1133475 h 1155700"/>
                <a:gd name="connsiteX38" fmla="*/ 301625 w 1362075"/>
                <a:gd name="connsiteY38" fmla="*/ 1133475 h 1155700"/>
                <a:gd name="connsiteX39" fmla="*/ 304800 w 1362075"/>
                <a:gd name="connsiteY39" fmla="*/ 1133475 h 1155700"/>
                <a:gd name="connsiteX40" fmla="*/ 320675 w 1362075"/>
                <a:gd name="connsiteY40" fmla="*/ 1089025 h 1155700"/>
                <a:gd name="connsiteX41" fmla="*/ 371475 w 1362075"/>
                <a:gd name="connsiteY41" fmla="*/ 1089025 h 1155700"/>
                <a:gd name="connsiteX42" fmla="*/ 434975 w 1362075"/>
                <a:gd name="connsiteY42" fmla="*/ 1019175 h 1155700"/>
                <a:gd name="connsiteX43" fmla="*/ 485775 w 1362075"/>
                <a:gd name="connsiteY43" fmla="*/ 1060450 h 1155700"/>
                <a:gd name="connsiteX44" fmla="*/ 574675 w 1362075"/>
                <a:gd name="connsiteY44" fmla="*/ 1066800 h 1155700"/>
                <a:gd name="connsiteX45" fmla="*/ 561975 w 1362075"/>
                <a:gd name="connsiteY45" fmla="*/ 1092200 h 1155700"/>
                <a:gd name="connsiteX46" fmla="*/ 558800 w 1362075"/>
                <a:gd name="connsiteY46" fmla="*/ 1101725 h 1155700"/>
                <a:gd name="connsiteX47" fmla="*/ 552450 w 1362075"/>
                <a:gd name="connsiteY47" fmla="*/ 1114425 h 1155700"/>
                <a:gd name="connsiteX48" fmla="*/ 581025 w 1362075"/>
                <a:gd name="connsiteY48" fmla="*/ 1146175 h 1155700"/>
                <a:gd name="connsiteX49" fmla="*/ 647700 w 1362075"/>
                <a:gd name="connsiteY49" fmla="*/ 1155700 h 1155700"/>
                <a:gd name="connsiteX50" fmla="*/ 704850 w 1362075"/>
                <a:gd name="connsiteY50" fmla="*/ 1130300 h 1155700"/>
                <a:gd name="connsiteX51" fmla="*/ 863600 w 1362075"/>
                <a:gd name="connsiteY51" fmla="*/ 1069975 h 1155700"/>
                <a:gd name="connsiteX52" fmla="*/ 869950 w 1362075"/>
                <a:gd name="connsiteY52" fmla="*/ 1035050 h 1155700"/>
                <a:gd name="connsiteX53" fmla="*/ 901700 w 1362075"/>
                <a:gd name="connsiteY53" fmla="*/ 1060450 h 1155700"/>
                <a:gd name="connsiteX54" fmla="*/ 933450 w 1362075"/>
                <a:gd name="connsiteY54" fmla="*/ 1060450 h 1155700"/>
                <a:gd name="connsiteX55" fmla="*/ 930275 w 1362075"/>
                <a:gd name="connsiteY55" fmla="*/ 977900 h 1155700"/>
                <a:gd name="connsiteX56" fmla="*/ 974725 w 1362075"/>
                <a:gd name="connsiteY56" fmla="*/ 939800 h 1155700"/>
                <a:gd name="connsiteX57" fmla="*/ 977900 w 1362075"/>
                <a:gd name="connsiteY57" fmla="*/ 898525 h 1155700"/>
                <a:gd name="connsiteX58" fmla="*/ 1012825 w 1362075"/>
                <a:gd name="connsiteY58" fmla="*/ 920750 h 1155700"/>
                <a:gd name="connsiteX59" fmla="*/ 1076325 w 1362075"/>
                <a:gd name="connsiteY59" fmla="*/ 911225 h 1155700"/>
                <a:gd name="connsiteX60" fmla="*/ 1127125 w 1362075"/>
                <a:gd name="connsiteY60" fmla="*/ 895350 h 1155700"/>
                <a:gd name="connsiteX61" fmla="*/ 1155700 w 1362075"/>
                <a:gd name="connsiteY61" fmla="*/ 876300 h 1155700"/>
                <a:gd name="connsiteX62" fmla="*/ 1162050 w 1362075"/>
                <a:gd name="connsiteY62" fmla="*/ 962025 h 1155700"/>
                <a:gd name="connsiteX63" fmla="*/ 1203325 w 1362075"/>
                <a:gd name="connsiteY63" fmla="*/ 1000125 h 1155700"/>
                <a:gd name="connsiteX64" fmla="*/ 1311275 w 1362075"/>
                <a:gd name="connsiteY64" fmla="*/ 946150 h 1155700"/>
                <a:gd name="connsiteX65" fmla="*/ 1362075 w 1362075"/>
                <a:gd name="connsiteY65" fmla="*/ 933450 h 1155700"/>
                <a:gd name="connsiteX66" fmla="*/ 1295400 w 1362075"/>
                <a:gd name="connsiteY66" fmla="*/ 866775 h 1155700"/>
                <a:gd name="connsiteX67" fmla="*/ 1301750 w 1362075"/>
                <a:gd name="connsiteY67" fmla="*/ 822325 h 1155700"/>
                <a:gd name="connsiteX68" fmla="*/ 1320800 w 1362075"/>
                <a:gd name="connsiteY68" fmla="*/ 771525 h 1155700"/>
                <a:gd name="connsiteX69" fmla="*/ 1295400 w 1362075"/>
                <a:gd name="connsiteY69" fmla="*/ 695325 h 1155700"/>
                <a:gd name="connsiteX70" fmla="*/ 1282700 w 1362075"/>
                <a:gd name="connsiteY70" fmla="*/ 593725 h 1155700"/>
                <a:gd name="connsiteX71" fmla="*/ 1171575 w 1362075"/>
                <a:gd name="connsiteY71" fmla="*/ 600075 h 1155700"/>
                <a:gd name="connsiteX72" fmla="*/ 1158875 w 1362075"/>
                <a:gd name="connsiteY72" fmla="*/ 552450 h 1155700"/>
                <a:gd name="connsiteX73" fmla="*/ 1136650 w 1362075"/>
                <a:gd name="connsiteY73" fmla="*/ 533400 h 1155700"/>
                <a:gd name="connsiteX74" fmla="*/ 1165225 w 1362075"/>
                <a:gd name="connsiteY74" fmla="*/ 473075 h 1155700"/>
                <a:gd name="connsiteX75" fmla="*/ 1136650 w 1362075"/>
                <a:gd name="connsiteY75" fmla="*/ 447675 h 1155700"/>
                <a:gd name="connsiteX76" fmla="*/ 1114425 w 1362075"/>
                <a:gd name="connsiteY76" fmla="*/ 412750 h 1155700"/>
                <a:gd name="connsiteX77" fmla="*/ 1063625 w 1362075"/>
                <a:gd name="connsiteY77" fmla="*/ 403225 h 1155700"/>
                <a:gd name="connsiteX78" fmla="*/ 1038225 w 1362075"/>
                <a:gd name="connsiteY78" fmla="*/ 412750 h 1155700"/>
                <a:gd name="connsiteX79" fmla="*/ 1019175 w 1362075"/>
                <a:gd name="connsiteY79" fmla="*/ 406400 h 1155700"/>
                <a:gd name="connsiteX80" fmla="*/ 1009650 w 1362075"/>
                <a:gd name="connsiteY80" fmla="*/ 403225 h 1155700"/>
                <a:gd name="connsiteX81" fmla="*/ 971550 w 1362075"/>
                <a:gd name="connsiteY81" fmla="*/ 409575 h 1155700"/>
                <a:gd name="connsiteX82" fmla="*/ 952500 w 1362075"/>
                <a:gd name="connsiteY82" fmla="*/ 415925 h 1155700"/>
                <a:gd name="connsiteX83" fmla="*/ 942975 w 1362075"/>
                <a:gd name="connsiteY83" fmla="*/ 419100 h 1155700"/>
                <a:gd name="connsiteX84" fmla="*/ 933450 w 1362075"/>
                <a:gd name="connsiteY84" fmla="*/ 422275 h 1155700"/>
                <a:gd name="connsiteX85" fmla="*/ 927100 w 1362075"/>
                <a:gd name="connsiteY85" fmla="*/ 412750 h 1155700"/>
                <a:gd name="connsiteX86" fmla="*/ 914400 w 1362075"/>
                <a:gd name="connsiteY86" fmla="*/ 384175 h 1155700"/>
                <a:gd name="connsiteX87" fmla="*/ 879475 w 1362075"/>
                <a:gd name="connsiteY87" fmla="*/ 374650 h 1155700"/>
                <a:gd name="connsiteX88" fmla="*/ 876300 w 1362075"/>
                <a:gd name="connsiteY88" fmla="*/ 365125 h 1155700"/>
                <a:gd name="connsiteX89" fmla="*/ 885825 w 1362075"/>
                <a:gd name="connsiteY89" fmla="*/ 336550 h 1155700"/>
                <a:gd name="connsiteX90" fmla="*/ 889000 w 1362075"/>
                <a:gd name="connsiteY90" fmla="*/ 327025 h 1155700"/>
                <a:gd name="connsiteX91" fmla="*/ 892175 w 1362075"/>
                <a:gd name="connsiteY91" fmla="*/ 317500 h 1155700"/>
                <a:gd name="connsiteX92" fmla="*/ 876300 w 1362075"/>
                <a:gd name="connsiteY92" fmla="*/ 292100 h 1155700"/>
                <a:gd name="connsiteX93" fmla="*/ 863600 w 1362075"/>
                <a:gd name="connsiteY93" fmla="*/ 263525 h 1155700"/>
                <a:gd name="connsiteX94" fmla="*/ 857250 w 1362075"/>
                <a:gd name="connsiteY94" fmla="*/ 241300 h 1155700"/>
                <a:gd name="connsiteX95" fmla="*/ 847725 w 1362075"/>
                <a:gd name="connsiteY95" fmla="*/ 238125 h 1155700"/>
                <a:gd name="connsiteX96" fmla="*/ 838200 w 1362075"/>
                <a:gd name="connsiteY96" fmla="*/ 231775 h 1155700"/>
                <a:gd name="connsiteX97" fmla="*/ 790575 w 1362075"/>
                <a:gd name="connsiteY97" fmla="*/ 234950 h 1155700"/>
                <a:gd name="connsiteX98" fmla="*/ 765175 w 1362075"/>
                <a:gd name="connsiteY98" fmla="*/ 228600 h 1155700"/>
                <a:gd name="connsiteX99" fmla="*/ 752475 w 1362075"/>
                <a:gd name="connsiteY99" fmla="*/ 209550 h 1155700"/>
                <a:gd name="connsiteX100" fmla="*/ 742950 w 1362075"/>
                <a:gd name="connsiteY100" fmla="*/ 180975 h 1155700"/>
                <a:gd name="connsiteX101" fmla="*/ 739775 w 1362075"/>
                <a:gd name="connsiteY101" fmla="*/ 171450 h 1155700"/>
                <a:gd name="connsiteX102" fmla="*/ 736600 w 1362075"/>
                <a:gd name="connsiteY102" fmla="*/ 161925 h 1155700"/>
                <a:gd name="connsiteX103" fmla="*/ 739775 w 1362075"/>
                <a:gd name="connsiteY103" fmla="*/ 155575 h 1155700"/>
                <a:gd name="connsiteX104" fmla="*/ 758825 w 1362075"/>
                <a:gd name="connsiteY104" fmla="*/ 117475 h 1155700"/>
                <a:gd name="connsiteX105" fmla="*/ 736600 w 1362075"/>
                <a:gd name="connsiteY105" fmla="*/ 82550 h 1155700"/>
                <a:gd name="connsiteX106" fmla="*/ 695325 w 1362075"/>
                <a:gd name="connsiteY106" fmla="*/ 107950 h 1155700"/>
                <a:gd name="connsiteX107" fmla="*/ 695325 w 1362075"/>
                <a:gd name="connsiteY107" fmla="*/ 107950 h 1155700"/>
                <a:gd name="connsiteX108" fmla="*/ 669925 w 1362075"/>
                <a:gd name="connsiteY108" fmla="*/ 142875 h 1155700"/>
                <a:gd name="connsiteX109" fmla="*/ 593725 w 1362075"/>
                <a:gd name="connsiteY109" fmla="*/ 139700 h 1155700"/>
                <a:gd name="connsiteX110" fmla="*/ 593725 w 1362075"/>
                <a:gd name="connsiteY110" fmla="*/ 139700 h 1155700"/>
                <a:gd name="connsiteX111" fmla="*/ 558800 w 1362075"/>
                <a:gd name="connsiteY111" fmla="*/ 98425 h 1155700"/>
                <a:gd name="connsiteX112" fmla="*/ 527050 w 1362075"/>
                <a:gd name="connsiteY112" fmla="*/ 92075 h 1155700"/>
                <a:gd name="connsiteX113" fmla="*/ 504825 w 1362075"/>
                <a:gd name="connsiteY113" fmla="*/ 66675 h 1155700"/>
                <a:gd name="connsiteX114" fmla="*/ 495300 w 1362075"/>
                <a:gd name="connsiteY114" fmla="*/ 60325 h 1155700"/>
                <a:gd name="connsiteX115" fmla="*/ 473075 w 1362075"/>
                <a:gd name="connsiteY115" fmla="*/ 76200 h 1155700"/>
                <a:gd name="connsiteX116" fmla="*/ 441325 w 1362075"/>
                <a:gd name="connsiteY116" fmla="*/ 73025 h 1155700"/>
                <a:gd name="connsiteX117" fmla="*/ 434975 w 1362075"/>
                <a:gd name="connsiteY117" fmla="*/ 50800 h 1155700"/>
                <a:gd name="connsiteX118" fmla="*/ 434975 w 1362075"/>
                <a:gd name="connsiteY118" fmla="*/ 22225 h 1155700"/>
                <a:gd name="connsiteX119" fmla="*/ 434975 w 1362075"/>
                <a:gd name="connsiteY119" fmla="*/ 22225 h 1155700"/>
                <a:gd name="connsiteX120" fmla="*/ 403225 w 1362075"/>
                <a:gd name="connsiteY120" fmla="*/ 0 h 1155700"/>
                <a:gd name="connsiteX121" fmla="*/ 403225 w 1362075"/>
                <a:gd name="connsiteY121" fmla="*/ 0 h 1155700"/>
                <a:gd name="connsiteX122" fmla="*/ 368300 w 1362075"/>
                <a:gd name="connsiteY122" fmla="*/ 6350 h 1155700"/>
                <a:gd name="connsiteX123" fmla="*/ 368300 w 1362075"/>
                <a:gd name="connsiteY123" fmla="*/ 6350 h 1155700"/>
                <a:gd name="connsiteX124" fmla="*/ 346075 w 1362075"/>
                <a:gd name="connsiteY124" fmla="*/ 15875 h 1155700"/>
                <a:gd name="connsiteX125" fmla="*/ 342900 w 1362075"/>
                <a:gd name="connsiteY125" fmla="*/ 28575 h 1155700"/>
                <a:gd name="connsiteX126" fmla="*/ 323850 w 1362075"/>
                <a:gd name="connsiteY126" fmla="*/ 25400 h 1155700"/>
                <a:gd name="connsiteX127" fmla="*/ 323850 w 1362075"/>
                <a:gd name="connsiteY127" fmla="*/ 25400 h 1155700"/>
                <a:gd name="connsiteX128" fmla="*/ 301625 w 1362075"/>
                <a:gd name="connsiteY128" fmla="*/ 69850 h 1155700"/>
                <a:gd name="connsiteX129" fmla="*/ 285750 w 1362075"/>
                <a:gd name="connsiteY129" fmla="*/ 104775 h 1155700"/>
                <a:gd name="connsiteX130" fmla="*/ 263525 w 1362075"/>
                <a:gd name="connsiteY130" fmla="*/ 117475 h 1155700"/>
                <a:gd name="connsiteX131" fmla="*/ 234950 w 1362075"/>
                <a:gd name="connsiteY131" fmla="*/ 123825 h 1155700"/>
                <a:gd name="connsiteX132" fmla="*/ 222250 w 1362075"/>
                <a:gd name="connsiteY132" fmla="*/ 120650 h 1155700"/>
                <a:gd name="connsiteX133" fmla="*/ 206375 w 1362075"/>
                <a:gd name="connsiteY133" fmla="*/ 117475 h 1155700"/>
                <a:gd name="connsiteX134" fmla="*/ 155575 w 1362075"/>
                <a:gd name="connsiteY134" fmla="*/ 120650 h 1155700"/>
                <a:gd name="connsiteX135" fmla="*/ 142875 w 1362075"/>
                <a:gd name="connsiteY135" fmla="*/ 123825 h 1155700"/>
                <a:gd name="connsiteX136" fmla="*/ 152400 w 1362075"/>
                <a:gd name="connsiteY136" fmla="*/ 155575 h 1155700"/>
                <a:gd name="connsiteX137" fmla="*/ 161925 w 1362075"/>
                <a:gd name="connsiteY137" fmla="*/ 158750 h 1155700"/>
                <a:gd name="connsiteX138" fmla="*/ 180975 w 1362075"/>
                <a:gd name="connsiteY138" fmla="*/ 171450 h 1155700"/>
                <a:gd name="connsiteX139" fmla="*/ 180975 w 1362075"/>
                <a:gd name="connsiteY139" fmla="*/ 222250 h 1155700"/>
                <a:gd name="connsiteX140" fmla="*/ 177800 w 1362075"/>
                <a:gd name="connsiteY140" fmla="*/ 244475 h 1155700"/>
                <a:gd name="connsiteX141" fmla="*/ 177800 w 1362075"/>
                <a:gd name="connsiteY141" fmla="*/ 247650 h 1155700"/>
                <a:gd name="connsiteX142" fmla="*/ 180975 w 1362075"/>
                <a:gd name="connsiteY142" fmla="*/ 269875 h 1155700"/>
                <a:gd name="connsiteX143" fmla="*/ 133350 w 1362075"/>
                <a:gd name="connsiteY143" fmla="*/ 276225 h 1155700"/>
                <a:gd name="connsiteX144" fmla="*/ 60325 w 1362075"/>
                <a:gd name="connsiteY144" fmla="*/ 285750 h 1155700"/>
                <a:gd name="connsiteX145" fmla="*/ 34925 w 1362075"/>
                <a:gd name="connsiteY145" fmla="*/ 307975 h 1155700"/>
                <a:gd name="connsiteX146" fmla="*/ 38100 w 1362075"/>
                <a:gd name="connsiteY146" fmla="*/ 355600 h 1155700"/>
                <a:gd name="connsiteX147" fmla="*/ 73025 w 1362075"/>
                <a:gd name="connsiteY147" fmla="*/ 390525 h 1155700"/>
                <a:gd name="connsiteX148" fmla="*/ 73025 w 1362075"/>
                <a:gd name="connsiteY148" fmla="*/ 390525 h 1155700"/>
                <a:gd name="connsiteX149" fmla="*/ 76200 w 1362075"/>
                <a:gd name="connsiteY149" fmla="*/ 431800 h 1155700"/>
                <a:gd name="connsiteX150" fmla="*/ 88900 w 1362075"/>
                <a:gd name="connsiteY150" fmla="*/ 469900 h 1155700"/>
                <a:gd name="connsiteX151" fmla="*/ 95250 w 1362075"/>
                <a:gd name="connsiteY151" fmla="*/ 495300 h 1155700"/>
                <a:gd name="connsiteX152" fmla="*/ 98425 w 1362075"/>
                <a:gd name="connsiteY152" fmla="*/ 542925 h 1155700"/>
                <a:gd name="connsiteX153" fmla="*/ 76200 w 1362075"/>
                <a:gd name="connsiteY153" fmla="*/ 561975 h 1155700"/>
                <a:gd name="connsiteX154" fmla="*/ 47625 w 1362075"/>
                <a:gd name="connsiteY154" fmla="*/ 558800 h 1155700"/>
                <a:gd name="connsiteX155" fmla="*/ 6350 w 1362075"/>
                <a:gd name="connsiteY155" fmla="*/ 619125 h 115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1362075" h="1155700">
                  <a:moveTo>
                    <a:pt x="6350" y="619125"/>
                  </a:moveTo>
                  <a:lnTo>
                    <a:pt x="6350" y="619125"/>
                  </a:lnTo>
                  <a:cubicBezTo>
                    <a:pt x="8467" y="628650"/>
                    <a:pt x="13990" y="638028"/>
                    <a:pt x="12700" y="647700"/>
                  </a:cubicBezTo>
                  <a:cubicBezTo>
                    <a:pt x="11691" y="655265"/>
                    <a:pt x="0" y="666750"/>
                    <a:pt x="0" y="666750"/>
                  </a:cubicBezTo>
                  <a:cubicBezTo>
                    <a:pt x="1058" y="673100"/>
                    <a:pt x="1778" y="679516"/>
                    <a:pt x="3175" y="685800"/>
                  </a:cubicBezTo>
                  <a:cubicBezTo>
                    <a:pt x="3901" y="689067"/>
                    <a:pt x="3983" y="692958"/>
                    <a:pt x="6350" y="695325"/>
                  </a:cubicBezTo>
                  <a:cubicBezTo>
                    <a:pt x="11746" y="700721"/>
                    <a:pt x="18160" y="705612"/>
                    <a:pt x="25400" y="708025"/>
                  </a:cubicBezTo>
                  <a:lnTo>
                    <a:pt x="44450" y="714375"/>
                  </a:lnTo>
                  <a:cubicBezTo>
                    <a:pt x="45508" y="717550"/>
                    <a:pt x="46128" y="720907"/>
                    <a:pt x="47625" y="723900"/>
                  </a:cubicBezTo>
                  <a:cubicBezTo>
                    <a:pt x="49332" y="727313"/>
                    <a:pt x="52425" y="729938"/>
                    <a:pt x="53975" y="733425"/>
                  </a:cubicBezTo>
                  <a:cubicBezTo>
                    <a:pt x="56693" y="739542"/>
                    <a:pt x="60325" y="752475"/>
                    <a:pt x="60325" y="752475"/>
                  </a:cubicBezTo>
                  <a:cubicBezTo>
                    <a:pt x="52595" y="775665"/>
                    <a:pt x="55598" y="765031"/>
                    <a:pt x="50800" y="784225"/>
                  </a:cubicBezTo>
                  <a:cubicBezTo>
                    <a:pt x="49742" y="794808"/>
                    <a:pt x="47625" y="805339"/>
                    <a:pt x="47625" y="815975"/>
                  </a:cubicBezTo>
                  <a:cubicBezTo>
                    <a:pt x="47625" y="819322"/>
                    <a:pt x="48187" y="823409"/>
                    <a:pt x="50800" y="825500"/>
                  </a:cubicBezTo>
                  <a:cubicBezTo>
                    <a:pt x="54207" y="828226"/>
                    <a:pt x="59320" y="827421"/>
                    <a:pt x="63500" y="828675"/>
                  </a:cubicBezTo>
                  <a:cubicBezTo>
                    <a:pt x="69911" y="830598"/>
                    <a:pt x="76200" y="832908"/>
                    <a:pt x="82550" y="835025"/>
                  </a:cubicBezTo>
                  <a:lnTo>
                    <a:pt x="92075" y="838200"/>
                  </a:lnTo>
                  <a:cubicBezTo>
                    <a:pt x="96308" y="844550"/>
                    <a:pt x="102362" y="850010"/>
                    <a:pt x="104775" y="857250"/>
                  </a:cubicBezTo>
                  <a:cubicBezTo>
                    <a:pt x="105833" y="860425"/>
                    <a:pt x="107138" y="863528"/>
                    <a:pt x="107950" y="866775"/>
                  </a:cubicBezTo>
                  <a:cubicBezTo>
                    <a:pt x="109259" y="872010"/>
                    <a:pt x="108448" y="877965"/>
                    <a:pt x="111125" y="882650"/>
                  </a:cubicBezTo>
                  <a:cubicBezTo>
                    <a:pt x="113018" y="885963"/>
                    <a:pt x="117475" y="886883"/>
                    <a:pt x="120650" y="889000"/>
                  </a:cubicBezTo>
                  <a:cubicBezTo>
                    <a:pt x="127000" y="886883"/>
                    <a:pt x="133206" y="884273"/>
                    <a:pt x="139700" y="882650"/>
                  </a:cubicBezTo>
                  <a:lnTo>
                    <a:pt x="165100" y="876300"/>
                  </a:lnTo>
                  <a:cubicBezTo>
                    <a:pt x="171784" y="878528"/>
                    <a:pt x="179582" y="878305"/>
                    <a:pt x="177800" y="889000"/>
                  </a:cubicBezTo>
                  <a:cubicBezTo>
                    <a:pt x="177173" y="892764"/>
                    <a:pt x="173000" y="895038"/>
                    <a:pt x="171450" y="898525"/>
                  </a:cubicBezTo>
                  <a:cubicBezTo>
                    <a:pt x="168732" y="904642"/>
                    <a:pt x="165100" y="917575"/>
                    <a:pt x="165100" y="917575"/>
                  </a:cubicBezTo>
                  <a:cubicBezTo>
                    <a:pt x="166443" y="928323"/>
                    <a:pt x="167665" y="951585"/>
                    <a:pt x="174625" y="962025"/>
                  </a:cubicBezTo>
                  <a:cubicBezTo>
                    <a:pt x="178858" y="968375"/>
                    <a:pt x="180085" y="978662"/>
                    <a:pt x="187325" y="981075"/>
                  </a:cubicBezTo>
                  <a:cubicBezTo>
                    <a:pt x="198858" y="984919"/>
                    <a:pt x="193503" y="984250"/>
                    <a:pt x="203200" y="984250"/>
                  </a:cubicBezTo>
                  <a:lnTo>
                    <a:pt x="225425" y="1016000"/>
                  </a:lnTo>
                  <a:cubicBezTo>
                    <a:pt x="233892" y="1021292"/>
                    <a:pt x="244109" y="1024487"/>
                    <a:pt x="250825" y="1031875"/>
                  </a:cubicBezTo>
                  <a:cubicBezTo>
                    <a:pt x="255328" y="1036828"/>
                    <a:pt x="255058" y="1044575"/>
                    <a:pt x="257175" y="1050925"/>
                  </a:cubicBezTo>
                  <a:lnTo>
                    <a:pt x="260350" y="1060450"/>
                  </a:lnTo>
                  <a:cubicBezTo>
                    <a:pt x="258233" y="1066800"/>
                    <a:pt x="259569" y="1075787"/>
                    <a:pt x="254000" y="1079500"/>
                  </a:cubicBezTo>
                  <a:cubicBezTo>
                    <a:pt x="232165" y="1094056"/>
                    <a:pt x="242190" y="1089787"/>
                    <a:pt x="225425" y="1095375"/>
                  </a:cubicBezTo>
                  <a:cubicBezTo>
                    <a:pt x="223308" y="1098550"/>
                    <a:pt x="219702" y="1101136"/>
                    <a:pt x="219075" y="1104900"/>
                  </a:cubicBezTo>
                  <a:cubicBezTo>
                    <a:pt x="217710" y="1113092"/>
                    <a:pt x="226018" y="1118216"/>
                    <a:pt x="231775" y="1120775"/>
                  </a:cubicBezTo>
                  <a:cubicBezTo>
                    <a:pt x="246508" y="1127323"/>
                    <a:pt x="276021" y="1133475"/>
                    <a:pt x="288925" y="1133475"/>
                  </a:cubicBezTo>
                  <a:lnTo>
                    <a:pt x="301625" y="1133475"/>
                  </a:lnTo>
                  <a:lnTo>
                    <a:pt x="304800" y="1133475"/>
                  </a:lnTo>
                  <a:lnTo>
                    <a:pt x="320675" y="1089025"/>
                  </a:lnTo>
                  <a:lnTo>
                    <a:pt x="371475" y="1089025"/>
                  </a:lnTo>
                  <a:lnTo>
                    <a:pt x="434975" y="1019175"/>
                  </a:lnTo>
                  <a:lnTo>
                    <a:pt x="485775" y="1060450"/>
                  </a:lnTo>
                  <a:lnTo>
                    <a:pt x="574675" y="1066800"/>
                  </a:lnTo>
                  <a:cubicBezTo>
                    <a:pt x="570442" y="1075267"/>
                    <a:pt x="565892" y="1083582"/>
                    <a:pt x="561975" y="1092200"/>
                  </a:cubicBezTo>
                  <a:cubicBezTo>
                    <a:pt x="560590" y="1095247"/>
                    <a:pt x="558800" y="1101725"/>
                    <a:pt x="558800" y="1101725"/>
                  </a:cubicBezTo>
                  <a:lnTo>
                    <a:pt x="552450" y="1114425"/>
                  </a:lnTo>
                  <a:lnTo>
                    <a:pt x="581025" y="1146175"/>
                  </a:lnTo>
                  <a:lnTo>
                    <a:pt x="647700" y="1155700"/>
                  </a:lnTo>
                  <a:lnTo>
                    <a:pt x="704850" y="1130300"/>
                  </a:lnTo>
                  <a:lnTo>
                    <a:pt x="863600" y="1069975"/>
                  </a:lnTo>
                  <a:lnTo>
                    <a:pt x="869950" y="1035050"/>
                  </a:lnTo>
                  <a:lnTo>
                    <a:pt x="901700" y="1060450"/>
                  </a:lnTo>
                  <a:lnTo>
                    <a:pt x="933450" y="1060450"/>
                  </a:lnTo>
                  <a:lnTo>
                    <a:pt x="930275" y="977900"/>
                  </a:lnTo>
                  <a:lnTo>
                    <a:pt x="974725" y="939800"/>
                  </a:lnTo>
                  <a:lnTo>
                    <a:pt x="977900" y="898525"/>
                  </a:lnTo>
                  <a:lnTo>
                    <a:pt x="1012825" y="920750"/>
                  </a:lnTo>
                  <a:lnTo>
                    <a:pt x="1076325" y="911225"/>
                  </a:lnTo>
                  <a:lnTo>
                    <a:pt x="1127125" y="895350"/>
                  </a:lnTo>
                  <a:lnTo>
                    <a:pt x="1155700" y="876300"/>
                  </a:lnTo>
                  <a:lnTo>
                    <a:pt x="1162050" y="962025"/>
                  </a:lnTo>
                  <a:lnTo>
                    <a:pt x="1203325" y="1000125"/>
                  </a:lnTo>
                  <a:lnTo>
                    <a:pt x="1311275" y="946150"/>
                  </a:lnTo>
                  <a:lnTo>
                    <a:pt x="1362075" y="933450"/>
                  </a:lnTo>
                  <a:lnTo>
                    <a:pt x="1295400" y="866775"/>
                  </a:lnTo>
                  <a:lnTo>
                    <a:pt x="1301750" y="822325"/>
                  </a:lnTo>
                  <a:lnTo>
                    <a:pt x="1320800" y="771525"/>
                  </a:lnTo>
                  <a:lnTo>
                    <a:pt x="1295400" y="695325"/>
                  </a:lnTo>
                  <a:lnTo>
                    <a:pt x="1282700" y="593725"/>
                  </a:lnTo>
                  <a:lnTo>
                    <a:pt x="1171575" y="600075"/>
                  </a:lnTo>
                  <a:lnTo>
                    <a:pt x="1158875" y="552450"/>
                  </a:lnTo>
                  <a:lnTo>
                    <a:pt x="1136650" y="533400"/>
                  </a:lnTo>
                  <a:lnTo>
                    <a:pt x="1165225" y="473075"/>
                  </a:lnTo>
                  <a:lnTo>
                    <a:pt x="1136650" y="447675"/>
                  </a:lnTo>
                  <a:lnTo>
                    <a:pt x="1114425" y="412750"/>
                  </a:lnTo>
                  <a:lnTo>
                    <a:pt x="1063625" y="403225"/>
                  </a:lnTo>
                  <a:cubicBezTo>
                    <a:pt x="1055158" y="406400"/>
                    <a:pt x="1047244" y="412106"/>
                    <a:pt x="1038225" y="412750"/>
                  </a:cubicBezTo>
                  <a:cubicBezTo>
                    <a:pt x="1031549" y="413227"/>
                    <a:pt x="1025525" y="408517"/>
                    <a:pt x="1019175" y="406400"/>
                  </a:cubicBezTo>
                  <a:lnTo>
                    <a:pt x="1009650" y="403225"/>
                  </a:lnTo>
                  <a:cubicBezTo>
                    <a:pt x="1000110" y="404588"/>
                    <a:pt x="981764" y="406789"/>
                    <a:pt x="971550" y="409575"/>
                  </a:cubicBezTo>
                  <a:cubicBezTo>
                    <a:pt x="965092" y="411336"/>
                    <a:pt x="958850" y="413808"/>
                    <a:pt x="952500" y="415925"/>
                  </a:cubicBezTo>
                  <a:lnTo>
                    <a:pt x="942975" y="419100"/>
                  </a:lnTo>
                  <a:lnTo>
                    <a:pt x="933450" y="422275"/>
                  </a:lnTo>
                  <a:cubicBezTo>
                    <a:pt x="931333" y="419100"/>
                    <a:pt x="928650" y="416237"/>
                    <a:pt x="927100" y="412750"/>
                  </a:cubicBezTo>
                  <a:cubicBezTo>
                    <a:pt x="925560" y="409286"/>
                    <a:pt x="921033" y="388320"/>
                    <a:pt x="914400" y="384175"/>
                  </a:cubicBezTo>
                  <a:cubicBezTo>
                    <a:pt x="906817" y="379436"/>
                    <a:pt x="888541" y="376463"/>
                    <a:pt x="879475" y="374650"/>
                  </a:cubicBezTo>
                  <a:cubicBezTo>
                    <a:pt x="878417" y="371475"/>
                    <a:pt x="875930" y="368451"/>
                    <a:pt x="876300" y="365125"/>
                  </a:cubicBezTo>
                  <a:lnTo>
                    <a:pt x="885825" y="336550"/>
                  </a:lnTo>
                  <a:lnTo>
                    <a:pt x="889000" y="327025"/>
                  </a:lnTo>
                  <a:lnTo>
                    <a:pt x="892175" y="317500"/>
                  </a:lnTo>
                  <a:cubicBezTo>
                    <a:pt x="884618" y="294830"/>
                    <a:pt x="891394" y="302163"/>
                    <a:pt x="876300" y="292100"/>
                  </a:cubicBezTo>
                  <a:cubicBezTo>
                    <a:pt x="867960" y="279590"/>
                    <a:pt x="868134" y="281661"/>
                    <a:pt x="863600" y="263525"/>
                  </a:cubicBezTo>
                  <a:cubicBezTo>
                    <a:pt x="863573" y="263415"/>
                    <a:pt x="858768" y="242818"/>
                    <a:pt x="857250" y="241300"/>
                  </a:cubicBezTo>
                  <a:cubicBezTo>
                    <a:pt x="854883" y="238933"/>
                    <a:pt x="850718" y="239622"/>
                    <a:pt x="847725" y="238125"/>
                  </a:cubicBezTo>
                  <a:cubicBezTo>
                    <a:pt x="844312" y="236418"/>
                    <a:pt x="841375" y="233892"/>
                    <a:pt x="838200" y="231775"/>
                  </a:cubicBezTo>
                  <a:cubicBezTo>
                    <a:pt x="822325" y="232833"/>
                    <a:pt x="806485" y="234950"/>
                    <a:pt x="790575" y="234950"/>
                  </a:cubicBezTo>
                  <a:cubicBezTo>
                    <a:pt x="782912" y="234950"/>
                    <a:pt x="772691" y="231105"/>
                    <a:pt x="765175" y="228600"/>
                  </a:cubicBezTo>
                  <a:cubicBezTo>
                    <a:pt x="760942" y="222250"/>
                    <a:pt x="754888" y="216790"/>
                    <a:pt x="752475" y="209550"/>
                  </a:cubicBezTo>
                  <a:lnTo>
                    <a:pt x="742950" y="180975"/>
                  </a:lnTo>
                  <a:lnTo>
                    <a:pt x="739775" y="171450"/>
                  </a:lnTo>
                  <a:cubicBezTo>
                    <a:pt x="738717" y="168275"/>
                    <a:pt x="735103" y="164918"/>
                    <a:pt x="736600" y="161925"/>
                  </a:cubicBezTo>
                  <a:lnTo>
                    <a:pt x="739775" y="155575"/>
                  </a:lnTo>
                  <a:lnTo>
                    <a:pt x="758825" y="117475"/>
                  </a:lnTo>
                  <a:lnTo>
                    <a:pt x="736600" y="82550"/>
                  </a:lnTo>
                  <a:lnTo>
                    <a:pt x="695325" y="107950"/>
                  </a:lnTo>
                  <a:lnTo>
                    <a:pt x="695325" y="107950"/>
                  </a:lnTo>
                  <a:lnTo>
                    <a:pt x="669925" y="142875"/>
                  </a:lnTo>
                  <a:lnTo>
                    <a:pt x="593725" y="139700"/>
                  </a:lnTo>
                  <a:lnTo>
                    <a:pt x="593725" y="139700"/>
                  </a:lnTo>
                  <a:lnTo>
                    <a:pt x="558800" y="98425"/>
                  </a:lnTo>
                  <a:lnTo>
                    <a:pt x="527050" y="92075"/>
                  </a:lnTo>
                  <a:lnTo>
                    <a:pt x="504825" y="66675"/>
                  </a:lnTo>
                  <a:lnTo>
                    <a:pt x="495300" y="60325"/>
                  </a:lnTo>
                  <a:lnTo>
                    <a:pt x="473075" y="76200"/>
                  </a:lnTo>
                  <a:lnTo>
                    <a:pt x="441325" y="73025"/>
                  </a:lnTo>
                  <a:lnTo>
                    <a:pt x="434975" y="50800"/>
                  </a:lnTo>
                  <a:lnTo>
                    <a:pt x="434975" y="22225"/>
                  </a:lnTo>
                  <a:lnTo>
                    <a:pt x="434975" y="22225"/>
                  </a:lnTo>
                  <a:lnTo>
                    <a:pt x="403225" y="0"/>
                  </a:lnTo>
                  <a:lnTo>
                    <a:pt x="403225" y="0"/>
                  </a:lnTo>
                  <a:lnTo>
                    <a:pt x="368300" y="6350"/>
                  </a:lnTo>
                  <a:lnTo>
                    <a:pt x="368300" y="6350"/>
                  </a:lnTo>
                  <a:lnTo>
                    <a:pt x="346075" y="15875"/>
                  </a:lnTo>
                  <a:lnTo>
                    <a:pt x="342900" y="28575"/>
                  </a:lnTo>
                  <a:lnTo>
                    <a:pt x="323850" y="25400"/>
                  </a:lnTo>
                  <a:lnTo>
                    <a:pt x="323850" y="25400"/>
                  </a:lnTo>
                  <a:lnTo>
                    <a:pt x="301625" y="69850"/>
                  </a:lnTo>
                  <a:lnTo>
                    <a:pt x="285750" y="104775"/>
                  </a:lnTo>
                  <a:lnTo>
                    <a:pt x="263525" y="117475"/>
                  </a:lnTo>
                  <a:cubicBezTo>
                    <a:pt x="254000" y="119592"/>
                    <a:pt x="244679" y="123077"/>
                    <a:pt x="234950" y="123825"/>
                  </a:cubicBezTo>
                  <a:cubicBezTo>
                    <a:pt x="230599" y="124160"/>
                    <a:pt x="226510" y="121597"/>
                    <a:pt x="222250" y="120650"/>
                  </a:cubicBezTo>
                  <a:cubicBezTo>
                    <a:pt x="216982" y="119479"/>
                    <a:pt x="211667" y="118533"/>
                    <a:pt x="206375" y="117475"/>
                  </a:cubicBezTo>
                  <a:cubicBezTo>
                    <a:pt x="189442" y="118533"/>
                    <a:pt x="172457" y="118962"/>
                    <a:pt x="155575" y="120650"/>
                  </a:cubicBezTo>
                  <a:cubicBezTo>
                    <a:pt x="151233" y="121084"/>
                    <a:pt x="144407" y="119739"/>
                    <a:pt x="142875" y="123825"/>
                  </a:cubicBezTo>
                  <a:cubicBezTo>
                    <a:pt x="140390" y="130452"/>
                    <a:pt x="145060" y="149703"/>
                    <a:pt x="152400" y="155575"/>
                  </a:cubicBezTo>
                  <a:cubicBezTo>
                    <a:pt x="155013" y="157666"/>
                    <a:pt x="158999" y="157125"/>
                    <a:pt x="161925" y="158750"/>
                  </a:cubicBezTo>
                  <a:cubicBezTo>
                    <a:pt x="168596" y="162456"/>
                    <a:pt x="180975" y="171450"/>
                    <a:pt x="180975" y="171450"/>
                  </a:cubicBezTo>
                  <a:cubicBezTo>
                    <a:pt x="172604" y="196563"/>
                    <a:pt x="180975" y="167343"/>
                    <a:pt x="180975" y="222250"/>
                  </a:cubicBezTo>
                  <a:cubicBezTo>
                    <a:pt x="180975" y="229734"/>
                    <a:pt x="178728" y="237049"/>
                    <a:pt x="177800" y="244475"/>
                  </a:cubicBezTo>
                  <a:cubicBezTo>
                    <a:pt x="177669" y="245525"/>
                    <a:pt x="177800" y="246592"/>
                    <a:pt x="177800" y="247650"/>
                  </a:cubicBezTo>
                  <a:lnTo>
                    <a:pt x="180975" y="269875"/>
                  </a:lnTo>
                  <a:lnTo>
                    <a:pt x="133350" y="276225"/>
                  </a:lnTo>
                  <a:lnTo>
                    <a:pt x="60325" y="285750"/>
                  </a:lnTo>
                  <a:lnTo>
                    <a:pt x="34925" y="307975"/>
                  </a:lnTo>
                  <a:lnTo>
                    <a:pt x="38100" y="355600"/>
                  </a:lnTo>
                  <a:lnTo>
                    <a:pt x="73025" y="390525"/>
                  </a:lnTo>
                  <a:lnTo>
                    <a:pt x="73025" y="390525"/>
                  </a:lnTo>
                  <a:lnTo>
                    <a:pt x="76200" y="431800"/>
                  </a:lnTo>
                  <a:lnTo>
                    <a:pt x="88900" y="469900"/>
                  </a:lnTo>
                  <a:lnTo>
                    <a:pt x="95250" y="495300"/>
                  </a:lnTo>
                  <a:lnTo>
                    <a:pt x="98425" y="542925"/>
                  </a:lnTo>
                  <a:lnTo>
                    <a:pt x="76200" y="561975"/>
                  </a:lnTo>
                  <a:lnTo>
                    <a:pt x="47625" y="558800"/>
                  </a:lnTo>
                  <a:lnTo>
                    <a:pt x="6350" y="619125"/>
                  </a:lnTo>
                  <a:close/>
                </a:path>
              </a:pathLst>
            </a:cu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t-LT" sz="1000" dirty="0">
                  <a:solidFill>
                    <a:srgbClr val="000000"/>
                  </a:solidFill>
                  <a:latin typeface="Calibri" panose="020F0502020204030204" pitchFamily="34" charset="0"/>
                </a:rPr>
                <a:t>Kelmė</a:t>
              </a:r>
            </a:p>
          </p:txBody>
        </p:sp>
        <p:sp>
          <p:nvSpPr>
            <p:cNvPr id="43" name="Freeform 39">
              <a:extLst>
                <a:ext uri="{FF2B5EF4-FFF2-40B4-BE49-F238E27FC236}">
                  <a16:creationId xmlns:a16="http://schemas.microsoft.com/office/drawing/2014/main" id="{870E66DE-F42B-4BFB-96A3-DB5FB7E202DE}"/>
                </a:ext>
              </a:extLst>
            </p:cNvPr>
            <p:cNvSpPr/>
            <p:nvPr/>
          </p:nvSpPr>
          <p:spPr>
            <a:xfrm>
              <a:off x="1092200" y="895350"/>
              <a:ext cx="1120775" cy="1485054"/>
            </a:xfrm>
            <a:custGeom>
              <a:avLst/>
              <a:gdLst>
                <a:gd name="connsiteX0" fmla="*/ 0 w 1120775"/>
                <a:gd name="connsiteY0" fmla="*/ 901700 h 1485054"/>
                <a:gd name="connsiteX1" fmla="*/ 0 w 1120775"/>
                <a:gd name="connsiteY1" fmla="*/ 901700 h 1485054"/>
                <a:gd name="connsiteX2" fmla="*/ 44450 w 1120775"/>
                <a:gd name="connsiteY2" fmla="*/ 923925 h 1485054"/>
                <a:gd name="connsiteX3" fmla="*/ 57150 w 1120775"/>
                <a:gd name="connsiteY3" fmla="*/ 920750 h 1485054"/>
                <a:gd name="connsiteX4" fmla="*/ 63500 w 1120775"/>
                <a:gd name="connsiteY4" fmla="*/ 911225 h 1485054"/>
                <a:gd name="connsiteX5" fmla="*/ 73025 w 1120775"/>
                <a:gd name="connsiteY5" fmla="*/ 904875 h 1485054"/>
                <a:gd name="connsiteX6" fmla="*/ 98425 w 1120775"/>
                <a:gd name="connsiteY6" fmla="*/ 908050 h 1485054"/>
                <a:gd name="connsiteX7" fmla="*/ 117475 w 1120775"/>
                <a:gd name="connsiteY7" fmla="*/ 895350 h 1485054"/>
                <a:gd name="connsiteX8" fmla="*/ 123825 w 1120775"/>
                <a:gd name="connsiteY8" fmla="*/ 885825 h 1485054"/>
                <a:gd name="connsiteX9" fmla="*/ 130175 w 1120775"/>
                <a:gd name="connsiteY9" fmla="*/ 904875 h 1485054"/>
                <a:gd name="connsiteX10" fmla="*/ 127000 w 1120775"/>
                <a:gd name="connsiteY10" fmla="*/ 914400 h 1485054"/>
                <a:gd name="connsiteX11" fmla="*/ 136525 w 1120775"/>
                <a:gd name="connsiteY11" fmla="*/ 958850 h 1485054"/>
                <a:gd name="connsiteX12" fmla="*/ 142875 w 1120775"/>
                <a:gd name="connsiteY12" fmla="*/ 968375 h 1485054"/>
                <a:gd name="connsiteX13" fmla="*/ 152400 w 1120775"/>
                <a:gd name="connsiteY13" fmla="*/ 971550 h 1485054"/>
                <a:gd name="connsiteX14" fmla="*/ 174625 w 1120775"/>
                <a:gd name="connsiteY14" fmla="*/ 996950 h 1485054"/>
                <a:gd name="connsiteX15" fmla="*/ 174625 w 1120775"/>
                <a:gd name="connsiteY15" fmla="*/ 1022350 h 1485054"/>
                <a:gd name="connsiteX16" fmla="*/ 168275 w 1120775"/>
                <a:gd name="connsiteY16" fmla="*/ 1041400 h 1485054"/>
                <a:gd name="connsiteX17" fmla="*/ 171450 w 1120775"/>
                <a:gd name="connsiteY17" fmla="*/ 1050925 h 1485054"/>
                <a:gd name="connsiteX18" fmla="*/ 190500 w 1120775"/>
                <a:gd name="connsiteY18" fmla="*/ 1060450 h 1485054"/>
                <a:gd name="connsiteX19" fmla="*/ 196850 w 1120775"/>
                <a:gd name="connsiteY19" fmla="*/ 1050925 h 1485054"/>
                <a:gd name="connsiteX20" fmla="*/ 196850 w 1120775"/>
                <a:gd name="connsiteY20" fmla="*/ 1031875 h 1485054"/>
                <a:gd name="connsiteX21" fmla="*/ 209550 w 1120775"/>
                <a:gd name="connsiteY21" fmla="*/ 1028700 h 1485054"/>
                <a:gd name="connsiteX22" fmla="*/ 219075 w 1120775"/>
                <a:gd name="connsiteY22" fmla="*/ 1025525 h 1485054"/>
                <a:gd name="connsiteX23" fmla="*/ 241300 w 1120775"/>
                <a:gd name="connsiteY23" fmla="*/ 1028700 h 1485054"/>
                <a:gd name="connsiteX24" fmla="*/ 247650 w 1120775"/>
                <a:gd name="connsiteY24" fmla="*/ 1038225 h 1485054"/>
                <a:gd name="connsiteX25" fmla="*/ 257175 w 1120775"/>
                <a:gd name="connsiteY25" fmla="*/ 1041400 h 1485054"/>
                <a:gd name="connsiteX26" fmla="*/ 266700 w 1120775"/>
                <a:gd name="connsiteY26" fmla="*/ 1047750 h 1485054"/>
                <a:gd name="connsiteX27" fmla="*/ 285750 w 1120775"/>
                <a:gd name="connsiteY27" fmla="*/ 1054100 h 1485054"/>
                <a:gd name="connsiteX28" fmla="*/ 295275 w 1120775"/>
                <a:gd name="connsiteY28" fmla="*/ 1057275 h 1485054"/>
                <a:gd name="connsiteX29" fmla="*/ 323850 w 1120775"/>
                <a:gd name="connsiteY29" fmla="*/ 1044575 h 1485054"/>
                <a:gd name="connsiteX30" fmla="*/ 349250 w 1120775"/>
                <a:gd name="connsiteY30" fmla="*/ 1050925 h 1485054"/>
                <a:gd name="connsiteX31" fmla="*/ 368300 w 1120775"/>
                <a:gd name="connsiteY31" fmla="*/ 1063625 h 1485054"/>
                <a:gd name="connsiteX32" fmla="*/ 368300 w 1120775"/>
                <a:gd name="connsiteY32" fmla="*/ 1082675 h 1485054"/>
                <a:gd name="connsiteX33" fmla="*/ 371475 w 1120775"/>
                <a:gd name="connsiteY33" fmla="*/ 1104900 h 1485054"/>
                <a:gd name="connsiteX34" fmla="*/ 368300 w 1120775"/>
                <a:gd name="connsiteY34" fmla="*/ 1120775 h 1485054"/>
                <a:gd name="connsiteX35" fmla="*/ 358775 w 1120775"/>
                <a:gd name="connsiteY35" fmla="*/ 1130300 h 1485054"/>
                <a:gd name="connsiteX36" fmla="*/ 342900 w 1120775"/>
                <a:gd name="connsiteY36" fmla="*/ 1158875 h 1485054"/>
                <a:gd name="connsiteX37" fmla="*/ 346075 w 1120775"/>
                <a:gd name="connsiteY37" fmla="*/ 1168400 h 1485054"/>
                <a:gd name="connsiteX38" fmla="*/ 355600 w 1120775"/>
                <a:gd name="connsiteY38" fmla="*/ 1171575 h 1485054"/>
                <a:gd name="connsiteX39" fmla="*/ 365125 w 1120775"/>
                <a:gd name="connsiteY39" fmla="*/ 1177925 h 1485054"/>
                <a:gd name="connsiteX40" fmla="*/ 387350 w 1120775"/>
                <a:gd name="connsiteY40" fmla="*/ 1187450 h 1485054"/>
                <a:gd name="connsiteX41" fmla="*/ 409575 w 1120775"/>
                <a:gd name="connsiteY41" fmla="*/ 1209675 h 1485054"/>
                <a:gd name="connsiteX42" fmla="*/ 412750 w 1120775"/>
                <a:gd name="connsiteY42" fmla="*/ 1219200 h 1485054"/>
                <a:gd name="connsiteX43" fmla="*/ 422275 w 1120775"/>
                <a:gd name="connsiteY43" fmla="*/ 1225550 h 1485054"/>
                <a:gd name="connsiteX44" fmla="*/ 412750 w 1120775"/>
                <a:gd name="connsiteY44" fmla="*/ 1260475 h 1485054"/>
                <a:gd name="connsiteX45" fmla="*/ 406400 w 1120775"/>
                <a:gd name="connsiteY45" fmla="*/ 1292225 h 1485054"/>
                <a:gd name="connsiteX46" fmla="*/ 400050 w 1120775"/>
                <a:gd name="connsiteY46" fmla="*/ 1311275 h 1485054"/>
                <a:gd name="connsiteX47" fmla="*/ 415925 w 1120775"/>
                <a:gd name="connsiteY47" fmla="*/ 1349375 h 1485054"/>
                <a:gd name="connsiteX48" fmla="*/ 415925 w 1120775"/>
                <a:gd name="connsiteY48" fmla="*/ 1349375 h 1485054"/>
                <a:gd name="connsiteX49" fmla="*/ 431800 w 1120775"/>
                <a:gd name="connsiteY49" fmla="*/ 1397000 h 1485054"/>
                <a:gd name="connsiteX50" fmla="*/ 434975 w 1120775"/>
                <a:gd name="connsiteY50" fmla="*/ 1406525 h 1485054"/>
                <a:gd name="connsiteX51" fmla="*/ 444500 w 1120775"/>
                <a:gd name="connsiteY51" fmla="*/ 1409700 h 1485054"/>
                <a:gd name="connsiteX52" fmla="*/ 454025 w 1120775"/>
                <a:gd name="connsiteY52" fmla="*/ 1406525 h 1485054"/>
                <a:gd name="connsiteX53" fmla="*/ 482600 w 1120775"/>
                <a:gd name="connsiteY53" fmla="*/ 1412875 h 1485054"/>
                <a:gd name="connsiteX54" fmla="*/ 501650 w 1120775"/>
                <a:gd name="connsiteY54" fmla="*/ 1441450 h 1485054"/>
                <a:gd name="connsiteX55" fmla="*/ 508000 w 1120775"/>
                <a:gd name="connsiteY55" fmla="*/ 1450975 h 1485054"/>
                <a:gd name="connsiteX56" fmla="*/ 511175 w 1120775"/>
                <a:gd name="connsiteY56" fmla="*/ 1463675 h 1485054"/>
                <a:gd name="connsiteX57" fmla="*/ 558800 w 1120775"/>
                <a:gd name="connsiteY57" fmla="*/ 1470025 h 1485054"/>
                <a:gd name="connsiteX58" fmla="*/ 568325 w 1120775"/>
                <a:gd name="connsiteY58" fmla="*/ 1466850 h 1485054"/>
                <a:gd name="connsiteX59" fmla="*/ 603250 w 1120775"/>
                <a:gd name="connsiteY59" fmla="*/ 1460500 h 1485054"/>
                <a:gd name="connsiteX60" fmla="*/ 622300 w 1120775"/>
                <a:gd name="connsiteY60" fmla="*/ 1454150 h 1485054"/>
                <a:gd name="connsiteX61" fmla="*/ 631825 w 1120775"/>
                <a:gd name="connsiteY61" fmla="*/ 1450975 h 1485054"/>
                <a:gd name="connsiteX62" fmla="*/ 663575 w 1120775"/>
                <a:gd name="connsiteY62" fmla="*/ 1447800 h 1485054"/>
                <a:gd name="connsiteX63" fmla="*/ 682625 w 1120775"/>
                <a:gd name="connsiteY63" fmla="*/ 1441450 h 1485054"/>
                <a:gd name="connsiteX64" fmla="*/ 701675 w 1120775"/>
                <a:gd name="connsiteY64" fmla="*/ 1428750 h 1485054"/>
                <a:gd name="connsiteX65" fmla="*/ 739775 w 1120775"/>
                <a:gd name="connsiteY65" fmla="*/ 1435100 h 1485054"/>
                <a:gd name="connsiteX66" fmla="*/ 749300 w 1120775"/>
                <a:gd name="connsiteY66" fmla="*/ 1438275 h 1485054"/>
                <a:gd name="connsiteX67" fmla="*/ 758825 w 1120775"/>
                <a:gd name="connsiteY67" fmla="*/ 1444625 h 1485054"/>
                <a:gd name="connsiteX68" fmla="*/ 777875 w 1120775"/>
                <a:gd name="connsiteY68" fmla="*/ 1435100 h 1485054"/>
                <a:gd name="connsiteX69" fmla="*/ 790575 w 1120775"/>
                <a:gd name="connsiteY69" fmla="*/ 1416050 h 1485054"/>
                <a:gd name="connsiteX70" fmla="*/ 796925 w 1120775"/>
                <a:gd name="connsiteY70" fmla="*/ 1406525 h 1485054"/>
                <a:gd name="connsiteX71" fmla="*/ 812800 w 1120775"/>
                <a:gd name="connsiteY71" fmla="*/ 1387475 h 1485054"/>
                <a:gd name="connsiteX72" fmla="*/ 831850 w 1120775"/>
                <a:gd name="connsiteY72" fmla="*/ 1371600 h 1485054"/>
                <a:gd name="connsiteX73" fmla="*/ 835025 w 1120775"/>
                <a:gd name="connsiteY73" fmla="*/ 1362075 h 1485054"/>
                <a:gd name="connsiteX74" fmla="*/ 828675 w 1120775"/>
                <a:gd name="connsiteY74" fmla="*/ 1339850 h 1485054"/>
                <a:gd name="connsiteX75" fmla="*/ 831850 w 1120775"/>
                <a:gd name="connsiteY75" fmla="*/ 1327150 h 1485054"/>
                <a:gd name="connsiteX76" fmla="*/ 850900 w 1120775"/>
                <a:gd name="connsiteY76" fmla="*/ 1317625 h 1485054"/>
                <a:gd name="connsiteX77" fmla="*/ 885825 w 1120775"/>
                <a:gd name="connsiteY77" fmla="*/ 1327150 h 1485054"/>
                <a:gd name="connsiteX78" fmla="*/ 895350 w 1120775"/>
                <a:gd name="connsiteY78" fmla="*/ 1333500 h 1485054"/>
                <a:gd name="connsiteX79" fmla="*/ 920750 w 1120775"/>
                <a:gd name="connsiteY79" fmla="*/ 1330325 h 1485054"/>
                <a:gd name="connsiteX80" fmla="*/ 939800 w 1120775"/>
                <a:gd name="connsiteY80" fmla="*/ 1317625 h 1485054"/>
                <a:gd name="connsiteX81" fmla="*/ 955675 w 1120775"/>
                <a:gd name="connsiteY81" fmla="*/ 1289050 h 1485054"/>
                <a:gd name="connsiteX82" fmla="*/ 965200 w 1120775"/>
                <a:gd name="connsiteY82" fmla="*/ 1282700 h 1485054"/>
                <a:gd name="connsiteX83" fmla="*/ 974725 w 1120775"/>
                <a:gd name="connsiteY83" fmla="*/ 1273175 h 1485054"/>
                <a:gd name="connsiteX84" fmla="*/ 1009650 w 1120775"/>
                <a:gd name="connsiteY84" fmla="*/ 1263650 h 1485054"/>
                <a:gd name="connsiteX85" fmla="*/ 1031875 w 1120775"/>
                <a:gd name="connsiteY85" fmla="*/ 1266825 h 1485054"/>
                <a:gd name="connsiteX86" fmla="*/ 1089025 w 1120775"/>
                <a:gd name="connsiteY86" fmla="*/ 1260475 h 1485054"/>
                <a:gd name="connsiteX87" fmla="*/ 1092200 w 1120775"/>
                <a:gd name="connsiteY87" fmla="*/ 1250950 h 1485054"/>
                <a:gd name="connsiteX88" fmla="*/ 1082675 w 1120775"/>
                <a:gd name="connsiteY88" fmla="*/ 1241425 h 1485054"/>
                <a:gd name="connsiteX89" fmla="*/ 1079500 w 1120775"/>
                <a:gd name="connsiteY89" fmla="*/ 1231900 h 1485054"/>
                <a:gd name="connsiteX90" fmla="*/ 1082675 w 1120775"/>
                <a:gd name="connsiteY90" fmla="*/ 1219200 h 1485054"/>
                <a:gd name="connsiteX91" fmla="*/ 1089025 w 1120775"/>
                <a:gd name="connsiteY91" fmla="*/ 1200150 h 1485054"/>
                <a:gd name="connsiteX92" fmla="*/ 1101725 w 1120775"/>
                <a:gd name="connsiteY92" fmla="*/ 1162050 h 1485054"/>
                <a:gd name="connsiteX93" fmla="*/ 1104900 w 1120775"/>
                <a:gd name="connsiteY93" fmla="*/ 1152525 h 1485054"/>
                <a:gd name="connsiteX94" fmla="*/ 1108075 w 1120775"/>
                <a:gd name="connsiteY94" fmla="*/ 1143000 h 1485054"/>
                <a:gd name="connsiteX95" fmla="*/ 1117600 w 1120775"/>
                <a:gd name="connsiteY95" fmla="*/ 1136650 h 1485054"/>
                <a:gd name="connsiteX96" fmla="*/ 1117600 w 1120775"/>
                <a:gd name="connsiteY96" fmla="*/ 1136650 h 1485054"/>
                <a:gd name="connsiteX97" fmla="*/ 1120775 w 1120775"/>
                <a:gd name="connsiteY97" fmla="*/ 1117600 h 1485054"/>
                <a:gd name="connsiteX98" fmla="*/ 1073150 w 1120775"/>
                <a:gd name="connsiteY98" fmla="*/ 1066800 h 1485054"/>
                <a:gd name="connsiteX99" fmla="*/ 1092200 w 1120775"/>
                <a:gd name="connsiteY99" fmla="*/ 984250 h 1485054"/>
                <a:gd name="connsiteX100" fmla="*/ 1076325 w 1120775"/>
                <a:gd name="connsiteY100" fmla="*/ 965200 h 1485054"/>
                <a:gd name="connsiteX101" fmla="*/ 1047750 w 1120775"/>
                <a:gd name="connsiteY101" fmla="*/ 962025 h 1485054"/>
                <a:gd name="connsiteX102" fmla="*/ 1038225 w 1120775"/>
                <a:gd name="connsiteY102" fmla="*/ 958850 h 1485054"/>
                <a:gd name="connsiteX103" fmla="*/ 1031875 w 1120775"/>
                <a:gd name="connsiteY103" fmla="*/ 949325 h 1485054"/>
                <a:gd name="connsiteX104" fmla="*/ 1022350 w 1120775"/>
                <a:gd name="connsiteY104" fmla="*/ 946150 h 1485054"/>
                <a:gd name="connsiteX105" fmla="*/ 993775 w 1120775"/>
                <a:gd name="connsiteY105" fmla="*/ 930275 h 1485054"/>
                <a:gd name="connsiteX106" fmla="*/ 955675 w 1120775"/>
                <a:gd name="connsiteY106" fmla="*/ 923925 h 1485054"/>
                <a:gd name="connsiteX107" fmla="*/ 952500 w 1120775"/>
                <a:gd name="connsiteY107" fmla="*/ 914400 h 1485054"/>
                <a:gd name="connsiteX108" fmla="*/ 962025 w 1120775"/>
                <a:gd name="connsiteY108" fmla="*/ 908050 h 1485054"/>
                <a:gd name="connsiteX109" fmla="*/ 962025 w 1120775"/>
                <a:gd name="connsiteY109" fmla="*/ 876300 h 1485054"/>
                <a:gd name="connsiteX110" fmla="*/ 949325 w 1120775"/>
                <a:gd name="connsiteY110" fmla="*/ 847725 h 1485054"/>
                <a:gd name="connsiteX111" fmla="*/ 939800 w 1120775"/>
                <a:gd name="connsiteY111" fmla="*/ 838200 h 1485054"/>
                <a:gd name="connsiteX112" fmla="*/ 930275 w 1120775"/>
                <a:gd name="connsiteY112" fmla="*/ 831850 h 1485054"/>
                <a:gd name="connsiteX113" fmla="*/ 927100 w 1120775"/>
                <a:gd name="connsiteY113" fmla="*/ 781050 h 1485054"/>
                <a:gd name="connsiteX114" fmla="*/ 930275 w 1120775"/>
                <a:gd name="connsiteY114" fmla="*/ 771525 h 1485054"/>
                <a:gd name="connsiteX115" fmla="*/ 939800 w 1120775"/>
                <a:gd name="connsiteY115" fmla="*/ 765175 h 1485054"/>
                <a:gd name="connsiteX116" fmla="*/ 968375 w 1120775"/>
                <a:gd name="connsiteY116" fmla="*/ 771525 h 1485054"/>
                <a:gd name="connsiteX117" fmla="*/ 977900 w 1120775"/>
                <a:gd name="connsiteY117" fmla="*/ 774700 h 1485054"/>
                <a:gd name="connsiteX118" fmla="*/ 993775 w 1120775"/>
                <a:gd name="connsiteY118" fmla="*/ 752475 h 1485054"/>
                <a:gd name="connsiteX119" fmla="*/ 996950 w 1120775"/>
                <a:gd name="connsiteY119" fmla="*/ 742950 h 1485054"/>
                <a:gd name="connsiteX120" fmla="*/ 990600 w 1120775"/>
                <a:gd name="connsiteY120" fmla="*/ 723900 h 1485054"/>
                <a:gd name="connsiteX121" fmla="*/ 977900 w 1120775"/>
                <a:gd name="connsiteY121" fmla="*/ 704850 h 1485054"/>
                <a:gd name="connsiteX122" fmla="*/ 962025 w 1120775"/>
                <a:gd name="connsiteY122" fmla="*/ 676275 h 1485054"/>
                <a:gd name="connsiteX123" fmla="*/ 955675 w 1120775"/>
                <a:gd name="connsiteY123" fmla="*/ 666750 h 1485054"/>
                <a:gd name="connsiteX124" fmla="*/ 946150 w 1120775"/>
                <a:gd name="connsiteY124" fmla="*/ 660400 h 1485054"/>
                <a:gd name="connsiteX125" fmla="*/ 939800 w 1120775"/>
                <a:gd name="connsiteY125" fmla="*/ 650875 h 1485054"/>
                <a:gd name="connsiteX126" fmla="*/ 936625 w 1120775"/>
                <a:gd name="connsiteY126" fmla="*/ 631825 h 1485054"/>
                <a:gd name="connsiteX127" fmla="*/ 933450 w 1120775"/>
                <a:gd name="connsiteY127" fmla="*/ 615950 h 1485054"/>
                <a:gd name="connsiteX128" fmla="*/ 917575 w 1120775"/>
                <a:gd name="connsiteY128" fmla="*/ 587375 h 1485054"/>
                <a:gd name="connsiteX129" fmla="*/ 901700 w 1120775"/>
                <a:gd name="connsiteY129" fmla="*/ 574675 h 1485054"/>
                <a:gd name="connsiteX130" fmla="*/ 889000 w 1120775"/>
                <a:gd name="connsiteY130" fmla="*/ 561975 h 1485054"/>
                <a:gd name="connsiteX131" fmla="*/ 879475 w 1120775"/>
                <a:gd name="connsiteY131" fmla="*/ 552450 h 1485054"/>
                <a:gd name="connsiteX132" fmla="*/ 869950 w 1120775"/>
                <a:gd name="connsiteY132" fmla="*/ 549275 h 1485054"/>
                <a:gd name="connsiteX133" fmla="*/ 860425 w 1120775"/>
                <a:gd name="connsiteY133" fmla="*/ 542925 h 1485054"/>
                <a:gd name="connsiteX134" fmla="*/ 854075 w 1120775"/>
                <a:gd name="connsiteY134" fmla="*/ 523875 h 1485054"/>
                <a:gd name="connsiteX135" fmla="*/ 850900 w 1120775"/>
                <a:gd name="connsiteY135" fmla="*/ 514350 h 1485054"/>
                <a:gd name="connsiteX136" fmla="*/ 854075 w 1120775"/>
                <a:gd name="connsiteY136" fmla="*/ 488950 h 1485054"/>
                <a:gd name="connsiteX137" fmla="*/ 857250 w 1120775"/>
                <a:gd name="connsiteY137" fmla="*/ 428625 h 1485054"/>
                <a:gd name="connsiteX138" fmla="*/ 904875 w 1120775"/>
                <a:gd name="connsiteY138" fmla="*/ 403225 h 1485054"/>
                <a:gd name="connsiteX139" fmla="*/ 914400 w 1120775"/>
                <a:gd name="connsiteY139" fmla="*/ 346075 h 1485054"/>
                <a:gd name="connsiteX140" fmla="*/ 914400 w 1120775"/>
                <a:gd name="connsiteY140" fmla="*/ 346075 h 1485054"/>
                <a:gd name="connsiteX141" fmla="*/ 914400 w 1120775"/>
                <a:gd name="connsiteY141" fmla="*/ 346075 h 1485054"/>
                <a:gd name="connsiteX142" fmla="*/ 869950 w 1120775"/>
                <a:gd name="connsiteY142" fmla="*/ 327025 h 1485054"/>
                <a:gd name="connsiteX143" fmla="*/ 860425 w 1120775"/>
                <a:gd name="connsiteY143" fmla="*/ 285750 h 1485054"/>
                <a:gd name="connsiteX144" fmla="*/ 873125 w 1120775"/>
                <a:gd name="connsiteY144" fmla="*/ 266700 h 1485054"/>
                <a:gd name="connsiteX145" fmla="*/ 860425 w 1120775"/>
                <a:gd name="connsiteY145" fmla="*/ 171450 h 1485054"/>
                <a:gd name="connsiteX146" fmla="*/ 885825 w 1120775"/>
                <a:gd name="connsiteY146" fmla="*/ 139700 h 1485054"/>
                <a:gd name="connsiteX147" fmla="*/ 876300 w 1120775"/>
                <a:gd name="connsiteY147" fmla="*/ 111125 h 1485054"/>
                <a:gd name="connsiteX148" fmla="*/ 809625 w 1120775"/>
                <a:gd name="connsiteY148" fmla="*/ 85725 h 1485054"/>
                <a:gd name="connsiteX149" fmla="*/ 812800 w 1120775"/>
                <a:gd name="connsiteY149" fmla="*/ 41275 h 1485054"/>
                <a:gd name="connsiteX150" fmla="*/ 793750 w 1120775"/>
                <a:gd name="connsiteY150" fmla="*/ 25400 h 1485054"/>
                <a:gd name="connsiteX151" fmla="*/ 768350 w 1120775"/>
                <a:gd name="connsiteY151" fmla="*/ 31750 h 1485054"/>
                <a:gd name="connsiteX152" fmla="*/ 685800 w 1120775"/>
                <a:gd name="connsiteY152" fmla="*/ 0 h 1485054"/>
                <a:gd name="connsiteX153" fmla="*/ 622300 w 1120775"/>
                <a:gd name="connsiteY153" fmla="*/ 130175 h 1485054"/>
                <a:gd name="connsiteX154" fmla="*/ 539750 w 1120775"/>
                <a:gd name="connsiteY154" fmla="*/ 95250 h 1485054"/>
                <a:gd name="connsiteX155" fmla="*/ 517525 w 1120775"/>
                <a:gd name="connsiteY155" fmla="*/ 79375 h 1485054"/>
                <a:gd name="connsiteX156" fmla="*/ 504825 w 1120775"/>
                <a:gd name="connsiteY156" fmla="*/ 104775 h 1485054"/>
                <a:gd name="connsiteX157" fmla="*/ 498475 w 1120775"/>
                <a:gd name="connsiteY157" fmla="*/ 139700 h 1485054"/>
                <a:gd name="connsiteX158" fmla="*/ 469900 w 1120775"/>
                <a:gd name="connsiteY158" fmla="*/ 158750 h 1485054"/>
                <a:gd name="connsiteX159" fmla="*/ 438150 w 1120775"/>
                <a:gd name="connsiteY159" fmla="*/ 146050 h 1485054"/>
                <a:gd name="connsiteX160" fmla="*/ 400050 w 1120775"/>
                <a:gd name="connsiteY160" fmla="*/ 133350 h 1485054"/>
                <a:gd name="connsiteX161" fmla="*/ 381000 w 1120775"/>
                <a:gd name="connsiteY161" fmla="*/ 127000 h 1485054"/>
                <a:gd name="connsiteX162" fmla="*/ 381000 w 1120775"/>
                <a:gd name="connsiteY162" fmla="*/ 127000 h 1485054"/>
                <a:gd name="connsiteX163" fmla="*/ 330200 w 1120775"/>
                <a:gd name="connsiteY163" fmla="*/ 161925 h 1485054"/>
                <a:gd name="connsiteX164" fmla="*/ 317500 w 1120775"/>
                <a:gd name="connsiteY164" fmla="*/ 184150 h 1485054"/>
                <a:gd name="connsiteX165" fmla="*/ 307975 w 1120775"/>
                <a:gd name="connsiteY165" fmla="*/ 228600 h 1485054"/>
                <a:gd name="connsiteX166" fmla="*/ 282575 w 1120775"/>
                <a:gd name="connsiteY166" fmla="*/ 231775 h 1485054"/>
                <a:gd name="connsiteX167" fmla="*/ 257175 w 1120775"/>
                <a:gd name="connsiteY167" fmla="*/ 288925 h 1485054"/>
                <a:gd name="connsiteX168" fmla="*/ 219075 w 1120775"/>
                <a:gd name="connsiteY168" fmla="*/ 330200 h 1485054"/>
                <a:gd name="connsiteX169" fmla="*/ 200025 w 1120775"/>
                <a:gd name="connsiteY169" fmla="*/ 393700 h 1485054"/>
                <a:gd name="connsiteX170" fmla="*/ 177800 w 1120775"/>
                <a:gd name="connsiteY170" fmla="*/ 406400 h 1485054"/>
                <a:gd name="connsiteX171" fmla="*/ 117475 w 1120775"/>
                <a:gd name="connsiteY171" fmla="*/ 396875 h 1485054"/>
                <a:gd name="connsiteX172" fmla="*/ 104775 w 1120775"/>
                <a:gd name="connsiteY172" fmla="*/ 412750 h 1485054"/>
                <a:gd name="connsiteX173" fmla="*/ 104775 w 1120775"/>
                <a:gd name="connsiteY173" fmla="*/ 457200 h 1485054"/>
                <a:gd name="connsiteX174" fmla="*/ 127000 w 1120775"/>
                <a:gd name="connsiteY174" fmla="*/ 479425 h 1485054"/>
                <a:gd name="connsiteX175" fmla="*/ 117475 w 1120775"/>
                <a:gd name="connsiteY175" fmla="*/ 542925 h 1485054"/>
                <a:gd name="connsiteX176" fmla="*/ 120650 w 1120775"/>
                <a:gd name="connsiteY176" fmla="*/ 574675 h 1485054"/>
                <a:gd name="connsiteX177" fmla="*/ 104775 w 1120775"/>
                <a:gd name="connsiteY177" fmla="*/ 593725 h 1485054"/>
                <a:gd name="connsiteX178" fmla="*/ 95250 w 1120775"/>
                <a:gd name="connsiteY178" fmla="*/ 641350 h 1485054"/>
                <a:gd name="connsiteX179" fmla="*/ 114300 w 1120775"/>
                <a:gd name="connsiteY179" fmla="*/ 663575 h 1485054"/>
                <a:gd name="connsiteX180" fmla="*/ 165100 w 1120775"/>
                <a:gd name="connsiteY180" fmla="*/ 688975 h 1485054"/>
                <a:gd name="connsiteX181" fmla="*/ 165100 w 1120775"/>
                <a:gd name="connsiteY181" fmla="*/ 688975 h 1485054"/>
                <a:gd name="connsiteX182" fmla="*/ 165100 w 1120775"/>
                <a:gd name="connsiteY182" fmla="*/ 720725 h 1485054"/>
                <a:gd name="connsiteX183" fmla="*/ 130175 w 1120775"/>
                <a:gd name="connsiteY183" fmla="*/ 711200 h 1485054"/>
                <a:gd name="connsiteX184" fmla="*/ 101600 w 1120775"/>
                <a:gd name="connsiteY184" fmla="*/ 758825 h 1485054"/>
                <a:gd name="connsiteX185" fmla="*/ 101600 w 1120775"/>
                <a:gd name="connsiteY185" fmla="*/ 758825 h 1485054"/>
                <a:gd name="connsiteX186" fmla="*/ 63500 w 1120775"/>
                <a:gd name="connsiteY186" fmla="*/ 784225 h 1485054"/>
                <a:gd name="connsiteX187" fmla="*/ 38100 w 1120775"/>
                <a:gd name="connsiteY187" fmla="*/ 812800 h 1485054"/>
                <a:gd name="connsiteX188" fmla="*/ 28575 w 1120775"/>
                <a:gd name="connsiteY188" fmla="*/ 844550 h 1485054"/>
                <a:gd name="connsiteX189" fmla="*/ 0 w 1120775"/>
                <a:gd name="connsiteY189" fmla="*/ 901700 h 1485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1120775" h="1485054">
                  <a:moveTo>
                    <a:pt x="0" y="901700"/>
                  </a:moveTo>
                  <a:lnTo>
                    <a:pt x="0" y="901700"/>
                  </a:lnTo>
                  <a:cubicBezTo>
                    <a:pt x="41720" y="915607"/>
                    <a:pt x="30674" y="903261"/>
                    <a:pt x="44450" y="923925"/>
                  </a:cubicBezTo>
                  <a:cubicBezTo>
                    <a:pt x="48683" y="922867"/>
                    <a:pt x="53519" y="923171"/>
                    <a:pt x="57150" y="920750"/>
                  </a:cubicBezTo>
                  <a:cubicBezTo>
                    <a:pt x="60325" y="918633"/>
                    <a:pt x="60802" y="913923"/>
                    <a:pt x="63500" y="911225"/>
                  </a:cubicBezTo>
                  <a:cubicBezTo>
                    <a:pt x="66198" y="908527"/>
                    <a:pt x="69850" y="906992"/>
                    <a:pt x="73025" y="904875"/>
                  </a:cubicBezTo>
                  <a:cubicBezTo>
                    <a:pt x="81492" y="905933"/>
                    <a:pt x="90082" y="909838"/>
                    <a:pt x="98425" y="908050"/>
                  </a:cubicBezTo>
                  <a:cubicBezTo>
                    <a:pt x="105887" y="906451"/>
                    <a:pt x="117475" y="895350"/>
                    <a:pt x="117475" y="895350"/>
                  </a:cubicBezTo>
                  <a:cubicBezTo>
                    <a:pt x="119592" y="892175"/>
                    <a:pt x="120772" y="883535"/>
                    <a:pt x="123825" y="885825"/>
                  </a:cubicBezTo>
                  <a:cubicBezTo>
                    <a:pt x="129180" y="889841"/>
                    <a:pt x="130175" y="904875"/>
                    <a:pt x="130175" y="904875"/>
                  </a:cubicBezTo>
                  <a:cubicBezTo>
                    <a:pt x="129117" y="908050"/>
                    <a:pt x="127000" y="911053"/>
                    <a:pt x="127000" y="914400"/>
                  </a:cubicBezTo>
                  <a:cubicBezTo>
                    <a:pt x="127000" y="923133"/>
                    <a:pt x="130619" y="949991"/>
                    <a:pt x="136525" y="958850"/>
                  </a:cubicBezTo>
                  <a:cubicBezTo>
                    <a:pt x="138642" y="962025"/>
                    <a:pt x="139895" y="965991"/>
                    <a:pt x="142875" y="968375"/>
                  </a:cubicBezTo>
                  <a:cubicBezTo>
                    <a:pt x="145488" y="970466"/>
                    <a:pt x="149225" y="970492"/>
                    <a:pt x="152400" y="971550"/>
                  </a:cubicBezTo>
                  <a:cubicBezTo>
                    <a:pt x="167217" y="993775"/>
                    <a:pt x="158750" y="986367"/>
                    <a:pt x="174625" y="996950"/>
                  </a:cubicBezTo>
                  <a:cubicBezTo>
                    <a:pt x="179031" y="1010169"/>
                    <a:pt x="179223" y="1005492"/>
                    <a:pt x="174625" y="1022350"/>
                  </a:cubicBezTo>
                  <a:cubicBezTo>
                    <a:pt x="172864" y="1028808"/>
                    <a:pt x="168275" y="1041400"/>
                    <a:pt x="168275" y="1041400"/>
                  </a:cubicBezTo>
                  <a:cubicBezTo>
                    <a:pt x="169333" y="1044575"/>
                    <a:pt x="169359" y="1048312"/>
                    <a:pt x="171450" y="1050925"/>
                  </a:cubicBezTo>
                  <a:cubicBezTo>
                    <a:pt x="175926" y="1056520"/>
                    <a:pt x="184225" y="1058358"/>
                    <a:pt x="190500" y="1060450"/>
                  </a:cubicBezTo>
                  <a:cubicBezTo>
                    <a:pt x="192617" y="1057275"/>
                    <a:pt x="196223" y="1054689"/>
                    <a:pt x="196850" y="1050925"/>
                  </a:cubicBezTo>
                  <a:cubicBezTo>
                    <a:pt x="198153" y="1043110"/>
                    <a:pt x="187081" y="1039690"/>
                    <a:pt x="196850" y="1031875"/>
                  </a:cubicBezTo>
                  <a:cubicBezTo>
                    <a:pt x="200257" y="1029149"/>
                    <a:pt x="205354" y="1029899"/>
                    <a:pt x="209550" y="1028700"/>
                  </a:cubicBezTo>
                  <a:cubicBezTo>
                    <a:pt x="212768" y="1027781"/>
                    <a:pt x="215900" y="1026583"/>
                    <a:pt x="219075" y="1025525"/>
                  </a:cubicBezTo>
                  <a:cubicBezTo>
                    <a:pt x="226483" y="1026583"/>
                    <a:pt x="234461" y="1025661"/>
                    <a:pt x="241300" y="1028700"/>
                  </a:cubicBezTo>
                  <a:cubicBezTo>
                    <a:pt x="244787" y="1030250"/>
                    <a:pt x="244670" y="1035841"/>
                    <a:pt x="247650" y="1038225"/>
                  </a:cubicBezTo>
                  <a:cubicBezTo>
                    <a:pt x="250263" y="1040316"/>
                    <a:pt x="254182" y="1039903"/>
                    <a:pt x="257175" y="1041400"/>
                  </a:cubicBezTo>
                  <a:cubicBezTo>
                    <a:pt x="260588" y="1043107"/>
                    <a:pt x="263213" y="1046200"/>
                    <a:pt x="266700" y="1047750"/>
                  </a:cubicBezTo>
                  <a:cubicBezTo>
                    <a:pt x="272817" y="1050468"/>
                    <a:pt x="279400" y="1051983"/>
                    <a:pt x="285750" y="1054100"/>
                  </a:cubicBezTo>
                  <a:lnTo>
                    <a:pt x="295275" y="1057275"/>
                  </a:lnTo>
                  <a:cubicBezTo>
                    <a:pt x="317945" y="1049718"/>
                    <a:pt x="308756" y="1054638"/>
                    <a:pt x="323850" y="1044575"/>
                  </a:cubicBezTo>
                  <a:cubicBezTo>
                    <a:pt x="328248" y="1045455"/>
                    <a:pt x="343758" y="1047874"/>
                    <a:pt x="349250" y="1050925"/>
                  </a:cubicBezTo>
                  <a:cubicBezTo>
                    <a:pt x="355921" y="1054631"/>
                    <a:pt x="368300" y="1063625"/>
                    <a:pt x="368300" y="1063625"/>
                  </a:cubicBezTo>
                  <a:cubicBezTo>
                    <a:pt x="376767" y="1089025"/>
                    <a:pt x="368300" y="1057275"/>
                    <a:pt x="368300" y="1082675"/>
                  </a:cubicBezTo>
                  <a:cubicBezTo>
                    <a:pt x="368300" y="1090159"/>
                    <a:pt x="370417" y="1097492"/>
                    <a:pt x="371475" y="1104900"/>
                  </a:cubicBezTo>
                  <a:cubicBezTo>
                    <a:pt x="370417" y="1110192"/>
                    <a:pt x="370713" y="1115948"/>
                    <a:pt x="368300" y="1120775"/>
                  </a:cubicBezTo>
                  <a:cubicBezTo>
                    <a:pt x="366292" y="1124791"/>
                    <a:pt x="361532" y="1126756"/>
                    <a:pt x="358775" y="1130300"/>
                  </a:cubicBezTo>
                  <a:cubicBezTo>
                    <a:pt x="346038" y="1146676"/>
                    <a:pt x="347690" y="1144504"/>
                    <a:pt x="342900" y="1158875"/>
                  </a:cubicBezTo>
                  <a:cubicBezTo>
                    <a:pt x="343958" y="1162050"/>
                    <a:pt x="343708" y="1166033"/>
                    <a:pt x="346075" y="1168400"/>
                  </a:cubicBezTo>
                  <a:cubicBezTo>
                    <a:pt x="348442" y="1170767"/>
                    <a:pt x="352607" y="1170078"/>
                    <a:pt x="355600" y="1171575"/>
                  </a:cubicBezTo>
                  <a:cubicBezTo>
                    <a:pt x="359013" y="1173282"/>
                    <a:pt x="361812" y="1176032"/>
                    <a:pt x="365125" y="1177925"/>
                  </a:cubicBezTo>
                  <a:cubicBezTo>
                    <a:pt x="376110" y="1184202"/>
                    <a:pt x="376664" y="1183888"/>
                    <a:pt x="387350" y="1187450"/>
                  </a:cubicBezTo>
                  <a:cubicBezTo>
                    <a:pt x="401906" y="1209285"/>
                    <a:pt x="392810" y="1204087"/>
                    <a:pt x="409575" y="1209675"/>
                  </a:cubicBezTo>
                  <a:cubicBezTo>
                    <a:pt x="410633" y="1212850"/>
                    <a:pt x="410659" y="1216587"/>
                    <a:pt x="412750" y="1219200"/>
                  </a:cubicBezTo>
                  <a:cubicBezTo>
                    <a:pt x="415134" y="1222180"/>
                    <a:pt x="421227" y="1221881"/>
                    <a:pt x="422275" y="1225550"/>
                  </a:cubicBezTo>
                  <a:cubicBezTo>
                    <a:pt x="423803" y="1230899"/>
                    <a:pt x="413345" y="1257502"/>
                    <a:pt x="412750" y="1260475"/>
                  </a:cubicBezTo>
                  <a:cubicBezTo>
                    <a:pt x="410633" y="1271058"/>
                    <a:pt x="409813" y="1281986"/>
                    <a:pt x="406400" y="1292225"/>
                  </a:cubicBezTo>
                  <a:lnTo>
                    <a:pt x="400050" y="1311275"/>
                  </a:lnTo>
                  <a:cubicBezTo>
                    <a:pt x="404480" y="1337853"/>
                    <a:pt x="399654" y="1324969"/>
                    <a:pt x="415925" y="1349375"/>
                  </a:cubicBezTo>
                  <a:lnTo>
                    <a:pt x="415925" y="1349375"/>
                  </a:lnTo>
                  <a:lnTo>
                    <a:pt x="431800" y="1397000"/>
                  </a:lnTo>
                  <a:cubicBezTo>
                    <a:pt x="432858" y="1400175"/>
                    <a:pt x="431800" y="1405467"/>
                    <a:pt x="434975" y="1406525"/>
                  </a:cubicBezTo>
                  <a:lnTo>
                    <a:pt x="444500" y="1409700"/>
                  </a:lnTo>
                  <a:cubicBezTo>
                    <a:pt x="447675" y="1408642"/>
                    <a:pt x="450678" y="1406525"/>
                    <a:pt x="454025" y="1406525"/>
                  </a:cubicBezTo>
                  <a:cubicBezTo>
                    <a:pt x="465201" y="1406525"/>
                    <a:pt x="472778" y="1409601"/>
                    <a:pt x="482600" y="1412875"/>
                  </a:cubicBezTo>
                  <a:lnTo>
                    <a:pt x="501650" y="1441450"/>
                  </a:lnTo>
                  <a:lnTo>
                    <a:pt x="508000" y="1450975"/>
                  </a:lnTo>
                  <a:cubicBezTo>
                    <a:pt x="509058" y="1455208"/>
                    <a:pt x="509456" y="1459664"/>
                    <a:pt x="511175" y="1463675"/>
                  </a:cubicBezTo>
                  <a:cubicBezTo>
                    <a:pt x="520337" y="1485054"/>
                    <a:pt x="531230" y="1472146"/>
                    <a:pt x="558800" y="1470025"/>
                  </a:cubicBezTo>
                  <a:cubicBezTo>
                    <a:pt x="561975" y="1468967"/>
                    <a:pt x="565058" y="1467576"/>
                    <a:pt x="568325" y="1466850"/>
                  </a:cubicBezTo>
                  <a:cubicBezTo>
                    <a:pt x="581394" y="1463946"/>
                    <a:pt x="590538" y="1463967"/>
                    <a:pt x="603250" y="1460500"/>
                  </a:cubicBezTo>
                  <a:cubicBezTo>
                    <a:pt x="609708" y="1458739"/>
                    <a:pt x="615950" y="1456267"/>
                    <a:pt x="622300" y="1454150"/>
                  </a:cubicBezTo>
                  <a:cubicBezTo>
                    <a:pt x="625475" y="1453092"/>
                    <a:pt x="628495" y="1451308"/>
                    <a:pt x="631825" y="1450975"/>
                  </a:cubicBezTo>
                  <a:lnTo>
                    <a:pt x="663575" y="1447800"/>
                  </a:lnTo>
                  <a:cubicBezTo>
                    <a:pt x="669925" y="1445683"/>
                    <a:pt x="677056" y="1445163"/>
                    <a:pt x="682625" y="1441450"/>
                  </a:cubicBezTo>
                  <a:lnTo>
                    <a:pt x="701675" y="1428750"/>
                  </a:lnTo>
                  <a:cubicBezTo>
                    <a:pt x="722289" y="1431327"/>
                    <a:pt x="723459" y="1430438"/>
                    <a:pt x="739775" y="1435100"/>
                  </a:cubicBezTo>
                  <a:cubicBezTo>
                    <a:pt x="742993" y="1436019"/>
                    <a:pt x="746307" y="1436778"/>
                    <a:pt x="749300" y="1438275"/>
                  </a:cubicBezTo>
                  <a:cubicBezTo>
                    <a:pt x="752713" y="1439982"/>
                    <a:pt x="755650" y="1442508"/>
                    <a:pt x="758825" y="1444625"/>
                  </a:cubicBezTo>
                  <a:cubicBezTo>
                    <a:pt x="765619" y="1442360"/>
                    <a:pt x="772806" y="1440893"/>
                    <a:pt x="777875" y="1435100"/>
                  </a:cubicBezTo>
                  <a:cubicBezTo>
                    <a:pt x="782901" y="1429357"/>
                    <a:pt x="786342" y="1422400"/>
                    <a:pt x="790575" y="1416050"/>
                  </a:cubicBezTo>
                  <a:cubicBezTo>
                    <a:pt x="792692" y="1412875"/>
                    <a:pt x="794227" y="1409223"/>
                    <a:pt x="796925" y="1406525"/>
                  </a:cubicBezTo>
                  <a:cubicBezTo>
                    <a:pt x="824752" y="1378698"/>
                    <a:pt x="790698" y="1413997"/>
                    <a:pt x="812800" y="1387475"/>
                  </a:cubicBezTo>
                  <a:cubicBezTo>
                    <a:pt x="820440" y="1378308"/>
                    <a:pt x="822484" y="1377844"/>
                    <a:pt x="831850" y="1371600"/>
                  </a:cubicBezTo>
                  <a:cubicBezTo>
                    <a:pt x="832908" y="1368425"/>
                    <a:pt x="835025" y="1365422"/>
                    <a:pt x="835025" y="1362075"/>
                  </a:cubicBezTo>
                  <a:cubicBezTo>
                    <a:pt x="835025" y="1358088"/>
                    <a:pt x="830172" y="1344342"/>
                    <a:pt x="828675" y="1339850"/>
                  </a:cubicBezTo>
                  <a:cubicBezTo>
                    <a:pt x="829733" y="1335617"/>
                    <a:pt x="829429" y="1330781"/>
                    <a:pt x="831850" y="1327150"/>
                  </a:cubicBezTo>
                  <a:cubicBezTo>
                    <a:pt x="835367" y="1321874"/>
                    <a:pt x="845467" y="1319436"/>
                    <a:pt x="850900" y="1317625"/>
                  </a:cubicBezTo>
                  <a:cubicBezTo>
                    <a:pt x="859420" y="1319329"/>
                    <a:pt x="878919" y="1322546"/>
                    <a:pt x="885825" y="1327150"/>
                  </a:cubicBezTo>
                  <a:lnTo>
                    <a:pt x="895350" y="1333500"/>
                  </a:lnTo>
                  <a:cubicBezTo>
                    <a:pt x="903817" y="1332442"/>
                    <a:pt x="912715" y="1333195"/>
                    <a:pt x="920750" y="1330325"/>
                  </a:cubicBezTo>
                  <a:cubicBezTo>
                    <a:pt x="927937" y="1327758"/>
                    <a:pt x="939800" y="1317625"/>
                    <a:pt x="939800" y="1317625"/>
                  </a:cubicBezTo>
                  <a:cubicBezTo>
                    <a:pt x="943109" y="1307699"/>
                    <a:pt x="946317" y="1295288"/>
                    <a:pt x="955675" y="1289050"/>
                  </a:cubicBezTo>
                  <a:cubicBezTo>
                    <a:pt x="958850" y="1286933"/>
                    <a:pt x="962269" y="1285143"/>
                    <a:pt x="965200" y="1282700"/>
                  </a:cubicBezTo>
                  <a:cubicBezTo>
                    <a:pt x="968649" y="1279825"/>
                    <a:pt x="970800" y="1275356"/>
                    <a:pt x="974725" y="1273175"/>
                  </a:cubicBezTo>
                  <a:cubicBezTo>
                    <a:pt x="983789" y="1268140"/>
                    <a:pt x="999390" y="1265702"/>
                    <a:pt x="1009650" y="1263650"/>
                  </a:cubicBezTo>
                  <a:cubicBezTo>
                    <a:pt x="1017058" y="1264708"/>
                    <a:pt x="1024391" y="1266825"/>
                    <a:pt x="1031875" y="1266825"/>
                  </a:cubicBezTo>
                  <a:cubicBezTo>
                    <a:pt x="1039923" y="1266825"/>
                    <a:pt x="1078896" y="1261741"/>
                    <a:pt x="1089025" y="1260475"/>
                  </a:cubicBezTo>
                  <a:cubicBezTo>
                    <a:pt x="1090083" y="1257300"/>
                    <a:pt x="1093258" y="1254125"/>
                    <a:pt x="1092200" y="1250950"/>
                  </a:cubicBezTo>
                  <a:cubicBezTo>
                    <a:pt x="1090780" y="1246690"/>
                    <a:pt x="1085166" y="1245161"/>
                    <a:pt x="1082675" y="1241425"/>
                  </a:cubicBezTo>
                  <a:cubicBezTo>
                    <a:pt x="1080819" y="1238640"/>
                    <a:pt x="1080558" y="1235075"/>
                    <a:pt x="1079500" y="1231900"/>
                  </a:cubicBezTo>
                  <a:cubicBezTo>
                    <a:pt x="1080558" y="1227667"/>
                    <a:pt x="1081421" y="1223380"/>
                    <a:pt x="1082675" y="1219200"/>
                  </a:cubicBezTo>
                  <a:cubicBezTo>
                    <a:pt x="1084598" y="1212789"/>
                    <a:pt x="1086908" y="1206500"/>
                    <a:pt x="1089025" y="1200150"/>
                  </a:cubicBezTo>
                  <a:lnTo>
                    <a:pt x="1101725" y="1162050"/>
                  </a:lnTo>
                  <a:lnTo>
                    <a:pt x="1104900" y="1152525"/>
                  </a:lnTo>
                  <a:cubicBezTo>
                    <a:pt x="1105958" y="1149350"/>
                    <a:pt x="1105290" y="1144856"/>
                    <a:pt x="1108075" y="1143000"/>
                  </a:cubicBezTo>
                  <a:lnTo>
                    <a:pt x="1117600" y="1136650"/>
                  </a:lnTo>
                  <a:lnTo>
                    <a:pt x="1117600" y="1136650"/>
                  </a:lnTo>
                  <a:lnTo>
                    <a:pt x="1120775" y="1117600"/>
                  </a:lnTo>
                  <a:lnTo>
                    <a:pt x="1073150" y="1066800"/>
                  </a:lnTo>
                  <a:lnTo>
                    <a:pt x="1092200" y="984250"/>
                  </a:lnTo>
                  <a:lnTo>
                    <a:pt x="1076325" y="965200"/>
                  </a:lnTo>
                  <a:cubicBezTo>
                    <a:pt x="1066800" y="964142"/>
                    <a:pt x="1057203" y="963601"/>
                    <a:pt x="1047750" y="962025"/>
                  </a:cubicBezTo>
                  <a:cubicBezTo>
                    <a:pt x="1044449" y="961475"/>
                    <a:pt x="1040838" y="960941"/>
                    <a:pt x="1038225" y="958850"/>
                  </a:cubicBezTo>
                  <a:cubicBezTo>
                    <a:pt x="1035245" y="956466"/>
                    <a:pt x="1034855" y="951709"/>
                    <a:pt x="1031875" y="949325"/>
                  </a:cubicBezTo>
                  <a:cubicBezTo>
                    <a:pt x="1029262" y="947234"/>
                    <a:pt x="1025276" y="947775"/>
                    <a:pt x="1022350" y="946150"/>
                  </a:cubicBezTo>
                  <a:cubicBezTo>
                    <a:pt x="989598" y="927954"/>
                    <a:pt x="1015328" y="937459"/>
                    <a:pt x="993775" y="930275"/>
                  </a:cubicBezTo>
                  <a:cubicBezTo>
                    <a:pt x="971535" y="932746"/>
                    <a:pt x="966918" y="940789"/>
                    <a:pt x="955675" y="923925"/>
                  </a:cubicBezTo>
                  <a:cubicBezTo>
                    <a:pt x="953819" y="921140"/>
                    <a:pt x="953558" y="917575"/>
                    <a:pt x="952500" y="914400"/>
                  </a:cubicBezTo>
                  <a:cubicBezTo>
                    <a:pt x="955675" y="912283"/>
                    <a:pt x="959908" y="911225"/>
                    <a:pt x="962025" y="908050"/>
                  </a:cubicBezTo>
                  <a:cubicBezTo>
                    <a:pt x="967955" y="899155"/>
                    <a:pt x="964157" y="884827"/>
                    <a:pt x="962025" y="876300"/>
                  </a:cubicBezTo>
                  <a:cubicBezTo>
                    <a:pt x="959058" y="864433"/>
                    <a:pt x="956771" y="856660"/>
                    <a:pt x="949325" y="847725"/>
                  </a:cubicBezTo>
                  <a:cubicBezTo>
                    <a:pt x="946450" y="844276"/>
                    <a:pt x="943249" y="841075"/>
                    <a:pt x="939800" y="838200"/>
                  </a:cubicBezTo>
                  <a:cubicBezTo>
                    <a:pt x="936869" y="835757"/>
                    <a:pt x="933450" y="833967"/>
                    <a:pt x="930275" y="831850"/>
                  </a:cubicBezTo>
                  <a:cubicBezTo>
                    <a:pt x="921452" y="805381"/>
                    <a:pt x="921844" y="815215"/>
                    <a:pt x="927100" y="781050"/>
                  </a:cubicBezTo>
                  <a:cubicBezTo>
                    <a:pt x="927609" y="777742"/>
                    <a:pt x="928184" y="774138"/>
                    <a:pt x="930275" y="771525"/>
                  </a:cubicBezTo>
                  <a:cubicBezTo>
                    <a:pt x="932659" y="768545"/>
                    <a:pt x="936625" y="767292"/>
                    <a:pt x="939800" y="765175"/>
                  </a:cubicBezTo>
                  <a:cubicBezTo>
                    <a:pt x="950712" y="767357"/>
                    <a:pt x="957913" y="768536"/>
                    <a:pt x="968375" y="771525"/>
                  </a:cubicBezTo>
                  <a:cubicBezTo>
                    <a:pt x="971593" y="772444"/>
                    <a:pt x="974725" y="773642"/>
                    <a:pt x="977900" y="774700"/>
                  </a:cubicBezTo>
                  <a:cubicBezTo>
                    <a:pt x="993775" y="769408"/>
                    <a:pt x="986367" y="774700"/>
                    <a:pt x="993775" y="752475"/>
                  </a:cubicBezTo>
                  <a:lnTo>
                    <a:pt x="996950" y="742950"/>
                  </a:lnTo>
                  <a:cubicBezTo>
                    <a:pt x="994833" y="736600"/>
                    <a:pt x="994313" y="729469"/>
                    <a:pt x="990600" y="723900"/>
                  </a:cubicBezTo>
                  <a:cubicBezTo>
                    <a:pt x="986367" y="717550"/>
                    <a:pt x="980313" y="712090"/>
                    <a:pt x="977900" y="704850"/>
                  </a:cubicBezTo>
                  <a:cubicBezTo>
                    <a:pt x="972312" y="688085"/>
                    <a:pt x="976581" y="698110"/>
                    <a:pt x="962025" y="676275"/>
                  </a:cubicBezTo>
                  <a:cubicBezTo>
                    <a:pt x="959908" y="673100"/>
                    <a:pt x="958850" y="668867"/>
                    <a:pt x="955675" y="666750"/>
                  </a:cubicBezTo>
                  <a:lnTo>
                    <a:pt x="946150" y="660400"/>
                  </a:lnTo>
                  <a:cubicBezTo>
                    <a:pt x="944033" y="657225"/>
                    <a:pt x="941007" y="654495"/>
                    <a:pt x="939800" y="650875"/>
                  </a:cubicBezTo>
                  <a:cubicBezTo>
                    <a:pt x="937764" y="644768"/>
                    <a:pt x="937777" y="638159"/>
                    <a:pt x="936625" y="631825"/>
                  </a:cubicBezTo>
                  <a:cubicBezTo>
                    <a:pt x="935660" y="626516"/>
                    <a:pt x="934759" y="621185"/>
                    <a:pt x="933450" y="615950"/>
                  </a:cubicBezTo>
                  <a:cubicBezTo>
                    <a:pt x="930097" y="602538"/>
                    <a:pt x="927034" y="601564"/>
                    <a:pt x="917575" y="587375"/>
                  </a:cubicBezTo>
                  <a:cubicBezTo>
                    <a:pt x="909369" y="575065"/>
                    <a:pt x="914845" y="579057"/>
                    <a:pt x="901700" y="574675"/>
                  </a:cubicBezTo>
                  <a:cubicBezTo>
                    <a:pt x="895652" y="556532"/>
                    <a:pt x="903514" y="571651"/>
                    <a:pt x="889000" y="561975"/>
                  </a:cubicBezTo>
                  <a:cubicBezTo>
                    <a:pt x="885264" y="559484"/>
                    <a:pt x="883211" y="554941"/>
                    <a:pt x="879475" y="552450"/>
                  </a:cubicBezTo>
                  <a:cubicBezTo>
                    <a:pt x="876690" y="550594"/>
                    <a:pt x="872943" y="550772"/>
                    <a:pt x="869950" y="549275"/>
                  </a:cubicBezTo>
                  <a:cubicBezTo>
                    <a:pt x="866537" y="547568"/>
                    <a:pt x="863600" y="545042"/>
                    <a:pt x="860425" y="542925"/>
                  </a:cubicBezTo>
                  <a:lnTo>
                    <a:pt x="854075" y="523875"/>
                  </a:lnTo>
                  <a:lnTo>
                    <a:pt x="850900" y="514350"/>
                  </a:lnTo>
                  <a:cubicBezTo>
                    <a:pt x="854423" y="493212"/>
                    <a:pt x="854075" y="501738"/>
                    <a:pt x="854075" y="488950"/>
                  </a:cubicBezTo>
                  <a:lnTo>
                    <a:pt x="857250" y="428625"/>
                  </a:lnTo>
                  <a:lnTo>
                    <a:pt x="904875" y="403225"/>
                  </a:lnTo>
                  <a:lnTo>
                    <a:pt x="914400" y="346075"/>
                  </a:lnTo>
                  <a:lnTo>
                    <a:pt x="914400" y="346075"/>
                  </a:lnTo>
                  <a:lnTo>
                    <a:pt x="914400" y="346075"/>
                  </a:lnTo>
                  <a:lnTo>
                    <a:pt x="869950" y="327025"/>
                  </a:lnTo>
                  <a:lnTo>
                    <a:pt x="860425" y="285750"/>
                  </a:lnTo>
                  <a:lnTo>
                    <a:pt x="873125" y="266700"/>
                  </a:lnTo>
                  <a:lnTo>
                    <a:pt x="860425" y="171450"/>
                  </a:lnTo>
                  <a:lnTo>
                    <a:pt x="885825" y="139700"/>
                  </a:lnTo>
                  <a:lnTo>
                    <a:pt x="876300" y="111125"/>
                  </a:lnTo>
                  <a:lnTo>
                    <a:pt x="809625" y="85725"/>
                  </a:lnTo>
                  <a:lnTo>
                    <a:pt x="812800" y="41275"/>
                  </a:lnTo>
                  <a:lnTo>
                    <a:pt x="793750" y="25400"/>
                  </a:lnTo>
                  <a:lnTo>
                    <a:pt x="768350" y="31750"/>
                  </a:lnTo>
                  <a:lnTo>
                    <a:pt x="685800" y="0"/>
                  </a:lnTo>
                  <a:lnTo>
                    <a:pt x="622300" y="130175"/>
                  </a:lnTo>
                  <a:lnTo>
                    <a:pt x="539750" y="95250"/>
                  </a:lnTo>
                  <a:lnTo>
                    <a:pt x="517525" y="79375"/>
                  </a:lnTo>
                  <a:lnTo>
                    <a:pt x="504825" y="104775"/>
                  </a:lnTo>
                  <a:lnTo>
                    <a:pt x="498475" y="139700"/>
                  </a:lnTo>
                  <a:lnTo>
                    <a:pt x="469900" y="158750"/>
                  </a:lnTo>
                  <a:lnTo>
                    <a:pt x="438150" y="146050"/>
                  </a:lnTo>
                  <a:lnTo>
                    <a:pt x="400050" y="133350"/>
                  </a:lnTo>
                  <a:lnTo>
                    <a:pt x="381000" y="127000"/>
                  </a:lnTo>
                  <a:lnTo>
                    <a:pt x="381000" y="127000"/>
                  </a:lnTo>
                  <a:lnTo>
                    <a:pt x="330200" y="161925"/>
                  </a:lnTo>
                  <a:lnTo>
                    <a:pt x="317500" y="184150"/>
                  </a:lnTo>
                  <a:lnTo>
                    <a:pt x="307975" y="228600"/>
                  </a:lnTo>
                  <a:lnTo>
                    <a:pt x="282575" y="231775"/>
                  </a:lnTo>
                  <a:lnTo>
                    <a:pt x="257175" y="288925"/>
                  </a:lnTo>
                  <a:lnTo>
                    <a:pt x="219075" y="330200"/>
                  </a:lnTo>
                  <a:lnTo>
                    <a:pt x="200025" y="393700"/>
                  </a:lnTo>
                  <a:lnTo>
                    <a:pt x="177800" y="406400"/>
                  </a:lnTo>
                  <a:lnTo>
                    <a:pt x="117475" y="396875"/>
                  </a:lnTo>
                  <a:lnTo>
                    <a:pt x="104775" y="412750"/>
                  </a:lnTo>
                  <a:lnTo>
                    <a:pt x="104775" y="457200"/>
                  </a:lnTo>
                  <a:lnTo>
                    <a:pt x="127000" y="479425"/>
                  </a:lnTo>
                  <a:lnTo>
                    <a:pt x="117475" y="542925"/>
                  </a:lnTo>
                  <a:lnTo>
                    <a:pt x="120650" y="574675"/>
                  </a:lnTo>
                  <a:lnTo>
                    <a:pt x="104775" y="593725"/>
                  </a:lnTo>
                  <a:lnTo>
                    <a:pt x="95250" y="641350"/>
                  </a:lnTo>
                  <a:lnTo>
                    <a:pt x="114300" y="663575"/>
                  </a:lnTo>
                  <a:lnTo>
                    <a:pt x="165100" y="688975"/>
                  </a:lnTo>
                  <a:lnTo>
                    <a:pt x="165100" y="688975"/>
                  </a:lnTo>
                  <a:lnTo>
                    <a:pt x="165100" y="720725"/>
                  </a:lnTo>
                  <a:lnTo>
                    <a:pt x="130175" y="711200"/>
                  </a:lnTo>
                  <a:lnTo>
                    <a:pt x="101600" y="758825"/>
                  </a:lnTo>
                  <a:lnTo>
                    <a:pt x="101600" y="758825"/>
                  </a:lnTo>
                  <a:lnTo>
                    <a:pt x="63500" y="784225"/>
                  </a:lnTo>
                  <a:lnTo>
                    <a:pt x="38100" y="812800"/>
                  </a:lnTo>
                  <a:lnTo>
                    <a:pt x="28575" y="844550"/>
                  </a:lnTo>
                  <a:lnTo>
                    <a:pt x="0" y="901700"/>
                  </a:lnTo>
                  <a:close/>
                </a:path>
              </a:pathLst>
            </a:custGeom>
            <a:solidFill>
              <a:schemeClr val="bg2">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t-LT" sz="1000" dirty="0">
                  <a:solidFill>
                    <a:srgbClr val="000000"/>
                  </a:solidFill>
                  <a:latin typeface="Calibri" panose="020F0502020204030204" pitchFamily="34" charset="0"/>
                </a:rPr>
                <a:t>Plungė</a:t>
              </a:r>
            </a:p>
          </p:txBody>
        </p:sp>
        <p:sp>
          <p:nvSpPr>
            <p:cNvPr id="44" name="Freeform 40">
              <a:extLst>
                <a:ext uri="{FF2B5EF4-FFF2-40B4-BE49-F238E27FC236}">
                  <a16:creationId xmlns:a16="http://schemas.microsoft.com/office/drawing/2014/main" id="{B30D1DDC-7B88-4D80-847D-7AB6D9404843}"/>
                </a:ext>
              </a:extLst>
            </p:cNvPr>
            <p:cNvSpPr/>
            <p:nvPr/>
          </p:nvSpPr>
          <p:spPr>
            <a:xfrm>
              <a:off x="1520825" y="2143125"/>
              <a:ext cx="1270000" cy="841375"/>
            </a:xfrm>
            <a:custGeom>
              <a:avLst/>
              <a:gdLst>
                <a:gd name="connsiteX0" fmla="*/ 31750 w 1270000"/>
                <a:gd name="connsiteY0" fmla="*/ 355600 h 841375"/>
                <a:gd name="connsiteX1" fmla="*/ 31750 w 1270000"/>
                <a:gd name="connsiteY1" fmla="*/ 355600 h 841375"/>
                <a:gd name="connsiteX2" fmla="*/ 3175 w 1270000"/>
                <a:gd name="connsiteY2" fmla="*/ 381000 h 841375"/>
                <a:gd name="connsiteX3" fmla="*/ 0 w 1270000"/>
                <a:gd name="connsiteY3" fmla="*/ 390525 h 841375"/>
                <a:gd name="connsiteX4" fmla="*/ 9525 w 1270000"/>
                <a:gd name="connsiteY4" fmla="*/ 431800 h 841375"/>
                <a:gd name="connsiteX5" fmla="*/ 19050 w 1270000"/>
                <a:gd name="connsiteY5" fmla="*/ 450850 h 841375"/>
                <a:gd name="connsiteX6" fmla="*/ 22225 w 1270000"/>
                <a:gd name="connsiteY6" fmla="*/ 485775 h 841375"/>
                <a:gd name="connsiteX7" fmla="*/ 31750 w 1270000"/>
                <a:gd name="connsiteY7" fmla="*/ 492125 h 841375"/>
                <a:gd name="connsiteX8" fmla="*/ 41275 w 1270000"/>
                <a:gd name="connsiteY8" fmla="*/ 485775 h 841375"/>
                <a:gd name="connsiteX9" fmla="*/ 50800 w 1270000"/>
                <a:gd name="connsiteY9" fmla="*/ 488950 h 841375"/>
                <a:gd name="connsiteX10" fmla="*/ 60325 w 1270000"/>
                <a:gd name="connsiteY10" fmla="*/ 523875 h 841375"/>
                <a:gd name="connsiteX11" fmla="*/ 66675 w 1270000"/>
                <a:gd name="connsiteY11" fmla="*/ 542925 h 841375"/>
                <a:gd name="connsiteX12" fmla="*/ 69850 w 1270000"/>
                <a:gd name="connsiteY12" fmla="*/ 581025 h 841375"/>
                <a:gd name="connsiteX13" fmla="*/ 73025 w 1270000"/>
                <a:gd name="connsiteY13" fmla="*/ 590550 h 841375"/>
                <a:gd name="connsiteX14" fmla="*/ 76200 w 1270000"/>
                <a:gd name="connsiteY14" fmla="*/ 612775 h 841375"/>
                <a:gd name="connsiteX15" fmla="*/ 76200 w 1270000"/>
                <a:gd name="connsiteY15" fmla="*/ 644525 h 841375"/>
                <a:gd name="connsiteX16" fmla="*/ 79375 w 1270000"/>
                <a:gd name="connsiteY16" fmla="*/ 654050 h 841375"/>
                <a:gd name="connsiteX17" fmla="*/ 98425 w 1270000"/>
                <a:gd name="connsiteY17" fmla="*/ 660400 h 841375"/>
                <a:gd name="connsiteX18" fmla="*/ 117475 w 1270000"/>
                <a:gd name="connsiteY18" fmla="*/ 650875 h 841375"/>
                <a:gd name="connsiteX19" fmla="*/ 136525 w 1270000"/>
                <a:gd name="connsiteY19" fmla="*/ 641350 h 841375"/>
                <a:gd name="connsiteX20" fmla="*/ 168275 w 1270000"/>
                <a:gd name="connsiteY20" fmla="*/ 650875 h 841375"/>
                <a:gd name="connsiteX21" fmla="*/ 187325 w 1270000"/>
                <a:gd name="connsiteY21" fmla="*/ 663575 h 841375"/>
                <a:gd name="connsiteX22" fmla="*/ 219075 w 1270000"/>
                <a:gd name="connsiteY22" fmla="*/ 673100 h 841375"/>
                <a:gd name="connsiteX23" fmla="*/ 241300 w 1270000"/>
                <a:gd name="connsiteY23" fmla="*/ 669925 h 841375"/>
                <a:gd name="connsiteX24" fmla="*/ 276225 w 1270000"/>
                <a:gd name="connsiteY24" fmla="*/ 663575 h 841375"/>
                <a:gd name="connsiteX25" fmla="*/ 285750 w 1270000"/>
                <a:gd name="connsiteY25" fmla="*/ 666750 h 841375"/>
                <a:gd name="connsiteX26" fmla="*/ 288925 w 1270000"/>
                <a:gd name="connsiteY26" fmla="*/ 676275 h 841375"/>
                <a:gd name="connsiteX27" fmla="*/ 295275 w 1270000"/>
                <a:gd name="connsiteY27" fmla="*/ 704850 h 841375"/>
                <a:gd name="connsiteX28" fmla="*/ 292100 w 1270000"/>
                <a:gd name="connsiteY28" fmla="*/ 714375 h 841375"/>
                <a:gd name="connsiteX29" fmla="*/ 304800 w 1270000"/>
                <a:gd name="connsiteY29" fmla="*/ 739775 h 841375"/>
                <a:gd name="connsiteX30" fmla="*/ 323850 w 1270000"/>
                <a:gd name="connsiteY30" fmla="*/ 746125 h 841375"/>
                <a:gd name="connsiteX31" fmla="*/ 365125 w 1270000"/>
                <a:gd name="connsiteY31" fmla="*/ 752475 h 841375"/>
                <a:gd name="connsiteX32" fmla="*/ 374650 w 1270000"/>
                <a:gd name="connsiteY32" fmla="*/ 781050 h 841375"/>
                <a:gd name="connsiteX33" fmla="*/ 381000 w 1270000"/>
                <a:gd name="connsiteY33" fmla="*/ 800100 h 841375"/>
                <a:gd name="connsiteX34" fmla="*/ 384175 w 1270000"/>
                <a:gd name="connsiteY34" fmla="*/ 809625 h 841375"/>
                <a:gd name="connsiteX35" fmla="*/ 393700 w 1270000"/>
                <a:gd name="connsiteY35" fmla="*/ 812800 h 841375"/>
                <a:gd name="connsiteX36" fmla="*/ 412750 w 1270000"/>
                <a:gd name="connsiteY36" fmla="*/ 806450 h 841375"/>
                <a:gd name="connsiteX37" fmla="*/ 422275 w 1270000"/>
                <a:gd name="connsiteY37" fmla="*/ 803275 h 841375"/>
                <a:gd name="connsiteX38" fmla="*/ 431800 w 1270000"/>
                <a:gd name="connsiteY38" fmla="*/ 806450 h 841375"/>
                <a:gd name="connsiteX39" fmla="*/ 438150 w 1270000"/>
                <a:gd name="connsiteY39" fmla="*/ 825500 h 841375"/>
                <a:gd name="connsiteX40" fmla="*/ 441325 w 1270000"/>
                <a:gd name="connsiteY40" fmla="*/ 838200 h 841375"/>
                <a:gd name="connsiteX41" fmla="*/ 450850 w 1270000"/>
                <a:gd name="connsiteY41" fmla="*/ 841375 h 841375"/>
                <a:gd name="connsiteX42" fmla="*/ 482600 w 1270000"/>
                <a:gd name="connsiteY42" fmla="*/ 831850 h 841375"/>
                <a:gd name="connsiteX43" fmla="*/ 492125 w 1270000"/>
                <a:gd name="connsiteY43" fmla="*/ 828675 h 841375"/>
                <a:gd name="connsiteX44" fmla="*/ 501650 w 1270000"/>
                <a:gd name="connsiteY44" fmla="*/ 825500 h 841375"/>
                <a:gd name="connsiteX45" fmla="*/ 511175 w 1270000"/>
                <a:gd name="connsiteY45" fmla="*/ 815975 h 841375"/>
                <a:gd name="connsiteX46" fmla="*/ 514350 w 1270000"/>
                <a:gd name="connsiteY46" fmla="*/ 806450 h 841375"/>
                <a:gd name="connsiteX47" fmla="*/ 520700 w 1270000"/>
                <a:gd name="connsiteY47" fmla="*/ 781050 h 841375"/>
                <a:gd name="connsiteX48" fmla="*/ 530225 w 1270000"/>
                <a:gd name="connsiteY48" fmla="*/ 784225 h 841375"/>
                <a:gd name="connsiteX49" fmla="*/ 552450 w 1270000"/>
                <a:gd name="connsiteY49" fmla="*/ 809625 h 841375"/>
                <a:gd name="connsiteX50" fmla="*/ 561975 w 1270000"/>
                <a:gd name="connsiteY50" fmla="*/ 803275 h 841375"/>
                <a:gd name="connsiteX51" fmla="*/ 584200 w 1270000"/>
                <a:gd name="connsiteY51" fmla="*/ 796925 h 841375"/>
                <a:gd name="connsiteX52" fmla="*/ 600075 w 1270000"/>
                <a:gd name="connsiteY52" fmla="*/ 781050 h 841375"/>
                <a:gd name="connsiteX53" fmla="*/ 609600 w 1270000"/>
                <a:gd name="connsiteY53" fmla="*/ 774700 h 841375"/>
                <a:gd name="connsiteX54" fmla="*/ 625475 w 1270000"/>
                <a:gd name="connsiteY54" fmla="*/ 758825 h 841375"/>
                <a:gd name="connsiteX55" fmla="*/ 638175 w 1270000"/>
                <a:gd name="connsiteY55" fmla="*/ 762000 h 841375"/>
                <a:gd name="connsiteX56" fmla="*/ 641350 w 1270000"/>
                <a:gd name="connsiteY56" fmla="*/ 771525 h 841375"/>
                <a:gd name="connsiteX57" fmla="*/ 660400 w 1270000"/>
                <a:gd name="connsiteY57" fmla="*/ 781050 h 841375"/>
                <a:gd name="connsiteX58" fmla="*/ 679450 w 1270000"/>
                <a:gd name="connsiteY58" fmla="*/ 790575 h 841375"/>
                <a:gd name="connsiteX59" fmla="*/ 704850 w 1270000"/>
                <a:gd name="connsiteY59" fmla="*/ 781050 h 841375"/>
                <a:gd name="connsiteX60" fmla="*/ 708025 w 1270000"/>
                <a:gd name="connsiteY60" fmla="*/ 771525 h 841375"/>
                <a:gd name="connsiteX61" fmla="*/ 727075 w 1270000"/>
                <a:gd name="connsiteY61" fmla="*/ 765175 h 841375"/>
                <a:gd name="connsiteX62" fmla="*/ 736600 w 1270000"/>
                <a:gd name="connsiteY62" fmla="*/ 762000 h 841375"/>
                <a:gd name="connsiteX63" fmla="*/ 755650 w 1270000"/>
                <a:gd name="connsiteY63" fmla="*/ 749300 h 841375"/>
                <a:gd name="connsiteX64" fmla="*/ 765175 w 1270000"/>
                <a:gd name="connsiteY64" fmla="*/ 742950 h 841375"/>
                <a:gd name="connsiteX65" fmla="*/ 765175 w 1270000"/>
                <a:gd name="connsiteY65" fmla="*/ 714375 h 841375"/>
                <a:gd name="connsiteX66" fmla="*/ 762000 w 1270000"/>
                <a:gd name="connsiteY66" fmla="*/ 704850 h 841375"/>
                <a:gd name="connsiteX67" fmla="*/ 755650 w 1270000"/>
                <a:gd name="connsiteY67" fmla="*/ 676275 h 841375"/>
                <a:gd name="connsiteX68" fmla="*/ 749300 w 1270000"/>
                <a:gd name="connsiteY68" fmla="*/ 666750 h 841375"/>
                <a:gd name="connsiteX69" fmla="*/ 739775 w 1270000"/>
                <a:gd name="connsiteY69" fmla="*/ 663575 h 841375"/>
                <a:gd name="connsiteX70" fmla="*/ 730250 w 1270000"/>
                <a:gd name="connsiteY70" fmla="*/ 657225 h 841375"/>
                <a:gd name="connsiteX71" fmla="*/ 720725 w 1270000"/>
                <a:gd name="connsiteY71" fmla="*/ 654050 h 841375"/>
                <a:gd name="connsiteX72" fmla="*/ 701675 w 1270000"/>
                <a:gd name="connsiteY72" fmla="*/ 644525 h 841375"/>
                <a:gd name="connsiteX73" fmla="*/ 692150 w 1270000"/>
                <a:gd name="connsiteY73" fmla="*/ 625475 h 841375"/>
                <a:gd name="connsiteX74" fmla="*/ 701675 w 1270000"/>
                <a:gd name="connsiteY74" fmla="*/ 622300 h 841375"/>
                <a:gd name="connsiteX75" fmla="*/ 720725 w 1270000"/>
                <a:gd name="connsiteY75" fmla="*/ 619125 h 841375"/>
                <a:gd name="connsiteX76" fmla="*/ 727075 w 1270000"/>
                <a:gd name="connsiteY76" fmla="*/ 609600 h 841375"/>
                <a:gd name="connsiteX77" fmla="*/ 730250 w 1270000"/>
                <a:gd name="connsiteY77" fmla="*/ 590550 h 841375"/>
                <a:gd name="connsiteX78" fmla="*/ 739775 w 1270000"/>
                <a:gd name="connsiteY78" fmla="*/ 584200 h 841375"/>
                <a:gd name="connsiteX79" fmla="*/ 752475 w 1270000"/>
                <a:gd name="connsiteY79" fmla="*/ 587375 h 841375"/>
                <a:gd name="connsiteX80" fmla="*/ 762000 w 1270000"/>
                <a:gd name="connsiteY80" fmla="*/ 590550 h 841375"/>
                <a:gd name="connsiteX81" fmla="*/ 777875 w 1270000"/>
                <a:gd name="connsiteY81" fmla="*/ 587375 h 841375"/>
                <a:gd name="connsiteX82" fmla="*/ 796925 w 1270000"/>
                <a:gd name="connsiteY82" fmla="*/ 584200 h 841375"/>
                <a:gd name="connsiteX83" fmla="*/ 806450 w 1270000"/>
                <a:gd name="connsiteY83" fmla="*/ 590550 h 841375"/>
                <a:gd name="connsiteX84" fmla="*/ 822325 w 1270000"/>
                <a:gd name="connsiteY84" fmla="*/ 619125 h 841375"/>
                <a:gd name="connsiteX85" fmla="*/ 841375 w 1270000"/>
                <a:gd name="connsiteY85" fmla="*/ 631825 h 841375"/>
                <a:gd name="connsiteX86" fmla="*/ 847725 w 1270000"/>
                <a:gd name="connsiteY86" fmla="*/ 641350 h 841375"/>
                <a:gd name="connsiteX87" fmla="*/ 838200 w 1270000"/>
                <a:gd name="connsiteY87" fmla="*/ 660400 h 841375"/>
                <a:gd name="connsiteX88" fmla="*/ 841375 w 1270000"/>
                <a:gd name="connsiteY88" fmla="*/ 669925 h 841375"/>
                <a:gd name="connsiteX89" fmla="*/ 860425 w 1270000"/>
                <a:gd name="connsiteY89" fmla="*/ 679450 h 841375"/>
                <a:gd name="connsiteX90" fmla="*/ 895350 w 1270000"/>
                <a:gd name="connsiteY90" fmla="*/ 673100 h 841375"/>
                <a:gd name="connsiteX91" fmla="*/ 914400 w 1270000"/>
                <a:gd name="connsiteY91" fmla="*/ 669925 h 841375"/>
                <a:gd name="connsiteX92" fmla="*/ 923925 w 1270000"/>
                <a:gd name="connsiteY92" fmla="*/ 673100 h 841375"/>
                <a:gd name="connsiteX93" fmla="*/ 920750 w 1270000"/>
                <a:gd name="connsiteY93" fmla="*/ 692150 h 841375"/>
                <a:gd name="connsiteX94" fmla="*/ 939800 w 1270000"/>
                <a:gd name="connsiteY94" fmla="*/ 701675 h 841375"/>
                <a:gd name="connsiteX95" fmla="*/ 955675 w 1270000"/>
                <a:gd name="connsiteY95" fmla="*/ 688975 h 841375"/>
                <a:gd name="connsiteX96" fmla="*/ 958850 w 1270000"/>
                <a:gd name="connsiteY96" fmla="*/ 676275 h 841375"/>
                <a:gd name="connsiteX97" fmla="*/ 962025 w 1270000"/>
                <a:gd name="connsiteY97" fmla="*/ 666750 h 841375"/>
                <a:gd name="connsiteX98" fmla="*/ 981075 w 1270000"/>
                <a:gd name="connsiteY98" fmla="*/ 660400 h 841375"/>
                <a:gd name="connsiteX99" fmla="*/ 990600 w 1270000"/>
                <a:gd name="connsiteY99" fmla="*/ 657225 h 841375"/>
                <a:gd name="connsiteX100" fmla="*/ 1003300 w 1270000"/>
                <a:gd name="connsiteY100" fmla="*/ 660400 h 841375"/>
                <a:gd name="connsiteX101" fmla="*/ 1022350 w 1270000"/>
                <a:gd name="connsiteY101" fmla="*/ 666750 h 841375"/>
                <a:gd name="connsiteX102" fmla="*/ 1041400 w 1270000"/>
                <a:gd name="connsiteY102" fmla="*/ 657225 h 841375"/>
                <a:gd name="connsiteX103" fmla="*/ 1047750 w 1270000"/>
                <a:gd name="connsiteY103" fmla="*/ 647700 h 841375"/>
                <a:gd name="connsiteX104" fmla="*/ 1057275 w 1270000"/>
                <a:gd name="connsiteY104" fmla="*/ 644525 h 841375"/>
                <a:gd name="connsiteX105" fmla="*/ 1089025 w 1270000"/>
                <a:gd name="connsiteY105" fmla="*/ 641350 h 841375"/>
                <a:gd name="connsiteX106" fmla="*/ 1108075 w 1270000"/>
                <a:gd name="connsiteY106" fmla="*/ 635000 h 841375"/>
                <a:gd name="connsiteX107" fmla="*/ 1117600 w 1270000"/>
                <a:gd name="connsiteY107" fmla="*/ 631825 h 841375"/>
                <a:gd name="connsiteX108" fmla="*/ 1123950 w 1270000"/>
                <a:gd name="connsiteY108" fmla="*/ 622300 h 841375"/>
                <a:gd name="connsiteX109" fmla="*/ 1143000 w 1270000"/>
                <a:gd name="connsiteY109" fmla="*/ 612775 h 841375"/>
                <a:gd name="connsiteX110" fmla="*/ 1158875 w 1270000"/>
                <a:gd name="connsiteY110" fmla="*/ 631825 h 841375"/>
                <a:gd name="connsiteX111" fmla="*/ 1168400 w 1270000"/>
                <a:gd name="connsiteY111" fmla="*/ 635000 h 841375"/>
                <a:gd name="connsiteX112" fmla="*/ 1203325 w 1270000"/>
                <a:gd name="connsiteY112" fmla="*/ 628650 h 841375"/>
                <a:gd name="connsiteX113" fmla="*/ 1212850 w 1270000"/>
                <a:gd name="connsiteY113" fmla="*/ 619125 h 841375"/>
                <a:gd name="connsiteX114" fmla="*/ 1216025 w 1270000"/>
                <a:gd name="connsiteY114" fmla="*/ 609600 h 841375"/>
                <a:gd name="connsiteX115" fmla="*/ 1225550 w 1270000"/>
                <a:gd name="connsiteY115" fmla="*/ 606425 h 841375"/>
                <a:gd name="connsiteX116" fmla="*/ 1231900 w 1270000"/>
                <a:gd name="connsiteY116" fmla="*/ 587375 h 841375"/>
                <a:gd name="connsiteX117" fmla="*/ 1241425 w 1270000"/>
                <a:gd name="connsiteY117" fmla="*/ 568325 h 841375"/>
                <a:gd name="connsiteX118" fmla="*/ 1244600 w 1270000"/>
                <a:gd name="connsiteY118" fmla="*/ 558800 h 841375"/>
                <a:gd name="connsiteX119" fmla="*/ 1228725 w 1270000"/>
                <a:gd name="connsiteY119" fmla="*/ 517525 h 841375"/>
                <a:gd name="connsiteX120" fmla="*/ 1266825 w 1270000"/>
                <a:gd name="connsiteY120" fmla="*/ 498475 h 841375"/>
                <a:gd name="connsiteX121" fmla="*/ 1270000 w 1270000"/>
                <a:gd name="connsiteY121" fmla="*/ 469900 h 841375"/>
                <a:gd name="connsiteX122" fmla="*/ 1235075 w 1270000"/>
                <a:gd name="connsiteY122" fmla="*/ 441325 h 841375"/>
                <a:gd name="connsiteX123" fmla="*/ 1187450 w 1270000"/>
                <a:gd name="connsiteY123" fmla="*/ 396875 h 841375"/>
                <a:gd name="connsiteX124" fmla="*/ 1171575 w 1270000"/>
                <a:gd name="connsiteY124" fmla="*/ 349250 h 841375"/>
                <a:gd name="connsiteX125" fmla="*/ 1187450 w 1270000"/>
                <a:gd name="connsiteY125" fmla="*/ 314325 h 841375"/>
                <a:gd name="connsiteX126" fmla="*/ 1123950 w 1270000"/>
                <a:gd name="connsiteY126" fmla="*/ 311150 h 841375"/>
                <a:gd name="connsiteX127" fmla="*/ 1101725 w 1270000"/>
                <a:gd name="connsiteY127" fmla="*/ 269875 h 841375"/>
                <a:gd name="connsiteX128" fmla="*/ 1076325 w 1270000"/>
                <a:gd name="connsiteY128" fmla="*/ 260350 h 841375"/>
                <a:gd name="connsiteX129" fmla="*/ 1047750 w 1270000"/>
                <a:gd name="connsiteY129" fmla="*/ 257175 h 841375"/>
                <a:gd name="connsiteX130" fmla="*/ 1079500 w 1270000"/>
                <a:gd name="connsiteY130" fmla="*/ 177800 h 841375"/>
                <a:gd name="connsiteX131" fmla="*/ 1063625 w 1270000"/>
                <a:gd name="connsiteY131" fmla="*/ 155575 h 841375"/>
                <a:gd name="connsiteX132" fmla="*/ 1000125 w 1270000"/>
                <a:gd name="connsiteY132" fmla="*/ 117475 h 841375"/>
                <a:gd name="connsiteX133" fmla="*/ 1025525 w 1270000"/>
                <a:gd name="connsiteY133" fmla="*/ 69850 h 841375"/>
                <a:gd name="connsiteX134" fmla="*/ 1016000 w 1270000"/>
                <a:gd name="connsiteY134" fmla="*/ 44450 h 841375"/>
                <a:gd name="connsiteX135" fmla="*/ 965200 w 1270000"/>
                <a:gd name="connsiteY135" fmla="*/ 50800 h 841375"/>
                <a:gd name="connsiteX136" fmla="*/ 946150 w 1270000"/>
                <a:gd name="connsiteY136" fmla="*/ 44450 h 841375"/>
                <a:gd name="connsiteX137" fmla="*/ 850900 w 1270000"/>
                <a:gd name="connsiteY137" fmla="*/ 63500 h 841375"/>
                <a:gd name="connsiteX138" fmla="*/ 828675 w 1270000"/>
                <a:gd name="connsiteY138" fmla="*/ 50800 h 841375"/>
                <a:gd name="connsiteX139" fmla="*/ 819150 w 1270000"/>
                <a:gd name="connsiteY139" fmla="*/ 22225 h 841375"/>
                <a:gd name="connsiteX140" fmla="*/ 758825 w 1270000"/>
                <a:gd name="connsiteY140" fmla="*/ 47625 h 841375"/>
                <a:gd name="connsiteX141" fmla="*/ 698500 w 1270000"/>
                <a:gd name="connsiteY141" fmla="*/ 0 h 841375"/>
                <a:gd name="connsiteX142" fmla="*/ 615950 w 1270000"/>
                <a:gd name="connsiteY142" fmla="*/ 15875 h 841375"/>
                <a:gd name="connsiteX143" fmla="*/ 584200 w 1270000"/>
                <a:gd name="connsiteY143" fmla="*/ 25400 h 841375"/>
                <a:gd name="connsiteX144" fmla="*/ 536575 w 1270000"/>
                <a:gd name="connsiteY144" fmla="*/ 12700 h 841375"/>
                <a:gd name="connsiteX145" fmla="*/ 504825 w 1270000"/>
                <a:gd name="connsiteY145" fmla="*/ 57150 h 841375"/>
                <a:gd name="connsiteX146" fmla="*/ 469900 w 1270000"/>
                <a:gd name="connsiteY146" fmla="*/ 79375 h 841375"/>
                <a:gd name="connsiteX147" fmla="*/ 441325 w 1270000"/>
                <a:gd name="connsiteY147" fmla="*/ 69850 h 841375"/>
                <a:gd name="connsiteX148" fmla="*/ 409575 w 1270000"/>
                <a:gd name="connsiteY148" fmla="*/ 76200 h 841375"/>
                <a:gd name="connsiteX149" fmla="*/ 400050 w 1270000"/>
                <a:gd name="connsiteY149" fmla="*/ 111125 h 841375"/>
                <a:gd name="connsiteX150" fmla="*/ 384175 w 1270000"/>
                <a:gd name="connsiteY150" fmla="*/ 139700 h 841375"/>
                <a:gd name="connsiteX151" fmla="*/ 342900 w 1270000"/>
                <a:gd name="connsiteY151" fmla="*/ 180975 h 841375"/>
                <a:gd name="connsiteX152" fmla="*/ 314325 w 1270000"/>
                <a:gd name="connsiteY152" fmla="*/ 193675 h 841375"/>
                <a:gd name="connsiteX153" fmla="*/ 276225 w 1270000"/>
                <a:gd name="connsiteY153" fmla="*/ 180975 h 841375"/>
                <a:gd name="connsiteX154" fmla="*/ 231775 w 1270000"/>
                <a:gd name="connsiteY154" fmla="*/ 196850 h 841375"/>
                <a:gd name="connsiteX155" fmla="*/ 146050 w 1270000"/>
                <a:gd name="connsiteY155" fmla="*/ 219075 h 841375"/>
                <a:gd name="connsiteX156" fmla="*/ 101600 w 1270000"/>
                <a:gd name="connsiteY156" fmla="*/ 225425 h 841375"/>
                <a:gd name="connsiteX157" fmla="*/ 107950 w 1270000"/>
                <a:gd name="connsiteY157" fmla="*/ 244475 h 841375"/>
                <a:gd name="connsiteX158" fmla="*/ 79375 w 1270000"/>
                <a:gd name="connsiteY158" fmla="*/ 276225 h 841375"/>
                <a:gd name="connsiteX159" fmla="*/ 50800 w 1270000"/>
                <a:gd name="connsiteY159" fmla="*/ 276225 h 841375"/>
                <a:gd name="connsiteX160" fmla="*/ 50800 w 1270000"/>
                <a:gd name="connsiteY160" fmla="*/ 276225 h 841375"/>
                <a:gd name="connsiteX161" fmla="*/ 25400 w 1270000"/>
                <a:gd name="connsiteY161" fmla="*/ 301625 h 841375"/>
                <a:gd name="connsiteX162" fmla="*/ 6350 w 1270000"/>
                <a:gd name="connsiteY162" fmla="*/ 311150 h 841375"/>
                <a:gd name="connsiteX163" fmla="*/ 31750 w 1270000"/>
                <a:gd name="connsiteY163" fmla="*/ 355600 h 84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1270000" h="841375">
                  <a:moveTo>
                    <a:pt x="31750" y="355600"/>
                  </a:moveTo>
                  <a:lnTo>
                    <a:pt x="31750" y="355600"/>
                  </a:lnTo>
                  <a:cubicBezTo>
                    <a:pt x="16997" y="366138"/>
                    <a:pt x="10142" y="367067"/>
                    <a:pt x="3175" y="381000"/>
                  </a:cubicBezTo>
                  <a:cubicBezTo>
                    <a:pt x="1678" y="383993"/>
                    <a:pt x="1058" y="387350"/>
                    <a:pt x="0" y="390525"/>
                  </a:cubicBezTo>
                  <a:cubicBezTo>
                    <a:pt x="1464" y="400771"/>
                    <a:pt x="3186" y="422291"/>
                    <a:pt x="9525" y="431800"/>
                  </a:cubicBezTo>
                  <a:cubicBezTo>
                    <a:pt x="17731" y="444110"/>
                    <a:pt x="14668" y="437705"/>
                    <a:pt x="19050" y="450850"/>
                  </a:cubicBezTo>
                  <a:cubicBezTo>
                    <a:pt x="20108" y="462492"/>
                    <a:pt x="18787" y="474602"/>
                    <a:pt x="22225" y="485775"/>
                  </a:cubicBezTo>
                  <a:cubicBezTo>
                    <a:pt x="23347" y="489422"/>
                    <a:pt x="27934" y="492125"/>
                    <a:pt x="31750" y="492125"/>
                  </a:cubicBezTo>
                  <a:cubicBezTo>
                    <a:pt x="35566" y="492125"/>
                    <a:pt x="38100" y="487892"/>
                    <a:pt x="41275" y="485775"/>
                  </a:cubicBezTo>
                  <a:cubicBezTo>
                    <a:pt x="44450" y="486833"/>
                    <a:pt x="48855" y="486227"/>
                    <a:pt x="50800" y="488950"/>
                  </a:cubicBezTo>
                  <a:cubicBezTo>
                    <a:pt x="56444" y="496851"/>
                    <a:pt x="57782" y="514552"/>
                    <a:pt x="60325" y="523875"/>
                  </a:cubicBezTo>
                  <a:cubicBezTo>
                    <a:pt x="62086" y="530333"/>
                    <a:pt x="66675" y="542925"/>
                    <a:pt x="66675" y="542925"/>
                  </a:cubicBezTo>
                  <a:cubicBezTo>
                    <a:pt x="67733" y="555625"/>
                    <a:pt x="68166" y="568393"/>
                    <a:pt x="69850" y="581025"/>
                  </a:cubicBezTo>
                  <a:cubicBezTo>
                    <a:pt x="70292" y="584342"/>
                    <a:pt x="72369" y="587268"/>
                    <a:pt x="73025" y="590550"/>
                  </a:cubicBezTo>
                  <a:cubicBezTo>
                    <a:pt x="74493" y="597888"/>
                    <a:pt x="75142" y="605367"/>
                    <a:pt x="76200" y="612775"/>
                  </a:cubicBezTo>
                  <a:cubicBezTo>
                    <a:pt x="71066" y="628176"/>
                    <a:pt x="71640" y="621723"/>
                    <a:pt x="76200" y="644525"/>
                  </a:cubicBezTo>
                  <a:cubicBezTo>
                    <a:pt x="76856" y="647807"/>
                    <a:pt x="76652" y="652105"/>
                    <a:pt x="79375" y="654050"/>
                  </a:cubicBezTo>
                  <a:cubicBezTo>
                    <a:pt x="84822" y="657941"/>
                    <a:pt x="98425" y="660400"/>
                    <a:pt x="98425" y="660400"/>
                  </a:cubicBezTo>
                  <a:cubicBezTo>
                    <a:pt x="122366" y="652420"/>
                    <a:pt x="92856" y="663185"/>
                    <a:pt x="117475" y="650875"/>
                  </a:cubicBezTo>
                  <a:cubicBezTo>
                    <a:pt x="143765" y="637730"/>
                    <a:pt x="109228" y="659548"/>
                    <a:pt x="136525" y="641350"/>
                  </a:cubicBezTo>
                  <a:cubicBezTo>
                    <a:pt x="143624" y="643125"/>
                    <a:pt x="163637" y="647783"/>
                    <a:pt x="168275" y="650875"/>
                  </a:cubicBezTo>
                  <a:cubicBezTo>
                    <a:pt x="174625" y="655108"/>
                    <a:pt x="180085" y="661162"/>
                    <a:pt x="187325" y="663575"/>
                  </a:cubicBezTo>
                  <a:cubicBezTo>
                    <a:pt x="210515" y="671305"/>
                    <a:pt x="199881" y="668302"/>
                    <a:pt x="219075" y="673100"/>
                  </a:cubicBezTo>
                  <a:lnTo>
                    <a:pt x="241300" y="669925"/>
                  </a:lnTo>
                  <a:cubicBezTo>
                    <a:pt x="271218" y="665936"/>
                    <a:pt x="258136" y="669605"/>
                    <a:pt x="276225" y="663575"/>
                  </a:cubicBezTo>
                  <a:cubicBezTo>
                    <a:pt x="279400" y="664633"/>
                    <a:pt x="283383" y="664383"/>
                    <a:pt x="285750" y="666750"/>
                  </a:cubicBezTo>
                  <a:cubicBezTo>
                    <a:pt x="288117" y="669117"/>
                    <a:pt x="288199" y="673008"/>
                    <a:pt x="288925" y="676275"/>
                  </a:cubicBezTo>
                  <a:cubicBezTo>
                    <a:pt x="296375" y="709802"/>
                    <a:pt x="288128" y="683408"/>
                    <a:pt x="295275" y="704850"/>
                  </a:cubicBezTo>
                  <a:cubicBezTo>
                    <a:pt x="294217" y="708025"/>
                    <a:pt x="292100" y="711028"/>
                    <a:pt x="292100" y="714375"/>
                  </a:cubicBezTo>
                  <a:cubicBezTo>
                    <a:pt x="292100" y="725274"/>
                    <a:pt x="294834" y="734238"/>
                    <a:pt x="304800" y="739775"/>
                  </a:cubicBezTo>
                  <a:cubicBezTo>
                    <a:pt x="310651" y="743026"/>
                    <a:pt x="317500" y="744008"/>
                    <a:pt x="323850" y="746125"/>
                  </a:cubicBezTo>
                  <a:cubicBezTo>
                    <a:pt x="343465" y="752663"/>
                    <a:pt x="330045" y="748967"/>
                    <a:pt x="365125" y="752475"/>
                  </a:cubicBezTo>
                  <a:cubicBezTo>
                    <a:pt x="376849" y="770061"/>
                    <a:pt x="367806" y="753673"/>
                    <a:pt x="374650" y="781050"/>
                  </a:cubicBezTo>
                  <a:cubicBezTo>
                    <a:pt x="376273" y="787544"/>
                    <a:pt x="378883" y="793750"/>
                    <a:pt x="381000" y="800100"/>
                  </a:cubicBezTo>
                  <a:cubicBezTo>
                    <a:pt x="382058" y="803275"/>
                    <a:pt x="381000" y="808567"/>
                    <a:pt x="384175" y="809625"/>
                  </a:cubicBezTo>
                  <a:lnTo>
                    <a:pt x="393700" y="812800"/>
                  </a:lnTo>
                  <a:lnTo>
                    <a:pt x="412750" y="806450"/>
                  </a:lnTo>
                  <a:lnTo>
                    <a:pt x="422275" y="803275"/>
                  </a:lnTo>
                  <a:cubicBezTo>
                    <a:pt x="425450" y="804333"/>
                    <a:pt x="429855" y="803727"/>
                    <a:pt x="431800" y="806450"/>
                  </a:cubicBezTo>
                  <a:cubicBezTo>
                    <a:pt x="435691" y="811897"/>
                    <a:pt x="436527" y="819006"/>
                    <a:pt x="438150" y="825500"/>
                  </a:cubicBezTo>
                  <a:cubicBezTo>
                    <a:pt x="439208" y="829733"/>
                    <a:pt x="438599" y="834793"/>
                    <a:pt x="441325" y="838200"/>
                  </a:cubicBezTo>
                  <a:cubicBezTo>
                    <a:pt x="443416" y="840813"/>
                    <a:pt x="447675" y="840317"/>
                    <a:pt x="450850" y="841375"/>
                  </a:cubicBezTo>
                  <a:cubicBezTo>
                    <a:pt x="470044" y="836577"/>
                    <a:pt x="459410" y="839580"/>
                    <a:pt x="482600" y="831850"/>
                  </a:cubicBezTo>
                  <a:lnTo>
                    <a:pt x="492125" y="828675"/>
                  </a:lnTo>
                  <a:lnTo>
                    <a:pt x="501650" y="825500"/>
                  </a:lnTo>
                  <a:cubicBezTo>
                    <a:pt x="504825" y="822325"/>
                    <a:pt x="508684" y="819711"/>
                    <a:pt x="511175" y="815975"/>
                  </a:cubicBezTo>
                  <a:cubicBezTo>
                    <a:pt x="513031" y="813190"/>
                    <a:pt x="513538" y="809697"/>
                    <a:pt x="514350" y="806450"/>
                  </a:cubicBezTo>
                  <a:lnTo>
                    <a:pt x="520700" y="781050"/>
                  </a:lnTo>
                  <a:cubicBezTo>
                    <a:pt x="523875" y="782108"/>
                    <a:pt x="527858" y="781858"/>
                    <a:pt x="530225" y="784225"/>
                  </a:cubicBezTo>
                  <a:cubicBezTo>
                    <a:pt x="567267" y="821267"/>
                    <a:pt x="525463" y="791633"/>
                    <a:pt x="552450" y="809625"/>
                  </a:cubicBezTo>
                  <a:cubicBezTo>
                    <a:pt x="555625" y="807508"/>
                    <a:pt x="558562" y="804982"/>
                    <a:pt x="561975" y="803275"/>
                  </a:cubicBezTo>
                  <a:cubicBezTo>
                    <a:pt x="566530" y="800998"/>
                    <a:pt x="580131" y="797942"/>
                    <a:pt x="584200" y="796925"/>
                  </a:cubicBezTo>
                  <a:cubicBezTo>
                    <a:pt x="609600" y="779992"/>
                    <a:pt x="578908" y="802217"/>
                    <a:pt x="600075" y="781050"/>
                  </a:cubicBezTo>
                  <a:cubicBezTo>
                    <a:pt x="602773" y="778352"/>
                    <a:pt x="606425" y="776817"/>
                    <a:pt x="609600" y="774700"/>
                  </a:cubicBezTo>
                  <a:cubicBezTo>
                    <a:pt x="613165" y="769353"/>
                    <a:pt x="617677" y="759939"/>
                    <a:pt x="625475" y="758825"/>
                  </a:cubicBezTo>
                  <a:cubicBezTo>
                    <a:pt x="629795" y="758208"/>
                    <a:pt x="633942" y="760942"/>
                    <a:pt x="638175" y="762000"/>
                  </a:cubicBezTo>
                  <a:cubicBezTo>
                    <a:pt x="639233" y="765175"/>
                    <a:pt x="639259" y="768912"/>
                    <a:pt x="641350" y="771525"/>
                  </a:cubicBezTo>
                  <a:cubicBezTo>
                    <a:pt x="647416" y="779108"/>
                    <a:pt x="652731" y="777215"/>
                    <a:pt x="660400" y="781050"/>
                  </a:cubicBezTo>
                  <a:cubicBezTo>
                    <a:pt x="685019" y="793360"/>
                    <a:pt x="655509" y="782595"/>
                    <a:pt x="679450" y="790575"/>
                  </a:cubicBezTo>
                  <a:cubicBezTo>
                    <a:pt x="688055" y="788854"/>
                    <a:pt x="698621" y="788836"/>
                    <a:pt x="704850" y="781050"/>
                  </a:cubicBezTo>
                  <a:cubicBezTo>
                    <a:pt x="706941" y="778437"/>
                    <a:pt x="705302" y="773470"/>
                    <a:pt x="708025" y="771525"/>
                  </a:cubicBezTo>
                  <a:cubicBezTo>
                    <a:pt x="713472" y="767634"/>
                    <a:pt x="720725" y="767292"/>
                    <a:pt x="727075" y="765175"/>
                  </a:cubicBezTo>
                  <a:cubicBezTo>
                    <a:pt x="730250" y="764117"/>
                    <a:pt x="733815" y="763856"/>
                    <a:pt x="736600" y="762000"/>
                  </a:cubicBezTo>
                  <a:lnTo>
                    <a:pt x="755650" y="749300"/>
                  </a:lnTo>
                  <a:lnTo>
                    <a:pt x="765175" y="742950"/>
                  </a:lnTo>
                  <a:cubicBezTo>
                    <a:pt x="774497" y="714985"/>
                    <a:pt x="774232" y="732488"/>
                    <a:pt x="765175" y="714375"/>
                  </a:cubicBezTo>
                  <a:cubicBezTo>
                    <a:pt x="763678" y="711382"/>
                    <a:pt x="762726" y="708117"/>
                    <a:pt x="762000" y="704850"/>
                  </a:cubicBezTo>
                  <a:cubicBezTo>
                    <a:pt x="760049" y="696070"/>
                    <a:pt x="759938" y="684852"/>
                    <a:pt x="755650" y="676275"/>
                  </a:cubicBezTo>
                  <a:cubicBezTo>
                    <a:pt x="753943" y="672862"/>
                    <a:pt x="752280" y="669134"/>
                    <a:pt x="749300" y="666750"/>
                  </a:cubicBezTo>
                  <a:cubicBezTo>
                    <a:pt x="746687" y="664659"/>
                    <a:pt x="742768" y="665072"/>
                    <a:pt x="739775" y="663575"/>
                  </a:cubicBezTo>
                  <a:cubicBezTo>
                    <a:pt x="736362" y="661868"/>
                    <a:pt x="733663" y="658932"/>
                    <a:pt x="730250" y="657225"/>
                  </a:cubicBezTo>
                  <a:cubicBezTo>
                    <a:pt x="727257" y="655728"/>
                    <a:pt x="723718" y="655547"/>
                    <a:pt x="720725" y="654050"/>
                  </a:cubicBezTo>
                  <a:cubicBezTo>
                    <a:pt x="696106" y="641740"/>
                    <a:pt x="725616" y="652505"/>
                    <a:pt x="701675" y="644525"/>
                  </a:cubicBezTo>
                  <a:cubicBezTo>
                    <a:pt x="700606" y="642921"/>
                    <a:pt x="690272" y="629231"/>
                    <a:pt x="692150" y="625475"/>
                  </a:cubicBezTo>
                  <a:cubicBezTo>
                    <a:pt x="693647" y="622482"/>
                    <a:pt x="698408" y="623026"/>
                    <a:pt x="701675" y="622300"/>
                  </a:cubicBezTo>
                  <a:cubicBezTo>
                    <a:pt x="707959" y="620903"/>
                    <a:pt x="714375" y="620183"/>
                    <a:pt x="720725" y="619125"/>
                  </a:cubicBezTo>
                  <a:cubicBezTo>
                    <a:pt x="722842" y="615950"/>
                    <a:pt x="725868" y="613220"/>
                    <a:pt x="727075" y="609600"/>
                  </a:cubicBezTo>
                  <a:cubicBezTo>
                    <a:pt x="729111" y="603493"/>
                    <a:pt x="727371" y="596308"/>
                    <a:pt x="730250" y="590550"/>
                  </a:cubicBezTo>
                  <a:cubicBezTo>
                    <a:pt x="731957" y="587137"/>
                    <a:pt x="736600" y="586317"/>
                    <a:pt x="739775" y="584200"/>
                  </a:cubicBezTo>
                  <a:cubicBezTo>
                    <a:pt x="744008" y="585258"/>
                    <a:pt x="748279" y="586176"/>
                    <a:pt x="752475" y="587375"/>
                  </a:cubicBezTo>
                  <a:cubicBezTo>
                    <a:pt x="755693" y="588294"/>
                    <a:pt x="758653" y="590550"/>
                    <a:pt x="762000" y="590550"/>
                  </a:cubicBezTo>
                  <a:cubicBezTo>
                    <a:pt x="767396" y="590550"/>
                    <a:pt x="772566" y="588340"/>
                    <a:pt x="777875" y="587375"/>
                  </a:cubicBezTo>
                  <a:cubicBezTo>
                    <a:pt x="784209" y="586223"/>
                    <a:pt x="790575" y="585258"/>
                    <a:pt x="796925" y="584200"/>
                  </a:cubicBezTo>
                  <a:cubicBezTo>
                    <a:pt x="800100" y="586317"/>
                    <a:pt x="804066" y="587570"/>
                    <a:pt x="806450" y="590550"/>
                  </a:cubicBezTo>
                  <a:cubicBezTo>
                    <a:pt x="819684" y="607093"/>
                    <a:pt x="790333" y="597797"/>
                    <a:pt x="822325" y="619125"/>
                  </a:cubicBezTo>
                  <a:lnTo>
                    <a:pt x="841375" y="631825"/>
                  </a:lnTo>
                  <a:cubicBezTo>
                    <a:pt x="843492" y="635000"/>
                    <a:pt x="847098" y="637586"/>
                    <a:pt x="847725" y="641350"/>
                  </a:cubicBezTo>
                  <a:cubicBezTo>
                    <a:pt x="848601" y="646608"/>
                    <a:pt x="840411" y="657083"/>
                    <a:pt x="838200" y="660400"/>
                  </a:cubicBezTo>
                  <a:cubicBezTo>
                    <a:pt x="839258" y="663575"/>
                    <a:pt x="839284" y="667312"/>
                    <a:pt x="841375" y="669925"/>
                  </a:cubicBezTo>
                  <a:cubicBezTo>
                    <a:pt x="845851" y="675520"/>
                    <a:pt x="854150" y="677358"/>
                    <a:pt x="860425" y="679450"/>
                  </a:cubicBezTo>
                  <a:cubicBezTo>
                    <a:pt x="916560" y="670094"/>
                    <a:pt x="846537" y="681975"/>
                    <a:pt x="895350" y="673100"/>
                  </a:cubicBezTo>
                  <a:cubicBezTo>
                    <a:pt x="901684" y="671948"/>
                    <a:pt x="908050" y="670983"/>
                    <a:pt x="914400" y="669925"/>
                  </a:cubicBezTo>
                  <a:cubicBezTo>
                    <a:pt x="917575" y="670983"/>
                    <a:pt x="923113" y="669853"/>
                    <a:pt x="923925" y="673100"/>
                  </a:cubicBezTo>
                  <a:cubicBezTo>
                    <a:pt x="928952" y="693209"/>
                    <a:pt x="904762" y="672165"/>
                    <a:pt x="920750" y="692150"/>
                  </a:cubicBezTo>
                  <a:cubicBezTo>
                    <a:pt x="925226" y="697745"/>
                    <a:pt x="933525" y="699583"/>
                    <a:pt x="939800" y="701675"/>
                  </a:cubicBezTo>
                  <a:cubicBezTo>
                    <a:pt x="949946" y="698293"/>
                    <a:pt x="950888" y="700145"/>
                    <a:pt x="955675" y="688975"/>
                  </a:cubicBezTo>
                  <a:cubicBezTo>
                    <a:pt x="957394" y="684964"/>
                    <a:pt x="957651" y="680471"/>
                    <a:pt x="958850" y="676275"/>
                  </a:cubicBezTo>
                  <a:cubicBezTo>
                    <a:pt x="959769" y="673057"/>
                    <a:pt x="959302" y="668695"/>
                    <a:pt x="962025" y="666750"/>
                  </a:cubicBezTo>
                  <a:cubicBezTo>
                    <a:pt x="967472" y="662859"/>
                    <a:pt x="974725" y="662517"/>
                    <a:pt x="981075" y="660400"/>
                  </a:cubicBezTo>
                  <a:lnTo>
                    <a:pt x="990600" y="657225"/>
                  </a:lnTo>
                  <a:cubicBezTo>
                    <a:pt x="994833" y="658283"/>
                    <a:pt x="999120" y="659146"/>
                    <a:pt x="1003300" y="660400"/>
                  </a:cubicBezTo>
                  <a:cubicBezTo>
                    <a:pt x="1009711" y="662323"/>
                    <a:pt x="1022350" y="666750"/>
                    <a:pt x="1022350" y="666750"/>
                  </a:cubicBezTo>
                  <a:cubicBezTo>
                    <a:pt x="1030097" y="664168"/>
                    <a:pt x="1035245" y="663380"/>
                    <a:pt x="1041400" y="657225"/>
                  </a:cubicBezTo>
                  <a:cubicBezTo>
                    <a:pt x="1044098" y="654527"/>
                    <a:pt x="1044770" y="650084"/>
                    <a:pt x="1047750" y="647700"/>
                  </a:cubicBezTo>
                  <a:cubicBezTo>
                    <a:pt x="1050363" y="645609"/>
                    <a:pt x="1053967" y="645034"/>
                    <a:pt x="1057275" y="644525"/>
                  </a:cubicBezTo>
                  <a:cubicBezTo>
                    <a:pt x="1067787" y="642908"/>
                    <a:pt x="1078442" y="642408"/>
                    <a:pt x="1089025" y="641350"/>
                  </a:cubicBezTo>
                  <a:lnTo>
                    <a:pt x="1108075" y="635000"/>
                  </a:lnTo>
                  <a:lnTo>
                    <a:pt x="1117600" y="631825"/>
                  </a:lnTo>
                  <a:cubicBezTo>
                    <a:pt x="1119717" y="628650"/>
                    <a:pt x="1121252" y="624998"/>
                    <a:pt x="1123950" y="622300"/>
                  </a:cubicBezTo>
                  <a:cubicBezTo>
                    <a:pt x="1130105" y="616145"/>
                    <a:pt x="1135253" y="615357"/>
                    <a:pt x="1143000" y="612775"/>
                  </a:cubicBezTo>
                  <a:cubicBezTo>
                    <a:pt x="1147686" y="619803"/>
                    <a:pt x="1151541" y="626936"/>
                    <a:pt x="1158875" y="631825"/>
                  </a:cubicBezTo>
                  <a:cubicBezTo>
                    <a:pt x="1161660" y="633681"/>
                    <a:pt x="1165225" y="633942"/>
                    <a:pt x="1168400" y="635000"/>
                  </a:cubicBezTo>
                  <a:cubicBezTo>
                    <a:pt x="1169477" y="634865"/>
                    <a:pt x="1196548" y="633168"/>
                    <a:pt x="1203325" y="628650"/>
                  </a:cubicBezTo>
                  <a:cubicBezTo>
                    <a:pt x="1207061" y="626159"/>
                    <a:pt x="1209675" y="622300"/>
                    <a:pt x="1212850" y="619125"/>
                  </a:cubicBezTo>
                  <a:cubicBezTo>
                    <a:pt x="1213908" y="615950"/>
                    <a:pt x="1213658" y="611967"/>
                    <a:pt x="1216025" y="609600"/>
                  </a:cubicBezTo>
                  <a:cubicBezTo>
                    <a:pt x="1218392" y="607233"/>
                    <a:pt x="1223605" y="609148"/>
                    <a:pt x="1225550" y="606425"/>
                  </a:cubicBezTo>
                  <a:cubicBezTo>
                    <a:pt x="1229441" y="600978"/>
                    <a:pt x="1229783" y="593725"/>
                    <a:pt x="1231900" y="587375"/>
                  </a:cubicBezTo>
                  <a:cubicBezTo>
                    <a:pt x="1239880" y="563434"/>
                    <a:pt x="1229115" y="592944"/>
                    <a:pt x="1241425" y="568325"/>
                  </a:cubicBezTo>
                  <a:cubicBezTo>
                    <a:pt x="1242922" y="565332"/>
                    <a:pt x="1244600" y="558800"/>
                    <a:pt x="1244600" y="558800"/>
                  </a:cubicBezTo>
                  <a:lnTo>
                    <a:pt x="1228725" y="517525"/>
                  </a:lnTo>
                  <a:lnTo>
                    <a:pt x="1266825" y="498475"/>
                  </a:lnTo>
                  <a:lnTo>
                    <a:pt x="1270000" y="469900"/>
                  </a:lnTo>
                  <a:lnTo>
                    <a:pt x="1235075" y="441325"/>
                  </a:lnTo>
                  <a:lnTo>
                    <a:pt x="1187450" y="396875"/>
                  </a:lnTo>
                  <a:lnTo>
                    <a:pt x="1171575" y="349250"/>
                  </a:lnTo>
                  <a:lnTo>
                    <a:pt x="1187450" y="314325"/>
                  </a:lnTo>
                  <a:lnTo>
                    <a:pt x="1123950" y="311150"/>
                  </a:lnTo>
                  <a:lnTo>
                    <a:pt x="1101725" y="269875"/>
                  </a:lnTo>
                  <a:lnTo>
                    <a:pt x="1076325" y="260350"/>
                  </a:lnTo>
                  <a:lnTo>
                    <a:pt x="1047750" y="257175"/>
                  </a:lnTo>
                  <a:lnTo>
                    <a:pt x="1079500" y="177800"/>
                  </a:lnTo>
                  <a:lnTo>
                    <a:pt x="1063625" y="155575"/>
                  </a:lnTo>
                  <a:lnTo>
                    <a:pt x="1000125" y="117475"/>
                  </a:lnTo>
                  <a:lnTo>
                    <a:pt x="1025525" y="69850"/>
                  </a:lnTo>
                  <a:lnTo>
                    <a:pt x="1016000" y="44450"/>
                  </a:lnTo>
                  <a:lnTo>
                    <a:pt x="965200" y="50800"/>
                  </a:lnTo>
                  <a:lnTo>
                    <a:pt x="946150" y="44450"/>
                  </a:lnTo>
                  <a:lnTo>
                    <a:pt x="850900" y="63500"/>
                  </a:lnTo>
                  <a:lnTo>
                    <a:pt x="828675" y="50800"/>
                  </a:lnTo>
                  <a:lnTo>
                    <a:pt x="819150" y="22225"/>
                  </a:lnTo>
                  <a:lnTo>
                    <a:pt x="758825" y="47625"/>
                  </a:lnTo>
                  <a:lnTo>
                    <a:pt x="698500" y="0"/>
                  </a:lnTo>
                  <a:lnTo>
                    <a:pt x="615950" y="15875"/>
                  </a:lnTo>
                  <a:lnTo>
                    <a:pt x="584200" y="25400"/>
                  </a:lnTo>
                  <a:lnTo>
                    <a:pt x="536575" y="12700"/>
                  </a:lnTo>
                  <a:lnTo>
                    <a:pt x="504825" y="57150"/>
                  </a:lnTo>
                  <a:lnTo>
                    <a:pt x="469900" y="79375"/>
                  </a:lnTo>
                  <a:lnTo>
                    <a:pt x="441325" y="69850"/>
                  </a:lnTo>
                  <a:lnTo>
                    <a:pt x="409575" y="76200"/>
                  </a:lnTo>
                  <a:lnTo>
                    <a:pt x="400050" y="111125"/>
                  </a:lnTo>
                  <a:lnTo>
                    <a:pt x="384175" y="139700"/>
                  </a:lnTo>
                  <a:lnTo>
                    <a:pt x="342900" y="180975"/>
                  </a:lnTo>
                  <a:lnTo>
                    <a:pt x="314325" y="193675"/>
                  </a:lnTo>
                  <a:lnTo>
                    <a:pt x="276225" y="180975"/>
                  </a:lnTo>
                  <a:lnTo>
                    <a:pt x="231775" y="196850"/>
                  </a:lnTo>
                  <a:lnTo>
                    <a:pt x="146050" y="219075"/>
                  </a:lnTo>
                  <a:lnTo>
                    <a:pt x="101600" y="225425"/>
                  </a:lnTo>
                  <a:lnTo>
                    <a:pt x="107950" y="244475"/>
                  </a:lnTo>
                  <a:lnTo>
                    <a:pt x="79375" y="276225"/>
                  </a:lnTo>
                  <a:lnTo>
                    <a:pt x="50800" y="276225"/>
                  </a:lnTo>
                  <a:lnTo>
                    <a:pt x="50800" y="276225"/>
                  </a:lnTo>
                  <a:lnTo>
                    <a:pt x="25400" y="301625"/>
                  </a:lnTo>
                  <a:lnTo>
                    <a:pt x="6350" y="311150"/>
                  </a:lnTo>
                  <a:lnTo>
                    <a:pt x="31750" y="355600"/>
                  </a:lnTo>
                  <a:close/>
                </a:path>
              </a:pathLst>
            </a:custGeom>
            <a:solidFill>
              <a:schemeClr val="bg2">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t-LT" sz="1000" dirty="0">
                  <a:solidFill>
                    <a:srgbClr val="000000"/>
                  </a:solidFill>
                  <a:latin typeface="Calibri" panose="020F0502020204030204" pitchFamily="34" charset="0"/>
                </a:rPr>
                <a:t>Šilalė</a:t>
              </a:r>
            </a:p>
          </p:txBody>
        </p:sp>
        <p:sp>
          <p:nvSpPr>
            <p:cNvPr id="45" name="Freeform 41">
              <a:extLst>
                <a:ext uri="{FF2B5EF4-FFF2-40B4-BE49-F238E27FC236}">
                  <a16:creationId xmlns:a16="http://schemas.microsoft.com/office/drawing/2014/main" id="{C2D5266C-EBA2-4230-86CC-1F19A7E40624}"/>
                </a:ext>
              </a:extLst>
            </p:cNvPr>
            <p:cNvSpPr/>
            <p:nvPr/>
          </p:nvSpPr>
          <p:spPr>
            <a:xfrm>
              <a:off x="536575" y="2419350"/>
              <a:ext cx="1304925" cy="1038225"/>
            </a:xfrm>
            <a:custGeom>
              <a:avLst/>
              <a:gdLst>
                <a:gd name="connsiteX0" fmla="*/ 927100 w 1304925"/>
                <a:gd name="connsiteY0" fmla="*/ 34925 h 1038225"/>
                <a:gd name="connsiteX1" fmla="*/ 904875 w 1304925"/>
                <a:gd name="connsiteY1" fmla="*/ 82550 h 1038225"/>
                <a:gd name="connsiteX2" fmla="*/ 889000 w 1304925"/>
                <a:gd name="connsiteY2" fmla="*/ 104775 h 1038225"/>
                <a:gd name="connsiteX3" fmla="*/ 863600 w 1304925"/>
                <a:gd name="connsiteY3" fmla="*/ 123825 h 1038225"/>
                <a:gd name="connsiteX4" fmla="*/ 863600 w 1304925"/>
                <a:gd name="connsiteY4" fmla="*/ 123825 h 1038225"/>
                <a:gd name="connsiteX5" fmla="*/ 828675 w 1304925"/>
                <a:gd name="connsiteY5" fmla="*/ 146050 h 1038225"/>
                <a:gd name="connsiteX6" fmla="*/ 733425 w 1304925"/>
                <a:gd name="connsiteY6" fmla="*/ 41275 h 1038225"/>
                <a:gd name="connsiteX7" fmla="*/ 698500 w 1304925"/>
                <a:gd name="connsiteY7" fmla="*/ 25400 h 1038225"/>
                <a:gd name="connsiteX8" fmla="*/ 673100 w 1304925"/>
                <a:gd name="connsiteY8" fmla="*/ 6350 h 1038225"/>
                <a:gd name="connsiteX9" fmla="*/ 657225 w 1304925"/>
                <a:gd name="connsiteY9" fmla="*/ 0 h 1038225"/>
                <a:gd name="connsiteX10" fmla="*/ 650875 w 1304925"/>
                <a:gd name="connsiteY10" fmla="*/ 19050 h 1038225"/>
                <a:gd name="connsiteX11" fmla="*/ 631825 w 1304925"/>
                <a:gd name="connsiteY11" fmla="*/ 41275 h 1038225"/>
                <a:gd name="connsiteX12" fmla="*/ 628650 w 1304925"/>
                <a:gd name="connsiteY12" fmla="*/ 76200 h 1038225"/>
                <a:gd name="connsiteX13" fmla="*/ 600075 w 1304925"/>
                <a:gd name="connsiteY13" fmla="*/ 66675 h 1038225"/>
                <a:gd name="connsiteX14" fmla="*/ 552450 w 1304925"/>
                <a:gd name="connsiteY14" fmla="*/ 82550 h 1038225"/>
                <a:gd name="connsiteX15" fmla="*/ 542925 w 1304925"/>
                <a:gd name="connsiteY15" fmla="*/ 111125 h 1038225"/>
                <a:gd name="connsiteX16" fmla="*/ 504825 w 1304925"/>
                <a:gd name="connsiteY16" fmla="*/ 104775 h 1038225"/>
                <a:gd name="connsiteX17" fmla="*/ 498475 w 1304925"/>
                <a:gd name="connsiteY17" fmla="*/ 82550 h 1038225"/>
                <a:gd name="connsiteX18" fmla="*/ 485775 w 1304925"/>
                <a:gd name="connsiteY18" fmla="*/ 53975 h 1038225"/>
                <a:gd name="connsiteX19" fmla="*/ 460375 w 1304925"/>
                <a:gd name="connsiteY19" fmla="*/ 66675 h 1038225"/>
                <a:gd name="connsiteX20" fmla="*/ 450850 w 1304925"/>
                <a:gd name="connsiteY20" fmla="*/ 44450 h 1038225"/>
                <a:gd name="connsiteX21" fmla="*/ 450850 w 1304925"/>
                <a:gd name="connsiteY21" fmla="*/ 44450 h 1038225"/>
                <a:gd name="connsiteX22" fmla="*/ 441325 w 1304925"/>
                <a:gd name="connsiteY22" fmla="*/ 15875 h 1038225"/>
                <a:gd name="connsiteX23" fmla="*/ 412750 w 1304925"/>
                <a:gd name="connsiteY23" fmla="*/ 22225 h 1038225"/>
                <a:gd name="connsiteX24" fmla="*/ 406400 w 1304925"/>
                <a:gd name="connsiteY24" fmla="*/ 31750 h 1038225"/>
                <a:gd name="connsiteX25" fmla="*/ 387350 w 1304925"/>
                <a:gd name="connsiteY25" fmla="*/ 44450 h 1038225"/>
                <a:gd name="connsiteX26" fmla="*/ 377825 w 1304925"/>
                <a:gd name="connsiteY26" fmla="*/ 41275 h 1038225"/>
                <a:gd name="connsiteX27" fmla="*/ 368300 w 1304925"/>
                <a:gd name="connsiteY27" fmla="*/ 34925 h 1038225"/>
                <a:gd name="connsiteX28" fmla="*/ 358775 w 1304925"/>
                <a:gd name="connsiteY28" fmla="*/ 38100 h 1038225"/>
                <a:gd name="connsiteX29" fmla="*/ 339725 w 1304925"/>
                <a:gd name="connsiteY29" fmla="*/ 50800 h 1038225"/>
                <a:gd name="connsiteX30" fmla="*/ 320675 w 1304925"/>
                <a:gd name="connsiteY30" fmla="*/ 60325 h 1038225"/>
                <a:gd name="connsiteX31" fmla="*/ 311150 w 1304925"/>
                <a:gd name="connsiteY31" fmla="*/ 82550 h 1038225"/>
                <a:gd name="connsiteX32" fmla="*/ 304800 w 1304925"/>
                <a:gd name="connsiteY32" fmla="*/ 107950 h 1038225"/>
                <a:gd name="connsiteX33" fmla="*/ 295275 w 1304925"/>
                <a:gd name="connsiteY33" fmla="*/ 114300 h 1038225"/>
                <a:gd name="connsiteX34" fmla="*/ 285750 w 1304925"/>
                <a:gd name="connsiteY34" fmla="*/ 133350 h 1038225"/>
                <a:gd name="connsiteX35" fmla="*/ 279400 w 1304925"/>
                <a:gd name="connsiteY35" fmla="*/ 142875 h 1038225"/>
                <a:gd name="connsiteX36" fmla="*/ 285750 w 1304925"/>
                <a:gd name="connsiteY36" fmla="*/ 161925 h 1038225"/>
                <a:gd name="connsiteX37" fmla="*/ 288925 w 1304925"/>
                <a:gd name="connsiteY37" fmla="*/ 171450 h 1038225"/>
                <a:gd name="connsiteX38" fmla="*/ 298450 w 1304925"/>
                <a:gd name="connsiteY38" fmla="*/ 190500 h 1038225"/>
                <a:gd name="connsiteX39" fmla="*/ 295275 w 1304925"/>
                <a:gd name="connsiteY39" fmla="*/ 200025 h 1038225"/>
                <a:gd name="connsiteX40" fmla="*/ 276225 w 1304925"/>
                <a:gd name="connsiteY40" fmla="*/ 209550 h 1038225"/>
                <a:gd name="connsiteX41" fmla="*/ 269875 w 1304925"/>
                <a:gd name="connsiteY41" fmla="*/ 200025 h 1038225"/>
                <a:gd name="connsiteX42" fmla="*/ 244475 w 1304925"/>
                <a:gd name="connsiteY42" fmla="*/ 193675 h 1038225"/>
                <a:gd name="connsiteX43" fmla="*/ 206375 w 1304925"/>
                <a:gd name="connsiteY43" fmla="*/ 196850 h 1038225"/>
                <a:gd name="connsiteX44" fmla="*/ 196850 w 1304925"/>
                <a:gd name="connsiteY44" fmla="*/ 200025 h 1038225"/>
                <a:gd name="connsiteX45" fmla="*/ 190500 w 1304925"/>
                <a:gd name="connsiteY45" fmla="*/ 209550 h 1038225"/>
                <a:gd name="connsiteX46" fmla="*/ 171450 w 1304925"/>
                <a:gd name="connsiteY46" fmla="*/ 215900 h 1038225"/>
                <a:gd name="connsiteX47" fmla="*/ 161925 w 1304925"/>
                <a:gd name="connsiteY47" fmla="*/ 219075 h 1038225"/>
                <a:gd name="connsiteX48" fmla="*/ 142875 w 1304925"/>
                <a:gd name="connsiteY48" fmla="*/ 231775 h 1038225"/>
                <a:gd name="connsiteX49" fmla="*/ 130175 w 1304925"/>
                <a:gd name="connsiteY49" fmla="*/ 241300 h 1038225"/>
                <a:gd name="connsiteX50" fmla="*/ 101600 w 1304925"/>
                <a:gd name="connsiteY50" fmla="*/ 330200 h 1038225"/>
                <a:gd name="connsiteX51" fmla="*/ 98425 w 1304925"/>
                <a:gd name="connsiteY51" fmla="*/ 387350 h 1038225"/>
                <a:gd name="connsiteX52" fmla="*/ 15875 w 1304925"/>
                <a:gd name="connsiteY52" fmla="*/ 530225 h 1038225"/>
                <a:gd name="connsiteX53" fmla="*/ 0 w 1304925"/>
                <a:gd name="connsiteY53" fmla="*/ 555625 h 1038225"/>
                <a:gd name="connsiteX54" fmla="*/ 50800 w 1304925"/>
                <a:gd name="connsiteY54" fmla="*/ 555625 h 1038225"/>
                <a:gd name="connsiteX55" fmla="*/ 101600 w 1304925"/>
                <a:gd name="connsiteY55" fmla="*/ 511175 h 1038225"/>
                <a:gd name="connsiteX56" fmla="*/ 117475 w 1304925"/>
                <a:gd name="connsiteY56" fmla="*/ 520700 h 1038225"/>
                <a:gd name="connsiteX57" fmla="*/ 104775 w 1304925"/>
                <a:gd name="connsiteY57" fmla="*/ 561975 h 1038225"/>
                <a:gd name="connsiteX58" fmla="*/ 104775 w 1304925"/>
                <a:gd name="connsiteY58" fmla="*/ 561975 h 1038225"/>
                <a:gd name="connsiteX59" fmla="*/ 98425 w 1304925"/>
                <a:gd name="connsiteY59" fmla="*/ 593725 h 1038225"/>
                <a:gd name="connsiteX60" fmla="*/ 139700 w 1304925"/>
                <a:gd name="connsiteY60" fmla="*/ 609600 h 1038225"/>
                <a:gd name="connsiteX61" fmla="*/ 149225 w 1304925"/>
                <a:gd name="connsiteY61" fmla="*/ 644525 h 1038225"/>
                <a:gd name="connsiteX62" fmla="*/ 161925 w 1304925"/>
                <a:gd name="connsiteY62" fmla="*/ 673100 h 1038225"/>
                <a:gd name="connsiteX63" fmla="*/ 158750 w 1304925"/>
                <a:gd name="connsiteY63" fmla="*/ 704850 h 1038225"/>
                <a:gd name="connsiteX64" fmla="*/ 139700 w 1304925"/>
                <a:gd name="connsiteY64" fmla="*/ 717550 h 1038225"/>
                <a:gd name="connsiteX65" fmla="*/ 120650 w 1304925"/>
                <a:gd name="connsiteY65" fmla="*/ 736600 h 1038225"/>
                <a:gd name="connsiteX66" fmla="*/ 123825 w 1304925"/>
                <a:gd name="connsiteY66" fmla="*/ 796925 h 1038225"/>
                <a:gd name="connsiteX67" fmla="*/ 155575 w 1304925"/>
                <a:gd name="connsiteY67" fmla="*/ 796925 h 1038225"/>
                <a:gd name="connsiteX68" fmla="*/ 238125 w 1304925"/>
                <a:gd name="connsiteY68" fmla="*/ 730250 h 1038225"/>
                <a:gd name="connsiteX69" fmla="*/ 273050 w 1304925"/>
                <a:gd name="connsiteY69" fmla="*/ 723900 h 1038225"/>
                <a:gd name="connsiteX70" fmla="*/ 301625 w 1304925"/>
                <a:gd name="connsiteY70" fmla="*/ 708025 h 1038225"/>
                <a:gd name="connsiteX71" fmla="*/ 368300 w 1304925"/>
                <a:gd name="connsiteY71" fmla="*/ 819150 h 1038225"/>
                <a:gd name="connsiteX72" fmla="*/ 393700 w 1304925"/>
                <a:gd name="connsiteY72" fmla="*/ 901700 h 1038225"/>
                <a:gd name="connsiteX73" fmla="*/ 431800 w 1304925"/>
                <a:gd name="connsiteY73" fmla="*/ 923925 h 1038225"/>
                <a:gd name="connsiteX74" fmla="*/ 466725 w 1304925"/>
                <a:gd name="connsiteY74" fmla="*/ 974725 h 1038225"/>
                <a:gd name="connsiteX75" fmla="*/ 482600 w 1304925"/>
                <a:gd name="connsiteY75" fmla="*/ 987425 h 1038225"/>
                <a:gd name="connsiteX76" fmla="*/ 558800 w 1304925"/>
                <a:gd name="connsiteY76" fmla="*/ 955675 h 1038225"/>
                <a:gd name="connsiteX77" fmla="*/ 590550 w 1304925"/>
                <a:gd name="connsiteY77" fmla="*/ 962025 h 1038225"/>
                <a:gd name="connsiteX78" fmla="*/ 622300 w 1304925"/>
                <a:gd name="connsiteY78" fmla="*/ 984250 h 1038225"/>
                <a:gd name="connsiteX79" fmla="*/ 673100 w 1304925"/>
                <a:gd name="connsiteY79" fmla="*/ 990600 h 1038225"/>
                <a:gd name="connsiteX80" fmla="*/ 708025 w 1304925"/>
                <a:gd name="connsiteY80" fmla="*/ 1016000 h 1038225"/>
                <a:gd name="connsiteX81" fmla="*/ 736600 w 1304925"/>
                <a:gd name="connsiteY81" fmla="*/ 1038225 h 1038225"/>
                <a:gd name="connsiteX82" fmla="*/ 850900 w 1304925"/>
                <a:gd name="connsiteY82" fmla="*/ 952500 h 1038225"/>
                <a:gd name="connsiteX83" fmla="*/ 1044575 w 1304925"/>
                <a:gd name="connsiteY83" fmla="*/ 1025525 h 1038225"/>
                <a:gd name="connsiteX84" fmla="*/ 1044575 w 1304925"/>
                <a:gd name="connsiteY84" fmla="*/ 1025525 h 1038225"/>
                <a:gd name="connsiteX85" fmla="*/ 1041400 w 1304925"/>
                <a:gd name="connsiteY85" fmla="*/ 946150 h 1038225"/>
                <a:gd name="connsiteX86" fmla="*/ 1035050 w 1304925"/>
                <a:gd name="connsiteY86" fmla="*/ 917575 h 1038225"/>
                <a:gd name="connsiteX87" fmla="*/ 1019175 w 1304925"/>
                <a:gd name="connsiteY87" fmla="*/ 873125 h 1038225"/>
                <a:gd name="connsiteX88" fmla="*/ 1035050 w 1304925"/>
                <a:gd name="connsiteY88" fmla="*/ 819150 h 1038225"/>
                <a:gd name="connsiteX89" fmla="*/ 1069975 w 1304925"/>
                <a:gd name="connsiteY89" fmla="*/ 749300 h 1038225"/>
                <a:gd name="connsiteX90" fmla="*/ 1149350 w 1304925"/>
                <a:gd name="connsiteY90" fmla="*/ 654050 h 1038225"/>
                <a:gd name="connsiteX91" fmla="*/ 1168400 w 1304925"/>
                <a:gd name="connsiteY91" fmla="*/ 647700 h 1038225"/>
                <a:gd name="connsiteX92" fmla="*/ 1184275 w 1304925"/>
                <a:gd name="connsiteY92" fmla="*/ 609600 h 1038225"/>
                <a:gd name="connsiteX93" fmla="*/ 1241425 w 1304925"/>
                <a:gd name="connsiteY93" fmla="*/ 587375 h 1038225"/>
                <a:gd name="connsiteX94" fmla="*/ 1260475 w 1304925"/>
                <a:gd name="connsiteY94" fmla="*/ 517525 h 1038225"/>
                <a:gd name="connsiteX95" fmla="*/ 1304925 w 1304925"/>
                <a:gd name="connsiteY95" fmla="*/ 485775 h 1038225"/>
                <a:gd name="connsiteX96" fmla="*/ 1279525 w 1304925"/>
                <a:gd name="connsiteY96" fmla="*/ 454025 h 1038225"/>
                <a:gd name="connsiteX97" fmla="*/ 1273175 w 1304925"/>
                <a:gd name="connsiteY97" fmla="*/ 387350 h 1038225"/>
                <a:gd name="connsiteX98" fmla="*/ 1193800 w 1304925"/>
                <a:gd name="connsiteY98" fmla="*/ 396875 h 1038225"/>
                <a:gd name="connsiteX99" fmla="*/ 1123950 w 1304925"/>
                <a:gd name="connsiteY99" fmla="*/ 358775 h 1038225"/>
                <a:gd name="connsiteX100" fmla="*/ 1063625 w 1304925"/>
                <a:gd name="connsiteY100" fmla="*/ 371475 h 1038225"/>
                <a:gd name="connsiteX101" fmla="*/ 1054100 w 1304925"/>
                <a:gd name="connsiteY101" fmla="*/ 342900 h 1038225"/>
                <a:gd name="connsiteX102" fmla="*/ 1035050 w 1304925"/>
                <a:gd name="connsiteY102" fmla="*/ 203200 h 1038225"/>
                <a:gd name="connsiteX103" fmla="*/ 1000125 w 1304925"/>
                <a:gd name="connsiteY103" fmla="*/ 196850 h 1038225"/>
                <a:gd name="connsiteX104" fmla="*/ 993775 w 1304925"/>
                <a:gd name="connsiteY104" fmla="*/ 152400 h 1038225"/>
                <a:gd name="connsiteX105" fmla="*/ 977900 w 1304925"/>
                <a:gd name="connsiteY105" fmla="*/ 120650 h 1038225"/>
                <a:gd name="connsiteX106" fmla="*/ 1009650 w 1304925"/>
                <a:gd name="connsiteY106" fmla="*/ 66675 h 1038225"/>
                <a:gd name="connsiteX107" fmla="*/ 1000125 w 1304925"/>
                <a:gd name="connsiteY107" fmla="*/ 34925 h 1038225"/>
                <a:gd name="connsiteX108" fmla="*/ 927100 w 1304925"/>
                <a:gd name="connsiteY108" fmla="*/ 34925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1304925" h="1038225">
                  <a:moveTo>
                    <a:pt x="927100" y="34925"/>
                  </a:moveTo>
                  <a:lnTo>
                    <a:pt x="904875" y="82550"/>
                  </a:lnTo>
                  <a:lnTo>
                    <a:pt x="889000" y="104775"/>
                  </a:lnTo>
                  <a:lnTo>
                    <a:pt x="863600" y="123825"/>
                  </a:lnTo>
                  <a:lnTo>
                    <a:pt x="863600" y="123825"/>
                  </a:lnTo>
                  <a:lnTo>
                    <a:pt x="828675" y="146050"/>
                  </a:lnTo>
                  <a:lnTo>
                    <a:pt x="733425" y="41275"/>
                  </a:lnTo>
                  <a:lnTo>
                    <a:pt x="698500" y="25400"/>
                  </a:lnTo>
                  <a:lnTo>
                    <a:pt x="673100" y="6350"/>
                  </a:lnTo>
                  <a:lnTo>
                    <a:pt x="657225" y="0"/>
                  </a:lnTo>
                  <a:lnTo>
                    <a:pt x="650875" y="19050"/>
                  </a:lnTo>
                  <a:lnTo>
                    <a:pt x="631825" y="41275"/>
                  </a:lnTo>
                  <a:lnTo>
                    <a:pt x="628650" y="76200"/>
                  </a:lnTo>
                  <a:lnTo>
                    <a:pt x="600075" y="66675"/>
                  </a:lnTo>
                  <a:lnTo>
                    <a:pt x="552450" y="82550"/>
                  </a:lnTo>
                  <a:lnTo>
                    <a:pt x="542925" y="111125"/>
                  </a:lnTo>
                  <a:lnTo>
                    <a:pt x="504825" y="104775"/>
                  </a:lnTo>
                  <a:lnTo>
                    <a:pt x="498475" y="82550"/>
                  </a:lnTo>
                  <a:lnTo>
                    <a:pt x="485775" y="53975"/>
                  </a:lnTo>
                  <a:lnTo>
                    <a:pt x="460375" y="66675"/>
                  </a:lnTo>
                  <a:lnTo>
                    <a:pt x="450850" y="44450"/>
                  </a:lnTo>
                  <a:lnTo>
                    <a:pt x="450850" y="44450"/>
                  </a:lnTo>
                  <a:lnTo>
                    <a:pt x="441325" y="15875"/>
                  </a:lnTo>
                  <a:cubicBezTo>
                    <a:pt x="431800" y="17992"/>
                    <a:pt x="421633" y="18187"/>
                    <a:pt x="412750" y="22225"/>
                  </a:cubicBezTo>
                  <a:cubicBezTo>
                    <a:pt x="409276" y="23804"/>
                    <a:pt x="409272" y="29237"/>
                    <a:pt x="406400" y="31750"/>
                  </a:cubicBezTo>
                  <a:cubicBezTo>
                    <a:pt x="400657" y="36776"/>
                    <a:pt x="387350" y="44450"/>
                    <a:pt x="387350" y="44450"/>
                  </a:cubicBezTo>
                  <a:cubicBezTo>
                    <a:pt x="384175" y="43392"/>
                    <a:pt x="380818" y="42772"/>
                    <a:pt x="377825" y="41275"/>
                  </a:cubicBezTo>
                  <a:cubicBezTo>
                    <a:pt x="374412" y="39568"/>
                    <a:pt x="372064" y="35552"/>
                    <a:pt x="368300" y="34925"/>
                  </a:cubicBezTo>
                  <a:cubicBezTo>
                    <a:pt x="364999" y="34375"/>
                    <a:pt x="361701" y="36475"/>
                    <a:pt x="358775" y="38100"/>
                  </a:cubicBezTo>
                  <a:cubicBezTo>
                    <a:pt x="352104" y="41806"/>
                    <a:pt x="346965" y="48387"/>
                    <a:pt x="339725" y="50800"/>
                  </a:cubicBezTo>
                  <a:cubicBezTo>
                    <a:pt x="326580" y="55182"/>
                    <a:pt x="332985" y="52119"/>
                    <a:pt x="320675" y="60325"/>
                  </a:cubicBezTo>
                  <a:cubicBezTo>
                    <a:pt x="316132" y="69412"/>
                    <a:pt x="313486" y="73207"/>
                    <a:pt x="311150" y="82550"/>
                  </a:cubicBezTo>
                  <a:cubicBezTo>
                    <a:pt x="310934" y="83412"/>
                    <a:pt x="307439" y="104651"/>
                    <a:pt x="304800" y="107950"/>
                  </a:cubicBezTo>
                  <a:cubicBezTo>
                    <a:pt x="302416" y="110930"/>
                    <a:pt x="298450" y="112183"/>
                    <a:pt x="295275" y="114300"/>
                  </a:cubicBezTo>
                  <a:cubicBezTo>
                    <a:pt x="277077" y="141597"/>
                    <a:pt x="298895" y="107060"/>
                    <a:pt x="285750" y="133350"/>
                  </a:cubicBezTo>
                  <a:cubicBezTo>
                    <a:pt x="284043" y="136763"/>
                    <a:pt x="281517" y="139700"/>
                    <a:pt x="279400" y="142875"/>
                  </a:cubicBezTo>
                  <a:lnTo>
                    <a:pt x="285750" y="161925"/>
                  </a:lnTo>
                  <a:cubicBezTo>
                    <a:pt x="286808" y="165100"/>
                    <a:pt x="287069" y="168665"/>
                    <a:pt x="288925" y="171450"/>
                  </a:cubicBezTo>
                  <a:cubicBezTo>
                    <a:pt x="297131" y="183760"/>
                    <a:pt x="294068" y="177355"/>
                    <a:pt x="298450" y="190500"/>
                  </a:cubicBezTo>
                  <a:cubicBezTo>
                    <a:pt x="297392" y="193675"/>
                    <a:pt x="297366" y="197412"/>
                    <a:pt x="295275" y="200025"/>
                  </a:cubicBezTo>
                  <a:cubicBezTo>
                    <a:pt x="290799" y="205620"/>
                    <a:pt x="282500" y="207458"/>
                    <a:pt x="276225" y="209550"/>
                  </a:cubicBezTo>
                  <a:cubicBezTo>
                    <a:pt x="274108" y="206375"/>
                    <a:pt x="272855" y="202409"/>
                    <a:pt x="269875" y="200025"/>
                  </a:cubicBezTo>
                  <a:cubicBezTo>
                    <a:pt x="266621" y="197422"/>
                    <a:pt x="245266" y="193833"/>
                    <a:pt x="244475" y="193675"/>
                  </a:cubicBezTo>
                  <a:cubicBezTo>
                    <a:pt x="231775" y="194733"/>
                    <a:pt x="219007" y="195166"/>
                    <a:pt x="206375" y="196850"/>
                  </a:cubicBezTo>
                  <a:cubicBezTo>
                    <a:pt x="203058" y="197292"/>
                    <a:pt x="199463" y="197934"/>
                    <a:pt x="196850" y="200025"/>
                  </a:cubicBezTo>
                  <a:cubicBezTo>
                    <a:pt x="193870" y="202409"/>
                    <a:pt x="193736" y="207528"/>
                    <a:pt x="190500" y="209550"/>
                  </a:cubicBezTo>
                  <a:cubicBezTo>
                    <a:pt x="184824" y="213098"/>
                    <a:pt x="177800" y="213783"/>
                    <a:pt x="171450" y="215900"/>
                  </a:cubicBezTo>
                  <a:cubicBezTo>
                    <a:pt x="168275" y="216958"/>
                    <a:pt x="164710" y="217219"/>
                    <a:pt x="161925" y="219075"/>
                  </a:cubicBezTo>
                  <a:lnTo>
                    <a:pt x="142875" y="231775"/>
                  </a:lnTo>
                  <a:cubicBezTo>
                    <a:pt x="132105" y="238955"/>
                    <a:pt x="136048" y="235427"/>
                    <a:pt x="130175" y="241300"/>
                  </a:cubicBezTo>
                  <a:lnTo>
                    <a:pt x="101600" y="330200"/>
                  </a:lnTo>
                  <a:lnTo>
                    <a:pt x="98425" y="387350"/>
                  </a:lnTo>
                  <a:lnTo>
                    <a:pt x="15875" y="530225"/>
                  </a:lnTo>
                  <a:lnTo>
                    <a:pt x="0" y="555625"/>
                  </a:lnTo>
                  <a:lnTo>
                    <a:pt x="50800" y="555625"/>
                  </a:lnTo>
                  <a:lnTo>
                    <a:pt x="101600" y="511175"/>
                  </a:lnTo>
                  <a:lnTo>
                    <a:pt x="117475" y="520700"/>
                  </a:lnTo>
                  <a:lnTo>
                    <a:pt x="104775" y="561975"/>
                  </a:lnTo>
                  <a:lnTo>
                    <a:pt x="104775" y="561975"/>
                  </a:lnTo>
                  <a:lnTo>
                    <a:pt x="98425" y="593725"/>
                  </a:lnTo>
                  <a:lnTo>
                    <a:pt x="139700" y="609600"/>
                  </a:lnTo>
                  <a:lnTo>
                    <a:pt x="149225" y="644525"/>
                  </a:lnTo>
                  <a:lnTo>
                    <a:pt x="161925" y="673100"/>
                  </a:lnTo>
                  <a:lnTo>
                    <a:pt x="158750" y="704850"/>
                  </a:lnTo>
                  <a:lnTo>
                    <a:pt x="139700" y="717550"/>
                  </a:lnTo>
                  <a:lnTo>
                    <a:pt x="120650" y="736600"/>
                  </a:lnTo>
                  <a:lnTo>
                    <a:pt x="123825" y="796925"/>
                  </a:lnTo>
                  <a:lnTo>
                    <a:pt x="155575" y="796925"/>
                  </a:lnTo>
                  <a:lnTo>
                    <a:pt x="238125" y="730250"/>
                  </a:lnTo>
                  <a:lnTo>
                    <a:pt x="273050" y="723900"/>
                  </a:lnTo>
                  <a:lnTo>
                    <a:pt x="301625" y="708025"/>
                  </a:lnTo>
                  <a:lnTo>
                    <a:pt x="368300" y="819150"/>
                  </a:lnTo>
                  <a:lnTo>
                    <a:pt x="393700" y="901700"/>
                  </a:lnTo>
                  <a:lnTo>
                    <a:pt x="431800" y="923925"/>
                  </a:lnTo>
                  <a:lnTo>
                    <a:pt x="466725" y="974725"/>
                  </a:lnTo>
                  <a:lnTo>
                    <a:pt x="482600" y="987425"/>
                  </a:lnTo>
                  <a:lnTo>
                    <a:pt x="558800" y="955675"/>
                  </a:lnTo>
                  <a:lnTo>
                    <a:pt x="590550" y="962025"/>
                  </a:lnTo>
                  <a:lnTo>
                    <a:pt x="622300" y="984250"/>
                  </a:lnTo>
                  <a:lnTo>
                    <a:pt x="673100" y="990600"/>
                  </a:lnTo>
                  <a:lnTo>
                    <a:pt x="708025" y="1016000"/>
                  </a:lnTo>
                  <a:lnTo>
                    <a:pt x="736600" y="1038225"/>
                  </a:lnTo>
                  <a:lnTo>
                    <a:pt x="850900" y="952500"/>
                  </a:lnTo>
                  <a:lnTo>
                    <a:pt x="1044575" y="1025525"/>
                  </a:lnTo>
                  <a:lnTo>
                    <a:pt x="1044575" y="1025525"/>
                  </a:lnTo>
                  <a:lnTo>
                    <a:pt x="1041400" y="946150"/>
                  </a:lnTo>
                  <a:lnTo>
                    <a:pt x="1035050" y="917575"/>
                  </a:lnTo>
                  <a:lnTo>
                    <a:pt x="1019175" y="873125"/>
                  </a:lnTo>
                  <a:lnTo>
                    <a:pt x="1035050" y="819150"/>
                  </a:lnTo>
                  <a:lnTo>
                    <a:pt x="1069975" y="749300"/>
                  </a:lnTo>
                  <a:lnTo>
                    <a:pt x="1149350" y="654050"/>
                  </a:lnTo>
                  <a:lnTo>
                    <a:pt x="1168400" y="647700"/>
                  </a:lnTo>
                  <a:lnTo>
                    <a:pt x="1184275" y="609600"/>
                  </a:lnTo>
                  <a:lnTo>
                    <a:pt x="1241425" y="587375"/>
                  </a:lnTo>
                  <a:lnTo>
                    <a:pt x="1260475" y="517525"/>
                  </a:lnTo>
                  <a:lnTo>
                    <a:pt x="1304925" y="485775"/>
                  </a:lnTo>
                  <a:lnTo>
                    <a:pt x="1279525" y="454025"/>
                  </a:lnTo>
                  <a:lnTo>
                    <a:pt x="1273175" y="387350"/>
                  </a:lnTo>
                  <a:lnTo>
                    <a:pt x="1193800" y="396875"/>
                  </a:lnTo>
                  <a:lnTo>
                    <a:pt x="1123950" y="358775"/>
                  </a:lnTo>
                  <a:lnTo>
                    <a:pt x="1063625" y="371475"/>
                  </a:lnTo>
                  <a:lnTo>
                    <a:pt x="1054100" y="342900"/>
                  </a:lnTo>
                  <a:lnTo>
                    <a:pt x="1035050" y="203200"/>
                  </a:lnTo>
                  <a:lnTo>
                    <a:pt x="1000125" y="196850"/>
                  </a:lnTo>
                  <a:lnTo>
                    <a:pt x="993775" y="152400"/>
                  </a:lnTo>
                  <a:lnTo>
                    <a:pt x="977900" y="120650"/>
                  </a:lnTo>
                  <a:lnTo>
                    <a:pt x="1009650" y="66675"/>
                  </a:lnTo>
                  <a:lnTo>
                    <a:pt x="1000125" y="34925"/>
                  </a:lnTo>
                  <a:lnTo>
                    <a:pt x="927100" y="34925"/>
                  </a:lnTo>
                  <a:close/>
                </a:path>
              </a:pathLst>
            </a:custGeom>
            <a:pattFill prst="wdUpDiag">
              <a:fgClr>
                <a:schemeClr val="bg2"/>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t-LT" sz="1000" dirty="0">
                  <a:solidFill>
                    <a:srgbClr val="000000"/>
                  </a:solidFill>
                  <a:latin typeface="Calibri" panose="020F0502020204030204" pitchFamily="34" charset="0"/>
                </a:rPr>
                <a:t>Šilutė</a:t>
              </a:r>
            </a:p>
          </p:txBody>
        </p:sp>
        <p:sp>
          <p:nvSpPr>
            <p:cNvPr id="46" name="Freeform 42">
              <a:extLst>
                <a:ext uri="{FF2B5EF4-FFF2-40B4-BE49-F238E27FC236}">
                  <a16:creationId xmlns:a16="http://schemas.microsoft.com/office/drawing/2014/main" id="{F96D823C-89BA-4A45-BA18-323F2EB124CC}"/>
                </a:ext>
              </a:extLst>
            </p:cNvPr>
            <p:cNvSpPr/>
            <p:nvPr/>
          </p:nvSpPr>
          <p:spPr>
            <a:xfrm>
              <a:off x="396875" y="1555750"/>
              <a:ext cx="1206500" cy="1098550"/>
            </a:xfrm>
            <a:custGeom>
              <a:avLst/>
              <a:gdLst>
                <a:gd name="connsiteX0" fmla="*/ 1206500 w 1206500"/>
                <a:gd name="connsiteY0" fmla="*/ 793750 h 1098550"/>
                <a:gd name="connsiteX1" fmla="*/ 1206500 w 1206500"/>
                <a:gd name="connsiteY1" fmla="*/ 793750 h 1098550"/>
                <a:gd name="connsiteX2" fmla="*/ 1193800 w 1206500"/>
                <a:gd name="connsiteY2" fmla="*/ 768350 h 1098550"/>
                <a:gd name="connsiteX3" fmla="*/ 1190625 w 1206500"/>
                <a:gd name="connsiteY3" fmla="*/ 758825 h 1098550"/>
                <a:gd name="connsiteX4" fmla="*/ 1181100 w 1206500"/>
                <a:gd name="connsiteY4" fmla="*/ 752475 h 1098550"/>
                <a:gd name="connsiteX5" fmla="*/ 1146175 w 1206500"/>
                <a:gd name="connsiteY5" fmla="*/ 746125 h 1098550"/>
                <a:gd name="connsiteX6" fmla="*/ 1123950 w 1206500"/>
                <a:gd name="connsiteY6" fmla="*/ 730250 h 1098550"/>
                <a:gd name="connsiteX7" fmla="*/ 1117600 w 1206500"/>
                <a:gd name="connsiteY7" fmla="*/ 695325 h 1098550"/>
                <a:gd name="connsiteX8" fmla="*/ 1111250 w 1206500"/>
                <a:gd name="connsiteY8" fmla="*/ 676275 h 1098550"/>
                <a:gd name="connsiteX9" fmla="*/ 1101725 w 1206500"/>
                <a:gd name="connsiteY9" fmla="*/ 657225 h 1098550"/>
                <a:gd name="connsiteX10" fmla="*/ 1111250 w 1206500"/>
                <a:gd name="connsiteY10" fmla="*/ 619125 h 1098550"/>
                <a:gd name="connsiteX11" fmla="*/ 1114425 w 1206500"/>
                <a:gd name="connsiteY11" fmla="*/ 609600 h 1098550"/>
                <a:gd name="connsiteX12" fmla="*/ 1117600 w 1206500"/>
                <a:gd name="connsiteY12" fmla="*/ 600075 h 1098550"/>
                <a:gd name="connsiteX13" fmla="*/ 1114425 w 1206500"/>
                <a:gd name="connsiteY13" fmla="*/ 558800 h 1098550"/>
                <a:gd name="connsiteX14" fmla="*/ 1038225 w 1206500"/>
                <a:gd name="connsiteY14" fmla="*/ 501650 h 1098550"/>
                <a:gd name="connsiteX15" fmla="*/ 1060450 w 1206500"/>
                <a:gd name="connsiteY15" fmla="*/ 454025 h 1098550"/>
                <a:gd name="connsiteX16" fmla="*/ 1066800 w 1206500"/>
                <a:gd name="connsiteY16" fmla="*/ 403225 h 1098550"/>
                <a:gd name="connsiteX17" fmla="*/ 1038225 w 1206500"/>
                <a:gd name="connsiteY17" fmla="*/ 387350 h 1098550"/>
                <a:gd name="connsiteX18" fmla="*/ 1006475 w 1206500"/>
                <a:gd name="connsiteY18" fmla="*/ 390525 h 1098550"/>
                <a:gd name="connsiteX19" fmla="*/ 996950 w 1206500"/>
                <a:gd name="connsiteY19" fmla="*/ 393700 h 1098550"/>
                <a:gd name="connsiteX20" fmla="*/ 996950 w 1206500"/>
                <a:gd name="connsiteY20" fmla="*/ 393700 h 1098550"/>
                <a:gd name="connsiteX21" fmla="*/ 927100 w 1206500"/>
                <a:gd name="connsiteY21" fmla="*/ 365125 h 1098550"/>
                <a:gd name="connsiteX22" fmla="*/ 863600 w 1206500"/>
                <a:gd name="connsiteY22" fmla="*/ 390525 h 1098550"/>
                <a:gd name="connsiteX23" fmla="*/ 866775 w 1206500"/>
                <a:gd name="connsiteY23" fmla="*/ 349250 h 1098550"/>
                <a:gd name="connsiteX24" fmla="*/ 841375 w 1206500"/>
                <a:gd name="connsiteY24" fmla="*/ 285750 h 1098550"/>
                <a:gd name="connsiteX25" fmla="*/ 822325 w 1206500"/>
                <a:gd name="connsiteY25" fmla="*/ 234950 h 1098550"/>
                <a:gd name="connsiteX26" fmla="*/ 777875 w 1206500"/>
                <a:gd name="connsiteY26" fmla="*/ 238125 h 1098550"/>
                <a:gd name="connsiteX27" fmla="*/ 742950 w 1206500"/>
                <a:gd name="connsiteY27" fmla="*/ 260350 h 1098550"/>
                <a:gd name="connsiteX28" fmla="*/ 714375 w 1206500"/>
                <a:gd name="connsiteY28" fmla="*/ 238125 h 1098550"/>
                <a:gd name="connsiteX29" fmla="*/ 654050 w 1206500"/>
                <a:gd name="connsiteY29" fmla="*/ 273050 h 1098550"/>
                <a:gd name="connsiteX30" fmla="*/ 654050 w 1206500"/>
                <a:gd name="connsiteY30" fmla="*/ 273050 h 1098550"/>
                <a:gd name="connsiteX31" fmla="*/ 606425 w 1206500"/>
                <a:gd name="connsiteY31" fmla="*/ 254000 h 1098550"/>
                <a:gd name="connsiteX32" fmla="*/ 565150 w 1206500"/>
                <a:gd name="connsiteY32" fmla="*/ 196850 h 1098550"/>
                <a:gd name="connsiteX33" fmla="*/ 542925 w 1206500"/>
                <a:gd name="connsiteY33" fmla="*/ 215900 h 1098550"/>
                <a:gd name="connsiteX34" fmla="*/ 460375 w 1206500"/>
                <a:gd name="connsiteY34" fmla="*/ 209550 h 1098550"/>
                <a:gd name="connsiteX35" fmla="*/ 419100 w 1206500"/>
                <a:gd name="connsiteY35" fmla="*/ 203200 h 1098550"/>
                <a:gd name="connsiteX36" fmla="*/ 390525 w 1206500"/>
                <a:gd name="connsiteY36" fmla="*/ 190500 h 1098550"/>
                <a:gd name="connsiteX37" fmla="*/ 365125 w 1206500"/>
                <a:gd name="connsiteY37" fmla="*/ 136525 h 1098550"/>
                <a:gd name="connsiteX38" fmla="*/ 307975 w 1206500"/>
                <a:gd name="connsiteY38" fmla="*/ 155575 h 1098550"/>
                <a:gd name="connsiteX39" fmla="*/ 298450 w 1206500"/>
                <a:gd name="connsiteY39" fmla="*/ 187325 h 1098550"/>
                <a:gd name="connsiteX40" fmla="*/ 244475 w 1206500"/>
                <a:gd name="connsiteY40" fmla="*/ 158750 h 1098550"/>
                <a:gd name="connsiteX41" fmla="*/ 238125 w 1206500"/>
                <a:gd name="connsiteY41" fmla="*/ 133350 h 1098550"/>
                <a:gd name="connsiteX42" fmla="*/ 257175 w 1206500"/>
                <a:gd name="connsiteY42" fmla="*/ 82550 h 1098550"/>
                <a:gd name="connsiteX43" fmla="*/ 190500 w 1206500"/>
                <a:gd name="connsiteY43" fmla="*/ 60325 h 1098550"/>
                <a:gd name="connsiteX44" fmla="*/ 155575 w 1206500"/>
                <a:gd name="connsiteY44" fmla="*/ 66675 h 1098550"/>
                <a:gd name="connsiteX45" fmla="*/ 82550 w 1206500"/>
                <a:gd name="connsiteY45" fmla="*/ 0 h 1098550"/>
                <a:gd name="connsiteX46" fmla="*/ 53975 w 1206500"/>
                <a:gd name="connsiteY46" fmla="*/ 15875 h 1098550"/>
                <a:gd name="connsiteX47" fmla="*/ 53975 w 1206500"/>
                <a:gd name="connsiteY47" fmla="*/ 57150 h 1098550"/>
                <a:gd name="connsiteX48" fmla="*/ 41275 w 1206500"/>
                <a:gd name="connsiteY48" fmla="*/ 82550 h 1098550"/>
                <a:gd name="connsiteX49" fmla="*/ 41275 w 1206500"/>
                <a:gd name="connsiteY49" fmla="*/ 82550 h 1098550"/>
                <a:gd name="connsiteX50" fmla="*/ 12700 w 1206500"/>
                <a:gd name="connsiteY50" fmla="*/ 88900 h 1098550"/>
                <a:gd name="connsiteX51" fmla="*/ 0 w 1206500"/>
                <a:gd name="connsiteY51" fmla="*/ 95250 h 1098550"/>
                <a:gd name="connsiteX52" fmla="*/ 6350 w 1206500"/>
                <a:gd name="connsiteY52" fmla="*/ 244475 h 1098550"/>
                <a:gd name="connsiteX53" fmla="*/ 25400 w 1206500"/>
                <a:gd name="connsiteY53" fmla="*/ 292100 h 1098550"/>
                <a:gd name="connsiteX54" fmla="*/ 57150 w 1206500"/>
                <a:gd name="connsiteY54" fmla="*/ 292100 h 1098550"/>
                <a:gd name="connsiteX55" fmla="*/ 79375 w 1206500"/>
                <a:gd name="connsiteY55" fmla="*/ 320675 h 1098550"/>
                <a:gd name="connsiteX56" fmla="*/ 101600 w 1206500"/>
                <a:gd name="connsiteY56" fmla="*/ 317500 h 1098550"/>
                <a:gd name="connsiteX57" fmla="*/ 123825 w 1206500"/>
                <a:gd name="connsiteY57" fmla="*/ 403225 h 1098550"/>
                <a:gd name="connsiteX58" fmla="*/ 149225 w 1206500"/>
                <a:gd name="connsiteY58" fmla="*/ 454025 h 1098550"/>
                <a:gd name="connsiteX59" fmla="*/ 152400 w 1206500"/>
                <a:gd name="connsiteY59" fmla="*/ 498475 h 1098550"/>
                <a:gd name="connsiteX60" fmla="*/ 184150 w 1206500"/>
                <a:gd name="connsiteY60" fmla="*/ 542925 h 1098550"/>
                <a:gd name="connsiteX61" fmla="*/ 212725 w 1206500"/>
                <a:gd name="connsiteY61" fmla="*/ 568325 h 1098550"/>
                <a:gd name="connsiteX62" fmla="*/ 222250 w 1206500"/>
                <a:gd name="connsiteY62" fmla="*/ 600075 h 1098550"/>
                <a:gd name="connsiteX63" fmla="*/ 165100 w 1206500"/>
                <a:gd name="connsiteY63" fmla="*/ 612775 h 1098550"/>
                <a:gd name="connsiteX64" fmla="*/ 171450 w 1206500"/>
                <a:gd name="connsiteY64" fmla="*/ 679450 h 1098550"/>
                <a:gd name="connsiteX65" fmla="*/ 171450 w 1206500"/>
                <a:gd name="connsiteY65" fmla="*/ 679450 h 1098550"/>
                <a:gd name="connsiteX66" fmla="*/ 139700 w 1206500"/>
                <a:gd name="connsiteY66" fmla="*/ 682625 h 1098550"/>
                <a:gd name="connsiteX67" fmla="*/ 139700 w 1206500"/>
                <a:gd name="connsiteY67" fmla="*/ 682625 h 1098550"/>
                <a:gd name="connsiteX68" fmla="*/ 136525 w 1206500"/>
                <a:gd name="connsiteY68" fmla="*/ 746125 h 1098550"/>
                <a:gd name="connsiteX69" fmla="*/ 174625 w 1206500"/>
                <a:gd name="connsiteY69" fmla="*/ 812800 h 1098550"/>
                <a:gd name="connsiteX70" fmla="*/ 193675 w 1206500"/>
                <a:gd name="connsiteY70" fmla="*/ 863600 h 1098550"/>
                <a:gd name="connsiteX71" fmla="*/ 196850 w 1206500"/>
                <a:gd name="connsiteY71" fmla="*/ 914400 h 1098550"/>
                <a:gd name="connsiteX72" fmla="*/ 196850 w 1206500"/>
                <a:gd name="connsiteY72" fmla="*/ 971550 h 1098550"/>
                <a:gd name="connsiteX73" fmla="*/ 228600 w 1206500"/>
                <a:gd name="connsiteY73" fmla="*/ 977900 h 1098550"/>
                <a:gd name="connsiteX74" fmla="*/ 254000 w 1206500"/>
                <a:gd name="connsiteY74" fmla="*/ 1035050 h 1098550"/>
                <a:gd name="connsiteX75" fmla="*/ 260350 w 1206500"/>
                <a:gd name="connsiteY75" fmla="*/ 1085850 h 1098550"/>
                <a:gd name="connsiteX76" fmla="*/ 279400 w 1206500"/>
                <a:gd name="connsiteY76" fmla="*/ 1098550 h 1098550"/>
                <a:gd name="connsiteX77" fmla="*/ 333375 w 1206500"/>
                <a:gd name="connsiteY77" fmla="*/ 1082675 h 1098550"/>
                <a:gd name="connsiteX78" fmla="*/ 361950 w 1206500"/>
                <a:gd name="connsiteY78" fmla="*/ 1060450 h 1098550"/>
                <a:gd name="connsiteX79" fmla="*/ 431800 w 1206500"/>
                <a:gd name="connsiteY79" fmla="*/ 1073150 h 1098550"/>
                <a:gd name="connsiteX80" fmla="*/ 444500 w 1206500"/>
                <a:gd name="connsiteY80" fmla="*/ 1054100 h 1098550"/>
                <a:gd name="connsiteX81" fmla="*/ 431800 w 1206500"/>
                <a:gd name="connsiteY81" fmla="*/ 990600 h 1098550"/>
                <a:gd name="connsiteX82" fmla="*/ 447675 w 1206500"/>
                <a:gd name="connsiteY82" fmla="*/ 958850 h 1098550"/>
                <a:gd name="connsiteX83" fmla="*/ 498475 w 1206500"/>
                <a:gd name="connsiteY83" fmla="*/ 901700 h 1098550"/>
                <a:gd name="connsiteX84" fmla="*/ 536575 w 1206500"/>
                <a:gd name="connsiteY84" fmla="*/ 908050 h 1098550"/>
                <a:gd name="connsiteX85" fmla="*/ 565150 w 1206500"/>
                <a:gd name="connsiteY85" fmla="*/ 876300 h 1098550"/>
                <a:gd name="connsiteX86" fmla="*/ 584200 w 1206500"/>
                <a:gd name="connsiteY86" fmla="*/ 876300 h 1098550"/>
                <a:gd name="connsiteX87" fmla="*/ 596900 w 1206500"/>
                <a:gd name="connsiteY87" fmla="*/ 930275 h 1098550"/>
                <a:gd name="connsiteX88" fmla="*/ 625475 w 1206500"/>
                <a:gd name="connsiteY88" fmla="*/ 923925 h 1098550"/>
                <a:gd name="connsiteX89" fmla="*/ 650875 w 1206500"/>
                <a:gd name="connsiteY89" fmla="*/ 974725 h 1098550"/>
                <a:gd name="connsiteX90" fmla="*/ 685800 w 1206500"/>
                <a:gd name="connsiteY90" fmla="*/ 977900 h 1098550"/>
                <a:gd name="connsiteX91" fmla="*/ 698500 w 1206500"/>
                <a:gd name="connsiteY91" fmla="*/ 933450 h 1098550"/>
                <a:gd name="connsiteX92" fmla="*/ 730250 w 1206500"/>
                <a:gd name="connsiteY92" fmla="*/ 927100 h 1098550"/>
                <a:gd name="connsiteX93" fmla="*/ 771525 w 1206500"/>
                <a:gd name="connsiteY93" fmla="*/ 939800 h 1098550"/>
                <a:gd name="connsiteX94" fmla="*/ 777875 w 1206500"/>
                <a:gd name="connsiteY94" fmla="*/ 901700 h 1098550"/>
                <a:gd name="connsiteX95" fmla="*/ 793750 w 1206500"/>
                <a:gd name="connsiteY95" fmla="*/ 866775 h 1098550"/>
                <a:gd name="connsiteX96" fmla="*/ 844550 w 1206500"/>
                <a:gd name="connsiteY96" fmla="*/ 885825 h 1098550"/>
                <a:gd name="connsiteX97" fmla="*/ 869950 w 1206500"/>
                <a:gd name="connsiteY97" fmla="*/ 901700 h 1098550"/>
                <a:gd name="connsiteX98" fmla="*/ 965200 w 1206500"/>
                <a:gd name="connsiteY98" fmla="*/ 1009650 h 1098550"/>
                <a:gd name="connsiteX99" fmla="*/ 1016000 w 1206500"/>
                <a:gd name="connsiteY99" fmla="*/ 974725 h 1098550"/>
                <a:gd name="connsiteX100" fmla="*/ 1041400 w 1206500"/>
                <a:gd name="connsiteY100" fmla="*/ 952500 h 1098550"/>
                <a:gd name="connsiteX101" fmla="*/ 1063625 w 1206500"/>
                <a:gd name="connsiteY101" fmla="*/ 901700 h 1098550"/>
                <a:gd name="connsiteX102" fmla="*/ 1123950 w 1206500"/>
                <a:gd name="connsiteY102" fmla="*/ 904875 h 1098550"/>
                <a:gd name="connsiteX103" fmla="*/ 1165225 w 1206500"/>
                <a:gd name="connsiteY103" fmla="*/ 866775 h 1098550"/>
                <a:gd name="connsiteX104" fmla="*/ 1206500 w 1206500"/>
                <a:gd name="connsiteY104" fmla="*/ 863600 h 1098550"/>
                <a:gd name="connsiteX105" fmla="*/ 1206500 w 1206500"/>
                <a:gd name="connsiteY105" fmla="*/ 793750 h 109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206500" h="1098550">
                  <a:moveTo>
                    <a:pt x="1206500" y="793750"/>
                  </a:moveTo>
                  <a:lnTo>
                    <a:pt x="1206500" y="793750"/>
                  </a:lnTo>
                  <a:cubicBezTo>
                    <a:pt x="1202267" y="785283"/>
                    <a:pt x="1197717" y="776968"/>
                    <a:pt x="1193800" y="768350"/>
                  </a:cubicBezTo>
                  <a:cubicBezTo>
                    <a:pt x="1192415" y="765303"/>
                    <a:pt x="1192716" y="761438"/>
                    <a:pt x="1190625" y="758825"/>
                  </a:cubicBezTo>
                  <a:cubicBezTo>
                    <a:pt x="1188241" y="755845"/>
                    <a:pt x="1184607" y="753978"/>
                    <a:pt x="1181100" y="752475"/>
                  </a:cubicBezTo>
                  <a:cubicBezTo>
                    <a:pt x="1173615" y="749267"/>
                    <a:pt x="1151325" y="746861"/>
                    <a:pt x="1146175" y="746125"/>
                  </a:cubicBezTo>
                  <a:cubicBezTo>
                    <a:pt x="1123950" y="738717"/>
                    <a:pt x="1129242" y="746125"/>
                    <a:pt x="1123950" y="730250"/>
                  </a:cubicBezTo>
                  <a:cubicBezTo>
                    <a:pt x="1121714" y="714597"/>
                    <a:pt x="1121683" y="708934"/>
                    <a:pt x="1117600" y="695325"/>
                  </a:cubicBezTo>
                  <a:cubicBezTo>
                    <a:pt x="1115677" y="688914"/>
                    <a:pt x="1114963" y="681844"/>
                    <a:pt x="1111250" y="676275"/>
                  </a:cubicBezTo>
                  <a:cubicBezTo>
                    <a:pt x="1103044" y="663965"/>
                    <a:pt x="1106107" y="670370"/>
                    <a:pt x="1101725" y="657225"/>
                  </a:cubicBezTo>
                  <a:cubicBezTo>
                    <a:pt x="1106000" y="631573"/>
                    <a:pt x="1102864" y="644282"/>
                    <a:pt x="1111250" y="619125"/>
                  </a:cubicBezTo>
                  <a:lnTo>
                    <a:pt x="1114425" y="609600"/>
                  </a:lnTo>
                  <a:lnTo>
                    <a:pt x="1117600" y="600075"/>
                  </a:lnTo>
                  <a:cubicBezTo>
                    <a:pt x="1111078" y="580510"/>
                    <a:pt x="1114425" y="593897"/>
                    <a:pt x="1114425" y="558800"/>
                  </a:cubicBezTo>
                  <a:lnTo>
                    <a:pt x="1038225" y="501650"/>
                  </a:lnTo>
                  <a:lnTo>
                    <a:pt x="1060450" y="454025"/>
                  </a:lnTo>
                  <a:lnTo>
                    <a:pt x="1066800" y="403225"/>
                  </a:lnTo>
                  <a:lnTo>
                    <a:pt x="1038225" y="387350"/>
                  </a:lnTo>
                  <a:cubicBezTo>
                    <a:pt x="1027642" y="388408"/>
                    <a:pt x="1016987" y="388908"/>
                    <a:pt x="1006475" y="390525"/>
                  </a:cubicBezTo>
                  <a:cubicBezTo>
                    <a:pt x="1003167" y="391034"/>
                    <a:pt x="996950" y="393700"/>
                    <a:pt x="996950" y="393700"/>
                  </a:cubicBezTo>
                  <a:lnTo>
                    <a:pt x="996950" y="393700"/>
                  </a:lnTo>
                  <a:lnTo>
                    <a:pt x="927100" y="365125"/>
                  </a:lnTo>
                  <a:lnTo>
                    <a:pt x="863600" y="390525"/>
                  </a:lnTo>
                  <a:lnTo>
                    <a:pt x="866775" y="349250"/>
                  </a:lnTo>
                  <a:lnTo>
                    <a:pt x="841375" y="285750"/>
                  </a:lnTo>
                  <a:lnTo>
                    <a:pt x="822325" y="234950"/>
                  </a:lnTo>
                  <a:lnTo>
                    <a:pt x="777875" y="238125"/>
                  </a:lnTo>
                  <a:lnTo>
                    <a:pt x="742950" y="260350"/>
                  </a:lnTo>
                  <a:lnTo>
                    <a:pt x="714375" y="238125"/>
                  </a:lnTo>
                  <a:lnTo>
                    <a:pt x="654050" y="273050"/>
                  </a:lnTo>
                  <a:lnTo>
                    <a:pt x="654050" y="273050"/>
                  </a:lnTo>
                  <a:lnTo>
                    <a:pt x="606425" y="254000"/>
                  </a:lnTo>
                  <a:lnTo>
                    <a:pt x="565150" y="196850"/>
                  </a:lnTo>
                  <a:lnTo>
                    <a:pt x="542925" y="215900"/>
                  </a:lnTo>
                  <a:lnTo>
                    <a:pt x="460375" y="209550"/>
                  </a:lnTo>
                  <a:lnTo>
                    <a:pt x="419100" y="203200"/>
                  </a:lnTo>
                  <a:lnTo>
                    <a:pt x="390525" y="190500"/>
                  </a:lnTo>
                  <a:lnTo>
                    <a:pt x="365125" y="136525"/>
                  </a:lnTo>
                  <a:lnTo>
                    <a:pt x="307975" y="155575"/>
                  </a:lnTo>
                  <a:lnTo>
                    <a:pt x="298450" y="187325"/>
                  </a:lnTo>
                  <a:lnTo>
                    <a:pt x="244475" y="158750"/>
                  </a:lnTo>
                  <a:lnTo>
                    <a:pt x="238125" y="133350"/>
                  </a:lnTo>
                  <a:lnTo>
                    <a:pt x="257175" y="82550"/>
                  </a:lnTo>
                  <a:lnTo>
                    <a:pt x="190500" y="60325"/>
                  </a:lnTo>
                  <a:lnTo>
                    <a:pt x="155575" y="66675"/>
                  </a:lnTo>
                  <a:lnTo>
                    <a:pt x="82550" y="0"/>
                  </a:lnTo>
                  <a:lnTo>
                    <a:pt x="53975" y="15875"/>
                  </a:lnTo>
                  <a:lnTo>
                    <a:pt x="53975" y="57150"/>
                  </a:lnTo>
                  <a:lnTo>
                    <a:pt x="41275" y="82550"/>
                  </a:lnTo>
                  <a:lnTo>
                    <a:pt x="41275" y="82550"/>
                  </a:lnTo>
                  <a:lnTo>
                    <a:pt x="12700" y="88900"/>
                  </a:lnTo>
                  <a:lnTo>
                    <a:pt x="0" y="95250"/>
                  </a:lnTo>
                  <a:lnTo>
                    <a:pt x="6350" y="244475"/>
                  </a:lnTo>
                  <a:lnTo>
                    <a:pt x="25400" y="292100"/>
                  </a:lnTo>
                  <a:lnTo>
                    <a:pt x="57150" y="292100"/>
                  </a:lnTo>
                  <a:lnTo>
                    <a:pt x="79375" y="320675"/>
                  </a:lnTo>
                  <a:lnTo>
                    <a:pt x="101600" y="317500"/>
                  </a:lnTo>
                  <a:lnTo>
                    <a:pt x="123825" y="403225"/>
                  </a:lnTo>
                  <a:lnTo>
                    <a:pt x="149225" y="454025"/>
                  </a:lnTo>
                  <a:lnTo>
                    <a:pt x="152400" y="498475"/>
                  </a:lnTo>
                  <a:lnTo>
                    <a:pt x="184150" y="542925"/>
                  </a:lnTo>
                  <a:lnTo>
                    <a:pt x="212725" y="568325"/>
                  </a:lnTo>
                  <a:lnTo>
                    <a:pt x="222250" y="600075"/>
                  </a:lnTo>
                  <a:lnTo>
                    <a:pt x="165100" y="612775"/>
                  </a:lnTo>
                  <a:lnTo>
                    <a:pt x="171450" y="679450"/>
                  </a:lnTo>
                  <a:lnTo>
                    <a:pt x="171450" y="679450"/>
                  </a:lnTo>
                  <a:lnTo>
                    <a:pt x="139700" y="682625"/>
                  </a:lnTo>
                  <a:lnTo>
                    <a:pt x="139700" y="682625"/>
                  </a:lnTo>
                  <a:lnTo>
                    <a:pt x="136525" y="746125"/>
                  </a:lnTo>
                  <a:lnTo>
                    <a:pt x="174625" y="812800"/>
                  </a:lnTo>
                  <a:lnTo>
                    <a:pt x="193675" y="863600"/>
                  </a:lnTo>
                  <a:lnTo>
                    <a:pt x="196850" y="914400"/>
                  </a:lnTo>
                  <a:lnTo>
                    <a:pt x="196850" y="971550"/>
                  </a:lnTo>
                  <a:lnTo>
                    <a:pt x="228600" y="977900"/>
                  </a:lnTo>
                  <a:lnTo>
                    <a:pt x="254000" y="1035050"/>
                  </a:lnTo>
                  <a:lnTo>
                    <a:pt x="260350" y="1085850"/>
                  </a:lnTo>
                  <a:lnTo>
                    <a:pt x="279400" y="1098550"/>
                  </a:lnTo>
                  <a:lnTo>
                    <a:pt x="333375" y="1082675"/>
                  </a:lnTo>
                  <a:lnTo>
                    <a:pt x="361950" y="1060450"/>
                  </a:lnTo>
                  <a:lnTo>
                    <a:pt x="431800" y="1073150"/>
                  </a:lnTo>
                  <a:lnTo>
                    <a:pt x="444500" y="1054100"/>
                  </a:lnTo>
                  <a:lnTo>
                    <a:pt x="431800" y="990600"/>
                  </a:lnTo>
                  <a:lnTo>
                    <a:pt x="447675" y="958850"/>
                  </a:lnTo>
                  <a:lnTo>
                    <a:pt x="498475" y="901700"/>
                  </a:lnTo>
                  <a:lnTo>
                    <a:pt x="536575" y="908050"/>
                  </a:lnTo>
                  <a:lnTo>
                    <a:pt x="565150" y="876300"/>
                  </a:lnTo>
                  <a:lnTo>
                    <a:pt x="584200" y="876300"/>
                  </a:lnTo>
                  <a:lnTo>
                    <a:pt x="596900" y="930275"/>
                  </a:lnTo>
                  <a:lnTo>
                    <a:pt x="625475" y="923925"/>
                  </a:lnTo>
                  <a:lnTo>
                    <a:pt x="650875" y="974725"/>
                  </a:lnTo>
                  <a:lnTo>
                    <a:pt x="685800" y="977900"/>
                  </a:lnTo>
                  <a:lnTo>
                    <a:pt x="698500" y="933450"/>
                  </a:lnTo>
                  <a:lnTo>
                    <a:pt x="730250" y="927100"/>
                  </a:lnTo>
                  <a:lnTo>
                    <a:pt x="771525" y="939800"/>
                  </a:lnTo>
                  <a:lnTo>
                    <a:pt x="777875" y="901700"/>
                  </a:lnTo>
                  <a:lnTo>
                    <a:pt x="793750" y="866775"/>
                  </a:lnTo>
                  <a:lnTo>
                    <a:pt x="844550" y="885825"/>
                  </a:lnTo>
                  <a:lnTo>
                    <a:pt x="869950" y="901700"/>
                  </a:lnTo>
                  <a:lnTo>
                    <a:pt x="965200" y="1009650"/>
                  </a:lnTo>
                  <a:lnTo>
                    <a:pt x="1016000" y="974725"/>
                  </a:lnTo>
                  <a:lnTo>
                    <a:pt x="1041400" y="952500"/>
                  </a:lnTo>
                  <a:lnTo>
                    <a:pt x="1063625" y="901700"/>
                  </a:lnTo>
                  <a:lnTo>
                    <a:pt x="1123950" y="904875"/>
                  </a:lnTo>
                  <a:lnTo>
                    <a:pt x="1165225" y="866775"/>
                  </a:lnTo>
                  <a:lnTo>
                    <a:pt x="1206500" y="863600"/>
                  </a:lnTo>
                  <a:lnTo>
                    <a:pt x="1206500" y="793750"/>
                  </a:lnTo>
                  <a:close/>
                </a:path>
              </a:pathLst>
            </a:custGeom>
            <a:pattFill prst="wdUpDiag">
              <a:fgClr>
                <a:schemeClr val="bg2"/>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t-LT" sz="1000" dirty="0">
                  <a:solidFill>
                    <a:srgbClr val="000000"/>
                  </a:solidFill>
                  <a:latin typeface="Calibri" panose="020F0502020204030204" pitchFamily="34" charset="0"/>
                </a:rPr>
                <a:t>        </a:t>
              </a:r>
            </a:p>
            <a:p>
              <a:pPr algn="ctr">
                <a:defRPr/>
              </a:pPr>
              <a:r>
                <a:rPr lang="lt-LT" sz="1000" dirty="0">
                  <a:solidFill>
                    <a:srgbClr val="000000"/>
                  </a:solidFill>
                  <a:latin typeface="Calibri" panose="020F0502020204030204" pitchFamily="34" charset="0"/>
                </a:rPr>
                <a:t>         Klaipėdos r.</a:t>
              </a:r>
            </a:p>
          </p:txBody>
        </p:sp>
        <p:sp>
          <p:nvSpPr>
            <p:cNvPr id="47" name="Freeform 43">
              <a:extLst>
                <a:ext uri="{FF2B5EF4-FFF2-40B4-BE49-F238E27FC236}">
                  <a16:creationId xmlns:a16="http://schemas.microsoft.com/office/drawing/2014/main" id="{E2AF9006-7FC3-45D9-B49D-DA23F1E20FC6}"/>
                </a:ext>
              </a:extLst>
            </p:cNvPr>
            <p:cNvSpPr/>
            <p:nvPr/>
          </p:nvSpPr>
          <p:spPr>
            <a:xfrm>
              <a:off x="1606550" y="2695575"/>
              <a:ext cx="1336675" cy="908050"/>
            </a:xfrm>
            <a:custGeom>
              <a:avLst/>
              <a:gdLst>
                <a:gd name="connsiteX0" fmla="*/ 0 w 1336675"/>
                <a:gd name="connsiteY0" fmla="*/ 498475 h 908050"/>
                <a:gd name="connsiteX1" fmla="*/ 0 w 1336675"/>
                <a:gd name="connsiteY1" fmla="*/ 498475 h 908050"/>
                <a:gd name="connsiteX2" fmla="*/ 38100 w 1336675"/>
                <a:gd name="connsiteY2" fmla="*/ 517525 h 908050"/>
                <a:gd name="connsiteX3" fmla="*/ 47625 w 1336675"/>
                <a:gd name="connsiteY3" fmla="*/ 523875 h 908050"/>
                <a:gd name="connsiteX4" fmla="*/ 57150 w 1336675"/>
                <a:gd name="connsiteY4" fmla="*/ 527050 h 908050"/>
                <a:gd name="connsiteX5" fmla="*/ 66675 w 1336675"/>
                <a:gd name="connsiteY5" fmla="*/ 533400 h 908050"/>
                <a:gd name="connsiteX6" fmla="*/ 120650 w 1336675"/>
                <a:gd name="connsiteY6" fmla="*/ 542925 h 908050"/>
                <a:gd name="connsiteX7" fmla="*/ 139700 w 1336675"/>
                <a:gd name="connsiteY7" fmla="*/ 552450 h 908050"/>
                <a:gd name="connsiteX8" fmla="*/ 152400 w 1336675"/>
                <a:gd name="connsiteY8" fmla="*/ 571500 h 908050"/>
                <a:gd name="connsiteX9" fmla="*/ 161925 w 1336675"/>
                <a:gd name="connsiteY9" fmla="*/ 574675 h 908050"/>
                <a:gd name="connsiteX10" fmla="*/ 203200 w 1336675"/>
                <a:gd name="connsiteY10" fmla="*/ 581025 h 908050"/>
                <a:gd name="connsiteX11" fmla="*/ 212725 w 1336675"/>
                <a:gd name="connsiteY11" fmla="*/ 587375 h 908050"/>
                <a:gd name="connsiteX12" fmla="*/ 219075 w 1336675"/>
                <a:gd name="connsiteY12" fmla="*/ 596900 h 908050"/>
                <a:gd name="connsiteX13" fmla="*/ 228600 w 1336675"/>
                <a:gd name="connsiteY13" fmla="*/ 600075 h 908050"/>
                <a:gd name="connsiteX14" fmla="*/ 234950 w 1336675"/>
                <a:gd name="connsiteY14" fmla="*/ 609600 h 908050"/>
                <a:gd name="connsiteX15" fmla="*/ 231775 w 1336675"/>
                <a:gd name="connsiteY15" fmla="*/ 619125 h 908050"/>
                <a:gd name="connsiteX16" fmla="*/ 225425 w 1336675"/>
                <a:gd name="connsiteY16" fmla="*/ 657225 h 908050"/>
                <a:gd name="connsiteX17" fmla="*/ 228600 w 1336675"/>
                <a:gd name="connsiteY17" fmla="*/ 669925 h 908050"/>
                <a:gd name="connsiteX18" fmla="*/ 231775 w 1336675"/>
                <a:gd name="connsiteY18" fmla="*/ 704850 h 908050"/>
                <a:gd name="connsiteX19" fmla="*/ 238125 w 1336675"/>
                <a:gd name="connsiteY19" fmla="*/ 723900 h 908050"/>
                <a:gd name="connsiteX20" fmla="*/ 244475 w 1336675"/>
                <a:gd name="connsiteY20" fmla="*/ 742950 h 908050"/>
                <a:gd name="connsiteX21" fmla="*/ 247650 w 1336675"/>
                <a:gd name="connsiteY21" fmla="*/ 752475 h 908050"/>
                <a:gd name="connsiteX22" fmla="*/ 254000 w 1336675"/>
                <a:gd name="connsiteY22" fmla="*/ 777875 h 908050"/>
                <a:gd name="connsiteX23" fmla="*/ 260350 w 1336675"/>
                <a:gd name="connsiteY23" fmla="*/ 800100 h 908050"/>
                <a:gd name="connsiteX24" fmla="*/ 260350 w 1336675"/>
                <a:gd name="connsiteY24" fmla="*/ 822325 h 908050"/>
                <a:gd name="connsiteX25" fmla="*/ 263525 w 1336675"/>
                <a:gd name="connsiteY25" fmla="*/ 831850 h 908050"/>
                <a:gd name="connsiteX26" fmla="*/ 282575 w 1336675"/>
                <a:gd name="connsiteY26" fmla="*/ 838200 h 908050"/>
                <a:gd name="connsiteX27" fmla="*/ 298450 w 1336675"/>
                <a:gd name="connsiteY27" fmla="*/ 835025 h 908050"/>
                <a:gd name="connsiteX28" fmla="*/ 317500 w 1336675"/>
                <a:gd name="connsiteY28" fmla="*/ 828675 h 908050"/>
                <a:gd name="connsiteX29" fmla="*/ 346075 w 1336675"/>
                <a:gd name="connsiteY29" fmla="*/ 822325 h 908050"/>
                <a:gd name="connsiteX30" fmla="*/ 358775 w 1336675"/>
                <a:gd name="connsiteY30" fmla="*/ 803275 h 908050"/>
                <a:gd name="connsiteX31" fmla="*/ 374650 w 1336675"/>
                <a:gd name="connsiteY31" fmla="*/ 777875 h 908050"/>
                <a:gd name="connsiteX32" fmla="*/ 384175 w 1336675"/>
                <a:gd name="connsiteY32" fmla="*/ 781050 h 908050"/>
                <a:gd name="connsiteX33" fmla="*/ 393700 w 1336675"/>
                <a:gd name="connsiteY33" fmla="*/ 787400 h 908050"/>
                <a:gd name="connsiteX34" fmla="*/ 403225 w 1336675"/>
                <a:gd name="connsiteY34" fmla="*/ 784225 h 908050"/>
                <a:gd name="connsiteX35" fmla="*/ 412750 w 1336675"/>
                <a:gd name="connsiteY35" fmla="*/ 774700 h 908050"/>
                <a:gd name="connsiteX36" fmla="*/ 419100 w 1336675"/>
                <a:gd name="connsiteY36" fmla="*/ 765175 h 908050"/>
                <a:gd name="connsiteX37" fmla="*/ 428625 w 1336675"/>
                <a:gd name="connsiteY37" fmla="*/ 768350 h 908050"/>
                <a:gd name="connsiteX38" fmla="*/ 444500 w 1336675"/>
                <a:gd name="connsiteY38" fmla="*/ 796925 h 908050"/>
                <a:gd name="connsiteX39" fmla="*/ 450850 w 1336675"/>
                <a:gd name="connsiteY39" fmla="*/ 806450 h 908050"/>
                <a:gd name="connsiteX40" fmla="*/ 460375 w 1336675"/>
                <a:gd name="connsiteY40" fmla="*/ 812800 h 908050"/>
                <a:gd name="connsiteX41" fmla="*/ 463550 w 1336675"/>
                <a:gd name="connsiteY41" fmla="*/ 822325 h 908050"/>
                <a:gd name="connsiteX42" fmla="*/ 473075 w 1336675"/>
                <a:gd name="connsiteY42" fmla="*/ 825500 h 908050"/>
                <a:gd name="connsiteX43" fmla="*/ 482600 w 1336675"/>
                <a:gd name="connsiteY43" fmla="*/ 831850 h 908050"/>
                <a:gd name="connsiteX44" fmla="*/ 539750 w 1336675"/>
                <a:gd name="connsiteY44" fmla="*/ 838200 h 908050"/>
                <a:gd name="connsiteX45" fmla="*/ 574675 w 1336675"/>
                <a:gd name="connsiteY45" fmla="*/ 841375 h 908050"/>
                <a:gd name="connsiteX46" fmla="*/ 603250 w 1336675"/>
                <a:gd name="connsiteY46" fmla="*/ 850900 h 908050"/>
                <a:gd name="connsiteX47" fmla="*/ 612775 w 1336675"/>
                <a:gd name="connsiteY47" fmla="*/ 854075 h 908050"/>
                <a:gd name="connsiteX48" fmla="*/ 628650 w 1336675"/>
                <a:gd name="connsiteY48" fmla="*/ 863600 h 908050"/>
                <a:gd name="connsiteX49" fmla="*/ 682625 w 1336675"/>
                <a:gd name="connsiteY49" fmla="*/ 841375 h 908050"/>
                <a:gd name="connsiteX50" fmla="*/ 714375 w 1336675"/>
                <a:gd name="connsiteY50" fmla="*/ 863600 h 908050"/>
                <a:gd name="connsiteX51" fmla="*/ 733425 w 1336675"/>
                <a:gd name="connsiteY51" fmla="*/ 869950 h 908050"/>
                <a:gd name="connsiteX52" fmla="*/ 746125 w 1336675"/>
                <a:gd name="connsiteY52" fmla="*/ 866775 h 908050"/>
                <a:gd name="connsiteX53" fmla="*/ 749300 w 1336675"/>
                <a:gd name="connsiteY53" fmla="*/ 857250 h 908050"/>
                <a:gd name="connsiteX54" fmla="*/ 755650 w 1336675"/>
                <a:gd name="connsiteY54" fmla="*/ 876300 h 908050"/>
                <a:gd name="connsiteX55" fmla="*/ 762000 w 1336675"/>
                <a:gd name="connsiteY55" fmla="*/ 885825 h 908050"/>
                <a:gd name="connsiteX56" fmla="*/ 781050 w 1336675"/>
                <a:gd name="connsiteY56" fmla="*/ 895350 h 908050"/>
                <a:gd name="connsiteX57" fmla="*/ 790575 w 1336675"/>
                <a:gd name="connsiteY57" fmla="*/ 889000 h 908050"/>
                <a:gd name="connsiteX58" fmla="*/ 831850 w 1336675"/>
                <a:gd name="connsiteY58" fmla="*/ 882650 h 908050"/>
                <a:gd name="connsiteX59" fmla="*/ 844550 w 1336675"/>
                <a:gd name="connsiteY59" fmla="*/ 885825 h 908050"/>
                <a:gd name="connsiteX60" fmla="*/ 854075 w 1336675"/>
                <a:gd name="connsiteY60" fmla="*/ 904875 h 908050"/>
                <a:gd name="connsiteX61" fmla="*/ 863600 w 1336675"/>
                <a:gd name="connsiteY61" fmla="*/ 908050 h 908050"/>
                <a:gd name="connsiteX62" fmla="*/ 898525 w 1336675"/>
                <a:gd name="connsiteY62" fmla="*/ 901700 h 908050"/>
                <a:gd name="connsiteX63" fmla="*/ 923925 w 1336675"/>
                <a:gd name="connsiteY63" fmla="*/ 895350 h 908050"/>
                <a:gd name="connsiteX64" fmla="*/ 942975 w 1336675"/>
                <a:gd name="connsiteY64" fmla="*/ 892175 h 908050"/>
                <a:gd name="connsiteX65" fmla="*/ 1003300 w 1336675"/>
                <a:gd name="connsiteY65" fmla="*/ 885825 h 908050"/>
                <a:gd name="connsiteX66" fmla="*/ 1028700 w 1336675"/>
                <a:gd name="connsiteY66" fmla="*/ 892175 h 908050"/>
                <a:gd name="connsiteX67" fmla="*/ 1060450 w 1336675"/>
                <a:gd name="connsiteY67" fmla="*/ 901700 h 908050"/>
                <a:gd name="connsiteX68" fmla="*/ 1073150 w 1336675"/>
                <a:gd name="connsiteY68" fmla="*/ 898525 h 908050"/>
                <a:gd name="connsiteX69" fmla="*/ 1079500 w 1336675"/>
                <a:gd name="connsiteY69" fmla="*/ 889000 h 908050"/>
                <a:gd name="connsiteX70" fmla="*/ 1085850 w 1336675"/>
                <a:gd name="connsiteY70" fmla="*/ 866775 h 908050"/>
                <a:gd name="connsiteX71" fmla="*/ 1079500 w 1336675"/>
                <a:gd name="connsiteY71" fmla="*/ 831850 h 908050"/>
                <a:gd name="connsiteX72" fmla="*/ 1082675 w 1336675"/>
                <a:gd name="connsiteY72" fmla="*/ 815975 h 908050"/>
                <a:gd name="connsiteX73" fmla="*/ 1092200 w 1336675"/>
                <a:gd name="connsiteY73" fmla="*/ 812800 h 908050"/>
                <a:gd name="connsiteX74" fmla="*/ 1098550 w 1336675"/>
                <a:gd name="connsiteY74" fmla="*/ 803275 h 908050"/>
                <a:gd name="connsiteX75" fmla="*/ 1095375 w 1336675"/>
                <a:gd name="connsiteY75" fmla="*/ 793750 h 908050"/>
                <a:gd name="connsiteX76" fmla="*/ 1076325 w 1336675"/>
                <a:gd name="connsiteY76" fmla="*/ 784225 h 908050"/>
                <a:gd name="connsiteX77" fmla="*/ 1066800 w 1336675"/>
                <a:gd name="connsiteY77" fmla="*/ 762000 h 908050"/>
                <a:gd name="connsiteX78" fmla="*/ 1069975 w 1336675"/>
                <a:gd name="connsiteY78" fmla="*/ 739775 h 908050"/>
                <a:gd name="connsiteX79" fmla="*/ 1060450 w 1336675"/>
                <a:gd name="connsiteY79" fmla="*/ 692150 h 908050"/>
                <a:gd name="connsiteX80" fmla="*/ 1054100 w 1336675"/>
                <a:gd name="connsiteY80" fmla="*/ 682625 h 908050"/>
                <a:gd name="connsiteX81" fmla="*/ 1050925 w 1336675"/>
                <a:gd name="connsiteY81" fmla="*/ 666750 h 908050"/>
                <a:gd name="connsiteX82" fmla="*/ 1057275 w 1336675"/>
                <a:gd name="connsiteY82" fmla="*/ 631825 h 908050"/>
                <a:gd name="connsiteX83" fmla="*/ 1050925 w 1336675"/>
                <a:gd name="connsiteY83" fmla="*/ 622300 h 908050"/>
                <a:gd name="connsiteX84" fmla="*/ 1069975 w 1336675"/>
                <a:gd name="connsiteY84" fmla="*/ 612775 h 908050"/>
                <a:gd name="connsiteX85" fmla="*/ 1066800 w 1336675"/>
                <a:gd name="connsiteY85" fmla="*/ 596900 h 908050"/>
                <a:gd name="connsiteX86" fmla="*/ 1060450 w 1336675"/>
                <a:gd name="connsiteY86" fmla="*/ 577850 h 908050"/>
                <a:gd name="connsiteX87" fmla="*/ 1057275 w 1336675"/>
                <a:gd name="connsiteY87" fmla="*/ 568325 h 908050"/>
                <a:gd name="connsiteX88" fmla="*/ 1054100 w 1336675"/>
                <a:gd name="connsiteY88" fmla="*/ 555625 h 908050"/>
                <a:gd name="connsiteX89" fmla="*/ 1025525 w 1336675"/>
                <a:gd name="connsiteY89" fmla="*/ 539750 h 908050"/>
                <a:gd name="connsiteX90" fmla="*/ 1016000 w 1336675"/>
                <a:gd name="connsiteY90" fmla="*/ 536575 h 908050"/>
                <a:gd name="connsiteX91" fmla="*/ 1009650 w 1336675"/>
                <a:gd name="connsiteY91" fmla="*/ 527050 h 908050"/>
                <a:gd name="connsiteX92" fmla="*/ 1000125 w 1336675"/>
                <a:gd name="connsiteY92" fmla="*/ 520700 h 908050"/>
                <a:gd name="connsiteX93" fmla="*/ 996950 w 1336675"/>
                <a:gd name="connsiteY93" fmla="*/ 508000 h 908050"/>
                <a:gd name="connsiteX94" fmla="*/ 990600 w 1336675"/>
                <a:gd name="connsiteY94" fmla="*/ 498475 h 908050"/>
                <a:gd name="connsiteX95" fmla="*/ 987425 w 1336675"/>
                <a:gd name="connsiteY95" fmla="*/ 488950 h 908050"/>
                <a:gd name="connsiteX96" fmla="*/ 993775 w 1336675"/>
                <a:gd name="connsiteY96" fmla="*/ 450850 h 908050"/>
                <a:gd name="connsiteX97" fmla="*/ 1000125 w 1336675"/>
                <a:gd name="connsiteY97" fmla="*/ 431800 h 908050"/>
                <a:gd name="connsiteX98" fmla="*/ 1019175 w 1336675"/>
                <a:gd name="connsiteY98" fmla="*/ 425450 h 908050"/>
                <a:gd name="connsiteX99" fmla="*/ 1028700 w 1336675"/>
                <a:gd name="connsiteY99" fmla="*/ 419100 h 908050"/>
                <a:gd name="connsiteX100" fmla="*/ 1108075 w 1336675"/>
                <a:gd name="connsiteY100" fmla="*/ 412750 h 908050"/>
                <a:gd name="connsiteX101" fmla="*/ 1130300 w 1336675"/>
                <a:gd name="connsiteY101" fmla="*/ 412750 h 908050"/>
                <a:gd name="connsiteX102" fmla="*/ 1158875 w 1336675"/>
                <a:gd name="connsiteY102" fmla="*/ 415925 h 908050"/>
                <a:gd name="connsiteX103" fmla="*/ 1165225 w 1336675"/>
                <a:gd name="connsiteY103" fmla="*/ 406400 h 908050"/>
                <a:gd name="connsiteX104" fmla="*/ 1155700 w 1336675"/>
                <a:gd name="connsiteY104" fmla="*/ 384175 h 908050"/>
                <a:gd name="connsiteX105" fmla="*/ 1149350 w 1336675"/>
                <a:gd name="connsiteY105" fmla="*/ 365125 h 908050"/>
                <a:gd name="connsiteX106" fmla="*/ 1146175 w 1336675"/>
                <a:gd name="connsiteY106" fmla="*/ 355600 h 908050"/>
                <a:gd name="connsiteX107" fmla="*/ 1152525 w 1336675"/>
                <a:gd name="connsiteY107" fmla="*/ 336550 h 908050"/>
                <a:gd name="connsiteX108" fmla="*/ 1171575 w 1336675"/>
                <a:gd name="connsiteY108" fmla="*/ 323850 h 908050"/>
                <a:gd name="connsiteX109" fmla="*/ 1177925 w 1336675"/>
                <a:gd name="connsiteY109" fmla="*/ 304800 h 908050"/>
                <a:gd name="connsiteX110" fmla="*/ 1168400 w 1336675"/>
                <a:gd name="connsiteY110" fmla="*/ 285750 h 908050"/>
                <a:gd name="connsiteX111" fmla="*/ 1168400 w 1336675"/>
                <a:gd name="connsiteY111" fmla="*/ 279400 h 908050"/>
                <a:gd name="connsiteX112" fmla="*/ 1244600 w 1336675"/>
                <a:gd name="connsiteY112" fmla="*/ 263525 h 908050"/>
                <a:gd name="connsiteX113" fmla="*/ 1301750 w 1336675"/>
                <a:gd name="connsiteY113" fmla="*/ 238125 h 908050"/>
                <a:gd name="connsiteX114" fmla="*/ 1323975 w 1336675"/>
                <a:gd name="connsiteY114" fmla="*/ 219075 h 908050"/>
                <a:gd name="connsiteX115" fmla="*/ 1336675 w 1336675"/>
                <a:gd name="connsiteY115" fmla="*/ 171450 h 908050"/>
                <a:gd name="connsiteX116" fmla="*/ 1327150 w 1336675"/>
                <a:gd name="connsiteY116" fmla="*/ 127000 h 908050"/>
                <a:gd name="connsiteX117" fmla="*/ 1260475 w 1336675"/>
                <a:gd name="connsiteY117" fmla="*/ 158750 h 908050"/>
                <a:gd name="connsiteX118" fmla="*/ 1260475 w 1336675"/>
                <a:gd name="connsiteY118" fmla="*/ 123825 h 908050"/>
                <a:gd name="connsiteX119" fmla="*/ 1228725 w 1336675"/>
                <a:gd name="connsiteY119" fmla="*/ 15875 h 908050"/>
                <a:gd name="connsiteX120" fmla="*/ 1165225 w 1336675"/>
                <a:gd name="connsiteY120" fmla="*/ 0 h 908050"/>
                <a:gd name="connsiteX121" fmla="*/ 1143000 w 1336675"/>
                <a:gd name="connsiteY121" fmla="*/ 38100 h 908050"/>
                <a:gd name="connsiteX122" fmla="*/ 1114425 w 1336675"/>
                <a:gd name="connsiteY122" fmla="*/ 76200 h 908050"/>
                <a:gd name="connsiteX123" fmla="*/ 1079500 w 1336675"/>
                <a:gd name="connsiteY123" fmla="*/ 79375 h 908050"/>
                <a:gd name="connsiteX124" fmla="*/ 1063625 w 1336675"/>
                <a:gd name="connsiteY124" fmla="*/ 60325 h 908050"/>
                <a:gd name="connsiteX125" fmla="*/ 1009650 w 1336675"/>
                <a:gd name="connsiteY125" fmla="*/ 85725 h 908050"/>
                <a:gd name="connsiteX126" fmla="*/ 974725 w 1336675"/>
                <a:gd name="connsiteY126" fmla="*/ 85725 h 908050"/>
                <a:gd name="connsiteX127" fmla="*/ 952500 w 1336675"/>
                <a:gd name="connsiteY127" fmla="*/ 101600 h 908050"/>
                <a:gd name="connsiteX128" fmla="*/ 927100 w 1336675"/>
                <a:gd name="connsiteY128" fmla="*/ 114300 h 908050"/>
                <a:gd name="connsiteX129" fmla="*/ 889000 w 1336675"/>
                <a:gd name="connsiteY129" fmla="*/ 104775 h 908050"/>
                <a:gd name="connsiteX130" fmla="*/ 889000 w 1336675"/>
                <a:gd name="connsiteY130" fmla="*/ 104775 h 908050"/>
                <a:gd name="connsiteX131" fmla="*/ 866775 w 1336675"/>
                <a:gd name="connsiteY131" fmla="*/ 146050 h 908050"/>
                <a:gd name="connsiteX132" fmla="*/ 866775 w 1336675"/>
                <a:gd name="connsiteY132" fmla="*/ 146050 h 908050"/>
                <a:gd name="connsiteX133" fmla="*/ 838200 w 1336675"/>
                <a:gd name="connsiteY133" fmla="*/ 123825 h 908050"/>
                <a:gd name="connsiteX134" fmla="*/ 774700 w 1336675"/>
                <a:gd name="connsiteY134" fmla="*/ 120650 h 908050"/>
                <a:gd name="connsiteX135" fmla="*/ 774700 w 1336675"/>
                <a:gd name="connsiteY135" fmla="*/ 120650 h 908050"/>
                <a:gd name="connsiteX136" fmla="*/ 755650 w 1336675"/>
                <a:gd name="connsiteY136" fmla="*/ 79375 h 908050"/>
                <a:gd name="connsiteX137" fmla="*/ 730250 w 1336675"/>
                <a:gd name="connsiteY137" fmla="*/ 57150 h 908050"/>
                <a:gd name="connsiteX138" fmla="*/ 730250 w 1336675"/>
                <a:gd name="connsiteY138" fmla="*/ 57150 h 908050"/>
                <a:gd name="connsiteX139" fmla="*/ 682625 w 1336675"/>
                <a:gd name="connsiteY139" fmla="*/ 34925 h 908050"/>
                <a:gd name="connsiteX140" fmla="*/ 660400 w 1336675"/>
                <a:gd name="connsiteY140" fmla="*/ 25400 h 908050"/>
                <a:gd name="connsiteX141" fmla="*/ 635000 w 1336675"/>
                <a:gd name="connsiteY141" fmla="*/ 69850 h 908050"/>
                <a:gd name="connsiteX142" fmla="*/ 635000 w 1336675"/>
                <a:gd name="connsiteY142" fmla="*/ 69850 h 908050"/>
                <a:gd name="connsiteX143" fmla="*/ 635000 w 1336675"/>
                <a:gd name="connsiteY143" fmla="*/ 69850 h 908050"/>
                <a:gd name="connsiteX144" fmla="*/ 635000 w 1336675"/>
                <a:gd name="connsiteY144" fmla="*/ 107950 h 908050"/>
                <a:gd name="connsiteX145" fmla="*/ 669925 w 1336675"/>
                <a:gd name="connsiteY145" fmla="*/ 127000 h 908050"/>
                <a:gd name="connsiteX146" fmla="*/ 682625 w 1336675"/>
                <a:gd name="connsiteY146" fmla="*/ 161925 h 908050"/>
                <a:gd name="connsiteX147" fmla="*/ 679450 w 1336675"/>
                <a:gd name="connsiteY147" fmla="*/ 193675 h 908050"/>
                <a:gd name="connsiteX148" fmla="*/ 647700 w 1336675"/>
                <a:gd name="connsiteY148" fmla="*/ 212725 h 908050"/>
                <a:gd name="connsiteX149" fmla="*/ 615950 w 1336675"/>
                <a:gd name="connsiteY149" fmla="*/ 238125 h 908050"/>
                <a:gd name="connsiteX150" fmla="*/ 584200 w 1336675"/>
                <a:gd name="connsiteY150" fmla="*/ 234950 h 908050"/>
                <a:gd name="connsiteX151" fmla="*/ 552450 w 1336675"/>
                <a:gd name="connsiteY151" fmla="*/ 212725 h 908050"/>
                <a:gd name="connsiteX152" fmla="*/ 520700 w 1336675"/>
                <a:gd name="connsiteY152" fmla="*/ 219075 h 908050"/>
                <a:gd name="connsiteX153" fmla="*/ 495300 w 1336675"/>
                <a:gd name="connsiteY153" fmla="*/ 247650 h 908050"/>
                <a:gd name="connsiteX154" fmla="*/ 463550 w 1336675"/>
                <a:gd name="connsiteY154" fmla="*/ 254000 h 908050"/>
                <a:gd name="connsiteX155" fmla="*/ 450850 w 1336675"/>
                <a:gd name="connsiteY155" fmla="*/ 231775 h 908050"/>
                <a:gd name="connsiteX156" fmla="*/ 441325 w 1336675"/>
                <a:gd name="connsiteY156" fmla="*/ 234950 h 908050"/>
                <a:gd name="connsiteX157" fmla="*/ 425450 w 1336675"/>
                <a:gd name="connsiteY157" fmla="*/ 263525 h 908050"/>
                <a:gd name="connsiteX158" fmla="*/ 393700 w 1336675"/>
                <a:gd name="connsiteY158" fmla="*/ 282575 h 908050"/>
                <a:gd name="connsiteX159" fmla="*/ 358775 w 1336675"/>
                <a:gd name="connsiteY159" fmla="*/ 288925 h 908050"/>
                <a:gd name="connsiteX160" fmla="*/ 349250 w 1336675"/>
                <a:gd name="connsiteY160" fmla="*/ 263525 h 908050"/>
                <a:gd name="connsiteX161" fmla="*/ 330200 w 1336675"/>
                <a:gd name="connsiteY161" fmla="*/ 254000 h 908050"/>
                <a:gd name="connsiteX162" fmla="*/ 311150 w 1336675"/>
                <a:gd name="connsiteY162" fmla="*/ 257175 h 908050"/>
                <a:gd name="connsiteX163" fmla="*/ 292100 w 1336675"/>
                <a:gd name="connsiteY163" fmla="*/ 225425 h 908050"/>
                <a:gd name="connsiteX164" fmla="*/ 266700 w 1336675"/>
                <a:gd name="connsiteY164" fmla="*/ 196850 h 908050"/>
                <a:gd name="connsiteX165" fmla="*/ 244475 w 1336675"/>
                <a:gd name="connsiteY165" fmla="*/ 203200 h 908050"/>
                <a:gd name="connsiteX166" fmla="*/ 219075 w 1336675"/>
                <a:gd name="connsiteY166" fmla="*/ 219075 h 908050"/>
                <a:gd name="connsiteX167" fmla="*/ 196850 w 1336675"/>
                <a:gd name="connsiteY167" fmla="*/ 238125 h 908050"/>
                <a:gd name="connsiteX168" fmla="*/ 184150 w 1336675"/>
                <a:gd name="connsiteY168" fmla="*/ 263525 h 908050"/>
                <a:gd name="connsiteX169" fmla="*/ 177800 w 1336675"/>
                <a:gd name="connsiteY169" fmla="*/ 273050 h 908050"/>
                <a:gd name="connsiteX170" fmla="*/ 171450 w 1336675"/>
                <a:gd name="connsiteY170" fmla="*/ 292100 h 908050"/>
                <a:gd name="connsiteX171" fmla="*/ 161925 w 1336675"/>
                <a:gd name="connsiteY171" fmla="*/ 311150 h 908050"/>
                <a:gd name="connsiteX172" fmla="*/ 152400 w 1336675"/>
                <a:gd name="connsiteY172" fmla="*/ 314325 h 908050"/>
                <a:gd name="connsiteX173" fmla="*/ 123825 w 1336675"/>
                <a:gd name="connsiteY173" fmla="*/ 333375 h 908050"/>
                <a:gd name="connsiteX174" fmla="*/ 114300 w 1336675"/>
                <a:gd name="connsiteY174" fmla="*/ 339725 h 908050"/>
                <a:gd name="connsiteX175" fmla="*/ 104775 w 1336675"/>
                <a:gd name="connsiteY175" fmla="*/ 346075 h 908050"/>
                <a:gd name="connsiteX176" fmla="*/ 98425 w 1336675"/>
                <a:gd name="connsiteY176" fmla="*/ 355600 h 908050"/>
                <a:gd name="connsiteX177" fmla="*/ 95250 w 1336675"/>
                <a:gd name="connsiteY177" fmla="*/ 365125 h 908050"/>
                <a:gd name="connsiteX178" fmla="*/ 66675 w 1336675"/>
                <a:gd name="connsiteY178" fmla="*/ 377825 h 908050"/>
                <a:gd name="connsiteX179" fmla="*/ 0 w 1336675"/>
                <a:gd name="connsiteY179" fmla="*/ 498475 h 90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Lst>
              <a:rect l="l" t="t" r="r" b="b"/>
              <a:pathLst>
                <a:path w="1336675" h="908050">
                  <a:moveTo>
                    <a:pt x="0" y="498475"/>
                  </a:moveTo>
                  <a:lnTo>
                    <a:pt x="0" y="498475"/>
                  </a:lnTo>
                  <a:cubicBezTo>
                    <a:pt x="12700" y="504825"/>
                    <a:pt x="26286" y="509649"/>
                    <a:pt x="38100" y="517525"/>
                  </a:cubicBezTo>
                  <a:cubicBezTo>
                    <a:pt x="41275" y="519642"/>
                    <a:pt x="44212" y="522168"/>
                    <a:pt x="47625" y="523875"/>
                  </a:cubicBezTo>
                  <a:cubicBezTo>
                    <a:pt x="50618" y="525372"/>
                    <a:pt x="54157" y="525553"/>
                    <a:pt x="57150" y="527050"/>
                  </a:cubicBezTo>
                  <a:cubicBezTo>
                    <a:pt x="60563" y="528757"/>
                    <a:pt x="63028" y="532278"/>
                    <a:pt x="66675" y="533400"/>
                  </a:cubicBezTo>
                  <a:cubicBezTo>
                    <a:pt x="80226" y="537569"/>
                    <a:pt x="105448" y="540753"/>
                    <a:pt x="120650" y="542925"/>
                  </a:cubicBezTo>
                  <a:cubicBezTo>
                    <a:pt x="126925" y="545017"/>
                    <a:pt x="135224" y="546855"/>
                    <a:pt x="139700" y="552450"/>
                  </a:cubicBezTo>
                  <a:cubicBezTo>
                    <a:pt x="153015" y="569094"/>
                    <a:pt x="128810" y="555773"/>
                    <a:pt x="152400" y="571500"/>
                  </a:cubicBezTo>
                  <a:cubicBezTo>
                    <a:pt x="155185" y="573356"/>
                    <a:pt x="158636" y="574058"/>
                    <a:pt x="161925" y="574675"/>
                  </a:cubicBezTo>
                  <a:cubicBezTo>
                    <a:pt x="175607" y="577240"/>
                    <a:pt x="189442" y="578908"/>
                    <a:pt x="203200" y="581025"/>
                  </a:cubicBezTo>
                  <a:cubicBezTo>
                    <a:pt x="206375" y="583142"/>
                    <a:pt x="210027" y="584677"/>
                    <a:pt x="212725" y="587375"/>
                  </a:cubicBezTo>
                  <a:cubicBezTo>
                    <a:pt x="215423" y="590073"/>
                    <a:pt x="216095" y="594516"/>
                    <a:pt x="219075" y="596900"/>
                  </a:cubicBezTo>
                  <a:cubicBezTo>
                    <a:pt x="221688" y="598991"/>
                    <a:pt x="225425" y="599017"/>
                    <a:pt x="228600" y="600075"/>
                  </a:cubicBezTo>
                  <a:cubicBezTo>
                    <a:pt x="230717" y="603250"/>
                    <a:pt x="234323" y="605836"/>
                    <a:pt x="234950" y="609600"/>
                  </a:cubicBezTo>
                  <a:cubicBezTo>
                    <a:pt x="235500" y="612901"/>
                    <a:pt x="232587" y="615878"/>
                    <a:pt x="231775" y="619125"/>
                  </a:cubicBezTo>
                  <a:cubicBezTo>
                    <a:pt x="228680" y="631505"/>
                    <a:pt x="227217" y="644680"/>
                    <a:pt x="225425" y="657225"/>
                  </a:cubicBezTo>
                  <a:cubicBezTo>
                    <a:pt x="226483" y="661458"/>
                    <a:pt x="228023" y="665600"/>
                    <a:pt x="228600" y="669925"/>
                  </a:cubicBezTo>
                  <a:cubicBezTo>
                    <a:pt x="230145" y="681512"/>
                    <a:pt x="229744" y="693338"/>
                    <a:pt x="231775" y="704850"/>
                  </a:cubicBezTo>
                  <a:cubicBezTo>
                    <a:pt x="232938" y="711442"/>
                    <a:pt x="236008" y="717550"/>
                    <a:pt x="238125" y="723900"/>
                  </a:cubicBezTo>
                  <a:lnTo>
                    <a:pt x="244475" y="742950"/>
                  </a:lnTo>
                  <a:cubicBezTo>
                    <a:pt x="245533" y="746125"/>
                    <a:pt x="246838" y="749228"/>
                    <a:pt x="247650" y="752475"/>
                  </a:cubicBezTo>
                  <a:cubicBezTo>
                    <a:pt x="249767" y="760942"/>
                    <a:pt x="251240" y="769596"/>
                    <a:pt x="254000" y="777875"/>
                  </a:cubicBezTo>
                  <a:cubicBezTo>
                    <a:pt x="258555" y="791540"/>
                    <a:pt x="256363" y="784153"/>
                    <a:pt x="260350" y="800100"/>
                  </a:cubicBezTo>
                  <a:cubicBezTo>
                    <a:pt x="256030" y="813059"/>
                    <a:pt x="256057" y="807298"/>
                    <a:pt x="260350" y="822325"/>
                  </a:cubicBezTo>
                  <a:cubicBezTo>
                    <a:pt x="261269" y="825543"/>
                    <a:pt x="260802" y="829905"/>
                    <a:pt x="263525" y="831850"/>
                  </a:cubicBezTo>
                  <a:cubicBezTo>
                    <a:pt x="268972" y="835741"/>
                    <a:pt x="282575" y="838200"/>
                    <a:pt x="282575" y="838200"/>
                  </a:cubicBezTo>
                  <a:cubicBezTo>
                    <a:pt x="287867" y="837142"/>
                    <a:pt x="293244" y="836445"/>
                    <a:pt x="298450" y="835025"/>
                  </a:cubicBezTo>
                  <a:cubicBezTo>
                    <a:pt x="304908" y="833264"/>
                    <a:pt x="310898" y="829775"/>
                    <a:pt x="317500" y="828675"/>
                  </a:cubicBezTo>
                  <a:cubicBezTo>
                    <a:pt x="339851" y="824950"/>
                    <a:pt x="330443" y="827536"/>
                    <a:pt x="346075" y="822325"/>
                  </a:cubicBezTo>
                  <a:cubicBezTo>
                    <a:pt x="350308" y="815975"/>
                    <a:pt x="356362" y="810515"/>
                    <a:pt x="358775" y="803275"/>
                  </a:cubicBezTo>
                  <a:cubicBezTo>
                    <a:pt x="366332" y="780605"/>
                    <a:pt x="359556" y="787938"/>
                    <a:pt x="374650" y="777875"/>
                  </a:cubicBezTo>
                  <a:cubicBezTo>
                    <a:pt x="377825" y="778933"/>
                    <a:pt x="381182" y="779553"/>
                    <a:pt x="384175" y="781050"/>
                  </a:cubicBezTo>
                  <a:cubicBezTo>
                    <a:pt x="387588" y="782757"/>
                    <a:pt x="389936" y="786773"/>
                    <a:pt x="393700" y="787400"/>
                  </a:cubicBezTo>
                  <a:cubicBezTo>
                    <a:pt x="397001" y="787950"/>
                    <a:pt x="400050" y="785283"/>
                    <a:pt x="403225" y="784225"/>
                  </a:cubicBezTo>
                  <a:cubicBezTo>
                    <a:pt x="406400" y="781050"/>
                    <a:pt x="409875" y="778149"/>
                    <a:pt x="412750" y="774700"/>
                  </a:cubicBezTo>
                  <a:cubicBezTo>
                    <a:pt x="415193" y="771769"/>
                    <a:pt x="415557" y="766592"/>
                    <a:pt x="419100" y="765175"/>
                  </a:cubicBezTo>
                  <a:cubicBezTo>
                    <a:pt x="422207" y="763932"/>
                    <a:pt x="425450" y="767292"/>
                    <a:pt x="428625" y="768350"/>
                  </a:cubicBezTo>
                  <a:cubicBezTo>
                    <a:pt x="434213" y="785115"/>
                    <a:pt x="429944" y="775090"/>
                    <a:pt x="444500" y="796925"/>
                  </a:cubicBezTo>
                  <a:cubicBezTo>
                    <a:pt x="446617" y="800100"/>
                    <a:pt x="447675" y="804333"/>
                    <a:pt x="450850" y="806450"/>
                  </a:cubicBezTo>
                  <a:lnTo>
                    <a:pt x="460375" y="812800"/>
                  </a:lnTo>
                  <a:cubicBezTo>
                    <a:pt x="461433" y="815975"/>
                    <a:pt x="461183" y="819958"/>
                    <a:pt x="463550" y="822325"/>
                  </a:cubicBezTo>
                  <a:cubicBezTo>
                    <a:pt x="465917" y="824692"/>
                    <a:pt x="470082" y="824003"/>
                    <a:pt x="473075" y="825500"/>
                  </a:cubicBezTo>
                  <a:cubicBezTo>
                    <a:pt x="476488" y="827207"/>
                    <a:pt x="479187" y="830143"/>
                    <a:pt x="482600" y="831850"/>
                  </a:cubicBezTo>
                  <a:cubicBezTo>
                    <a:pt x="497780" y="839440"/>
                    <a:pt x="533655" y="837731"/>
                    <a:pt x="539750" y="838200"/>
                  </a:cubicBezTo>
                  <a:cubicBezTo>
                    <a:pt x="551405" y="839097"/>
                    <a:pt x="563033" y="840317"/>
                    <a:pt x="574675" y="841375"/>
                  </a:cubicBezTo>
                  <a:lnTo>
                    <a:pt x="603250" y="850900"/>
                  </a:lnTo>
                  <a:cubicBezTo>
                    <a:pt x="606425" y="851958"/>
                    <a:pt x="609990" y="852219"/>
                    <a:pt x="612775" y="854075"/>
                  </a:cubicBezTo>
                  <a:cubicBezTo>
                    <a:pt x="624269" y="861738"/>
                    <a:pt x="618887" y="858718"/>
                    <a:pt x="628650" y="863600"/>
                  </a:cubicBezTo>
                  <a:lnTo>
                    <a:pt x="682625" y="841375"/>
                  </a:lnTo>
                  <a:cubicBezTo>
                    <a:pt x="693208" y="848783"/>
                    <a:pt x="702119" y="859515"/>
                    <a:pt x="714375" y="863600"/>
                  </a:cubicBezTo>
                  <a:lnTo>
                    <a:pt x="733425" y="869950"/>
                  </a:lnTo>
                  <a:cubicBezTo>
                    <a:pt x="737658" y="868892"/>
                    <a:pt x="742718" y="869501"/>
                    <a:pt x="746125" y="866775"/>
                  </a:cubicBezTo>
                  <a:cubicBezTo>
                    <a:pt x="748738" y="864684"/>
                    <a:pt x="746933" y="854883"/>
                    <a:pt x="749300" y="857250"/>
                  </a:cubicBezTo>
                  <a:cubicBezTo>
                    <a:pt x="754033" y="861983"/>
                    <a:pt x="751937" y="870731"/>
                    <a:pt x="755650" y="876300"/>
                  </a:cubicBezTo>
                  <a:cubicBezTo>
                    <a:pt x="757767" y="879475"/>
                    <a:pt x="759302" y="883127"/>
                    <a:pt x="762000" y="885825"/>
                  </a:cubicBezTo>
                  <a:cubicBezTo>
                    <a:pt x="768155" y="891980"/>
                    <a:pt x="773303" y="892768"/>
                    <a:pt x="781050" y="895350"/>
                  </a:cubicBezTo>
                  <a:cubicBezTo>
                    <a:pt x="784225" y="893233"/>
                    <a:pt x="787162" y="890707"/>
                    <a:pt x="790575" y="889000"/>
                  </a:cubicBezTo>
                  <a:cubicBezTo>
                    <a:pt x="802017" y="883279"/>
                    <a:pt x="822744" y="883561"/>
                    <a:pt x="831850" y="882650"/>
                  </a:cubicBezTo>
                  <a:cubicBezTo>
                    <a:pt x="836083" y="883708"/>
                    <a:pt x="840919" y="883404"/>
                    <a:pt x="844550" y="885825"/>
                  </a:cubicBezTo>
                  <a:cubicBezTo>
                    <a:pt x="862216" y="897602"/>
                    <a:pt x="841397" y="892197"/>
                    <a:pt x="854075" y="904875"/>
                  </a:cubicBezTo>
                  <a:cubicBezTo>
                    <a:pt x="856442" y="907242"/>
                    <a:pt x="860425" y="906992"/>
                    <a:pt x="863600" y="908050"/>
                  </a:cubicBezTo>
                  <a:cubicBezTo>
                    <a:pt x="887982" y="901954"/>
                    <a:pt x="864396" y="907388"/>
                    <a:pt x="898525" y="901700"/>
                  </a:cubicBezTo>
                  <a:cubicBezTo>
                    <a:pt x="953415" y="892552"/>
                    <a:pt x="887120" y="903529"/>
                    <a:pt x="923925" y="895350"/>
                  </a:cubicBezTo>
                  <a:cubicBezTo>
                    <a:pt x="930209" y="893953"/>
                    <a:pt x="936602" y="893085"/>
                    <a:pt x="942975" y="892175"/>
                  </a:cubicBezTo>
                  <a:cubicBezTo>
                    <a:pt x="967256" y="888706"/>
                    <a:pt x="977302" y="888188"/>
                    <a:pt x="1003300" y="885825"/>
                  </a:cubicBezTo>
                  <a:cubicBezTo>
                    <a:pt x="1011767" y="887942"/>
                    <a:pt x="1020421" y="889415"/>
                    <a:pt x="1028700" y="892175"/>
                  </a:cubicBezTo>
                  <a:cubicBezTo>
                    <a:pt x="1051890" y="899905"/>
                    <a:pt x="1041256" y="896902"/>
                    <a:pt x="1060450" y="901700"/>
                  </a:cubicBezTo>
                  <a:cubicBezTo>
                    <a:pt x="1064683" y="900642"/>
                    <a:pt x="1069519" y="900946"/>
                    <a:pt x="1073150" y="898525"/>
                  </a:cubicBezTo>
                  <a:cubicBezTo>
                    <a:pt x="1076325" y="896408"/>
                    <a:pt x="1077793" y="892413"/>
                    <a:pt x="1079500" y="889000"/>
                  </a:cubicBezTo>
                  <a:cubicBezTo>
                    <a:pt x="1081777" y="884445"/>
                    <a:pt x="1084833" y="870844"/>
                    <a:pt x="1085850" y="866775"/>
                  </a:cubicBezTo>
                  <a:cubicBezTo>
                    <a:pt x="1084818" y="861613"/>
                    <a:pt x="1079500" y="835912"/>
                    <a:pt x="1079500" y="831850"/>
                  </a:cubicBezTo>
                  <a:cubicBezTo>
                    <a:pt x="1079500" y="826454"/>
                    <a:pt x="1079682" y="820465"/>
                    <a:pt x="1082675" y="815975"/>
                  </a:cubicBezTo>
                  <a:cubicBezTo>
                    <a:pt x="1084531" y="813190"/>
                    <a:pt x="1089025" y="813858"/>
                    <a:pt x="1092200" y="812800"/>
                  </a:cubicBezTo>
                  <a:cubicBezTo>
                    <a:pt x="1094317" y="809625"/>
                    <a:pt x="1097923" y="807039"/>
                    <a:pt x="1098550" y="803275"/>
                  </a:cubicBezTo>
                  <a:cubicBezTo>
                    <a:pt x="1099100" y="799974"/>
                    <a:pt x="1097466" y="796363"/>
                    <a:pt x="1095375" y="793750"/>
                  </a:cubicBezTo>
                  <a:cubicBezTo>
                    <a:pt x="1090899" y="788155"/>
                    <a:pt x="1082600" y="786317"/>
                    <a:pt x="1076325" y="784225"/>
                  </a:cubicBezTo>
                  <a:cubicBezTo>
                    <a:pt x="1069502" y="763755"/>
                    <a:pt x="1074708" y="769908"/>
                    <a:pt x="1066800" y="762000"/>
                  </a:cubicBezTo>
                  <a:lnTo>
                    <a:pt x="1069975" y="739775"/>
                  </a:lnTo>
                  <a:cubicBezTo>
                    <a:pt x="1068747" y="728723"/>
                    <a:pt x="1067954" y="703407"/>
                    <a:pt x="1060450" y="692150"/>
                  </a:cubicBezTo>
                  <a:lnTo>
                    <a:pt x="1054100" y="682625"/>
                  </a:lnTo>
                  <a:cubicBezTo>
                    <a:pt x="1053042" y="677333"/>
                    <a:pt x="1050925" y="672146"/>
                    <a:pt x="1050925" y="666750"/>
                  </a:cubicBezTo>
                  <a:cubicBezTo>
                    <a:pt x="1050925" y="648799"/>
                    <a:pt x="1052810" y="645220"/>
                    <a:pt x="1057275" y="631825"/>
                  </a:cubicBezTo>
                  <a:cubicBezTo>
                    <a:pt x="1055158" y="628650"/>
                    <a:pt x="1050177" y="626042"/>
                    <a:pt x="1050925" y="622300"/>
                  </a:cubicBezTo>
                  <a:cubicBezTo>
                    <a:pt x="1051804" y="617904"/>
                    <a:pt x="1066855" y="613815"/>
                    <a:pt x="1069975" y="612775"/>
                  </a:cubicBezTo>
                  <a:cubicBezTo>
                    <a:pt x="1068917" y="607483"/>
                    <a:pt x="1068220" y="602106"/>
                    <a:pt x="1066800" y="596900"/>
                  </a:cubicBezTo>
                  <a:cubicBezTo>
                    <a:pt x="1065039" y="590442"/>
                    <a:pt x="1062567" y="584200"/>
                    <a:pt x="1060450" y="577850"/>
                  </a:cubicBezTo>
                  <a:cubicBezTo>
                    <a:pt x="1059392" y="574675"/>
                    <a:pt x="1058087" y="571572"/>
                    <a:pt x="1057275" y="568325"/>
                  </a:cubicBezTo>
                  <a:cubicBezTo>
                    <a:pt x="1056217" y="564092"/>
                    <a:pt x="1056265" y="559414"/>
                    <a:pt x="1054100" y="555625"/>
                  </a:cubicBezTo>
                  <a:cubicBezTo>
                    <a:pt x="1047390" y="543883"/>
                    <a:pt x="1037582" y="543769"/>
                    <a:pt x="1025525" y="539750"/>
                  </a:cubicBezTo>
                  <a:lnTo>
                    <a:pt x="1016000" y="536575"/>
                  </a:lnTo>
                  <a:cubicBezTo>
                    <a:pt x="1013883" y="533400"/>
                    <a:pt x="1012348" y="529748"/>
                    <a:pt x="1009650" y="527050"/>
                  </a:cubicBezTo>
                  <a:cubicBezTo>
                    <a:pt x="1006952" y="524352"/>
                    <a:pt x="1002242" y="523875"/>
                    <a:pt x="1000125" y="520700"/>
                  </a:cubicBezTo>
                  <a:cubicBezTo>
                    <a:pt x="997704" y="517069"/>
                    <a:pt x="998669" y="512011"/>
                    <a:pt x="996950" y="508000"/>
                  </a:cubicBezTo>
                  <a:cubicBezTo>
                    <a:pt x="995447" y="504493"/>
                    <a:pt x="992307" y="501888"/>
                    <a:pt x="990600" y="498475"/>
                  </a:cubicBezTo>
                  <a:cubicBezTo>
                    <a:pt x="989103" y="495482"/>
                    <a:pt x="988483" y="492125"/>
                    <a:pt x="987425" y="488950"/>
                  </a:cubicBezTo>
                  <a:cubicBezTo>
                    <a:pt x="989676" y="470940"/>
                    <a:pt x="989280" y="465834"/>
                    <a:pt x="993775" y="450850"/>
                  </a:cubicBezTo>
                  <a:cubicBezTo>
                    <a:pt x="995698" y="444439"/>
                    <a:pt x="993775" y="433917"/>
                    <a:pt x="1000125" y="431800"/>
                  </a:cubicBezTo>
                  <a:cubicBezTo>
                    <a:pt x="1006475" y="429683"/>
                    <a:pt x="1013606" y="429163"/>
                    <a:pt x="1019175" y="425450"/>
                  </a:cubicBezTo>
                  <a:cubicBezTo>
                    <a:pt x="1022350" y="423333"/>
                    <a:pt x="1024922" y="419640"/>
                    <a:pt x="1028700" y="419100"/>
                  </a:cubicBezTo>
                  <a:cubicBezTo>
                    <a:pt x="1054976" y="415346"/>
                    <a:pt x="1108075" y="412750"/>
                    <a:pt x="1108075" y="412750"/>
                  </a:cubicBezTo>
                  <a:cubicBezTo>
                    <a:pt x="1130913" y="420363"/>
                    <a:pt x="1102393" y="412750"/>
                    <a:pt x="1130300" y="412750"/>
                  </a:cubicBezTo>
                  <a:cubicBezTo>
                    <a:pt x="1139884" y="412750"/>
                    <a:pt x="1149350" y="414867"/>
                    <a:pt x="1158875" y="415925"/>
                  </a:cubicBezTo>
                  <a:cubicBezTo>
                    <a:pt x="1160992" y="412750"/>
                    <a:pt x="1164685" y="410178"/>
                    <a:pt x="1165225" y="406400"/>
                  </a:cubicBezTo>
                  <a:cubicBezTo>
                    <a:pt x="1166814" y="395277"/>
                    <a:pt x="1159495" y="392714"/>
                    <a:pt x="1155700" y="384175"/>
                  </a:cubicBezTo>
                  <a:cubicBezTo>
                    <a:pt x="1152982" y="378058"/>
                    <a:pt x="1151467" y="371475"/>
                    <a:pt x="1149350" y="365125"/>
                  </a:cubicBezTo>
                  <a:lnTo>
                    <a:pt x="1146175" y="355600"/>
                  </a:lnTo>
                  <a:cubicBezTo>
                    <a:pt x="1148292" y="349250"/>
                    <a:pt x="1146956" y="340263"/>
                    <a:pt x="1152525" y="336550"/>
                  </a:cubicBezTo>
                  <a:lnTo>
                    <a:pt x="1171575" y="323850"/>
                  </a:lnTo>
                  <a:cubicBezTo>
                    <a:pt x="1173692" y="317500"/>
                    <a:pt x="1181638" y="310369"/>
                    <a:pt x="1177925" y="304800"/>
                  </a:cubicBezTo>
                  <a:cubicBezTo>
                    <a:pt x="1172573" y="296773"/>
                    <a:pt x="1170278" y="295139"/>
                    <a:pt x="1168400" y="285750"/>
                  </a:cubicBezTo>
                  <a:cubicBezTo>
                    <a:pt x="1167985" y="283674"/>
                    <a:pt x="1168400" y="281517"/>
                    <a:pt x="1168400" y="279400"/>
                  </a:cubicBezTo>
                  <a:lnTo>
                    <a:pt x="1244600" y="263525"/>
                  </a:lnTo>
                  <a:lnTo>
                    <a:pt x="1301750" y="238125"/>
                  </a:lnTo>
                  <a:lnTo>
                    <a:pt x="1323975" y="219075"/>
                  </a:lnTo>
                  <a:lnTo>
                    <a:pt x="1336675" y="171450"/>
                  </a:lnTo>
                  <a:lnTo>
                    <a:pt x="1327150" y="127000"/>
                  </a:lnTo>
                  <a:lnTo>
                    <a:pt x="1260475" y="158750"/>
                  </a:lnTo>
                  <a:lnTo>
                    <a:pt x="1260475" y="123825"/>
                  </a:lnTo>
                  <a:lnTo>
                    <a:pt x="1228725" y="15875"/>
                  </a:lnTo>
                  <a:lnTo>
                    <a:pt x="1165225" y="0"/>
                  </a:lnTo>
                  <a:lnTo>
                    <a:pt x="1143000" y="38100"/>
                  </a:lnTo>
                  <a:lnTo>
                    <a:pt x="1114425" y="76200"/>
                  </a:lnTo>
                  <a:lnTo>
                    <a:pt x="1079500" y="79375"/>
                  </a:lnTo>
                  <a:lnTo>
                    <a:pt x="1063625" y="60325"/>
                  </a:lnTo>
                  <a:lnTo>
                    <a:pt x="1009650" y="85725"/>
                  </a:lnTo>
                  <a:lnTo>
                    <a:pt x="974725" y="85725"/>
                  </a:lnTo>
                  <a:lnTo>
                    <a:pt x="952500" y="101600"/>
                  </a:lnTo>
                  <a:lnTo>
                    <a:pt x="927100" y="114300"/>
                  </a:lnTo>
                  <a:lnTo>
                    <a:pt x="889000" y="104775"/>
                  </a:lnTo>
                  <a:lnTo>
                    <a:pt x="889000" y="104775"/>
                  </a:lnTo>
                  <a:lnTo>
                    <a:pt x="866775" y="146050"/>
                  </a:lnTo>
                  <a:lnTo>
                    <a:pt x="866775" y="146050"/>
                  </a:lnTo>
                  <a:lnTo>
                    <a:pt x="838200" y="123825"/>
                  </a:lnTo>
                  <a:lnTo>
                    <a:pt x="774700" y="120650"/>
                  </a:lnTo>
                  <a:lnTo>
                    <a:pt x="774700" y="120650"/>
                  </a:lnTo>
                  <a:lnTo>
                    <a:pt x="755650" y="79375"/>
                  </a:lnTo>
                  <a:lnTo>
                    <a:pt x="730250" y="57150"/>
                  </a:lnTo>
                  <a:lnTo>
                    <a:pt x="730250" y="57150"/>
                  </a:lnTo>
                  <a:lnTo>
                    <a:pt x="682625" y="34925"/>
                  </a:lnTo>
                  <a:lnTo>
                    <a:pt x="660400" y="25400"/>
                  </a:lnTo>
                  <a:lnTo>
                    <a:pt x="635000" y="69850"/>
                  </a:lnTo>
                  <a:lnTo>
                    <a:pt x="635000" y="69850"/>
                  </a:lnTo>
                  <a:lnTo>
                    <a:pt x="635000" y="69850"/>
                  </a:lnTo>
                  <a:lnTo>
                    <a:pt x="635000" y="107950"/>
                  </a:lnTo>
                  <a:lnTo>
                    <a:pt x="669925" y="127000"/>
                  </a:lnTo>
                  <a:lnTo>
                    <a:pt x="682625" y="161925"/>
                  </a:lnTo>
                  <a:lnTo>
                    <a:pt x="679450" y="193675"/>
                  </a:lnTo>
                  <a:lnTo>
                    <a:pt x="647700" y="212725"/>
                  </a:lnTo>
                  <a:lnTo>
                    <a:pt x="615950" y="238125"/>
                  </a:lnTo>
                  <a:lnTo>
                    <a:pt x="584200" y="234950"/>
                  </a:lnTo>
                  <a:lnTo>
                    <a:pt x="552450" y="212725"/>
                  </a:lnTo>
                  <a:lnTo>
                    <a:pt x="520700" y="219075"/>
                  </a:lnTo>
                  <a:lnTo>
                    <a:pt x="495300" y="247650"/>
                  </a:lnTo>
                  <a:lnTo>
                    <a:pt x="463550" y="254000"/>
                  </a:lnTo>
                  <a:lnTo>
                    <a:pt x="450850" y="231775"/>
                  </a:lnTo>
                  <a:lnTo>
                    <a:pt x="441325" y="234950"/>
                  </a:lnTo>
                  <a:lnTo>
                    <a:pt x="425450" y="263525"/>
                  </a:lnTo>
                  <a:lnTo>
                    <a:pt x="393700" y="282575"/>
                  </a:lnTo>
                  <a:lnTo>
                    <a:pt x="358775" y="288925"/>
                  </a:lnTo>
                  <a:lnTo>
                    <a:pt x="349250" y="263525"/>
                  </a:lnTo>
                  <a:lnTo>
                    <a:pt x="330200" y="254000"/>
                  </a:lnTo>
                  <a:lnTo>
                    <a:pt x="311150" y="257175"/>
                  </a:lnTo>
                  <a:lnTo>
                    <a:pt x="292100" y="225425"/>
                  </a:lnTo>
                  <a:lnTo>
                    <a:pt x="266700" y="196850"/>
                  </a:lnTo>
                  <a:lnTo>
                    <a:pt x="244475" y="203200"/>
                  </a:lnTo>
                  <a:lnTo>
                    <a:pt x="219075" y="219075"/>
                  </a:lnTo>
                  <a:lnTo>
                    <a:pt x="196850" y="238125"/>
                  </a:lnTo>
                  <a:cubicBezTo>
                    <a:pt x="192617" y="246592"/>
                    <a:pt x="188683" y="255215"/>
                    <a:pt x="184150" y="263525"/>
                  </a:cubicBezTo>
                  <a:cubicBezTo>
                    <a:pt x="182323" y="266875"/>
                    <a:pt x="179350" y="269563"/>
                    <a:pt x="177800" y="273050"/>
                  </a:cubicBezTo>
                  <a:cubicBezTo>
                    <a:pt x="175082" y="279167"/>
                    <a:pt x="173567" y="285750"/>
                    <a:pt x="171450" y="292100"/>
                  </a:cubicBezTo>
                  <a:cubicBezTo>
                    <a:pt x="169358" y="298375"/>
                    <a:pt x="167520" y="306674"/>
                    <a:pt x="161925" y="311150"/>
                  </a:cubicBezTo>
                  <a:cubicBezTo>
                    <a:pt x="159312" y="313241"/>
                    <a:pt x="155326" y="312700"/>
                    <a:pt x="152400" y="314325"/>
                  </a:cubicBezTo>
                  <a:lnTo>
                    <a:pt x="123825" y="333375"/>
                  </a:lnTo>
                  <a:lnTo>
                    <a:pt x="114300" y="339725"/>
                  </a:lnTo>
                  <a:lnTo>
                    <a:pt x="104775" y="346075"/>
                  </a:lnTo>
                  <a:cubicBezTo>
                    <a:pt x="102658" y="349250"/>
                    <a:pt x="100132" y="352187"/>
                    <a:pt x="98425" y="355600"/>
                  </a:cubicBezTo>
                  <a:cubicBezTo>
                    <a:pt x="96928" y="358593"/>
                    <a:pt x="97617" y="362758"/>
                    <a:pt x="95250" y="365125"/>
                  </a:cubicBezTo>
                  <a:cubicBezTo>
                    <a:pt x="80789" y="379586"/>
                    <a:pt x="80824" y="377825"/>
                    <a:pt x="66675" y="377825"/>
                  </a:cubicBezTo>
                  <a:lnTo>
                    <a:pt x="0" y="498475"/>
                  </a:lnTo>
                  <a:close/>
                </a:path>
              </a:pathLst>
            </a:custGeom>
            <a:solidFill>
              <a:schemeClr val="bg2">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t-LT" sz="1000" b="1" u="sng" dirty="0">
                  <a:solidFill>
                    <a:srgbClr val="000000"/>
                  </a:solidFill>
                  <a:latin typeface="Calibri" panose="020F0502020204030204" pitchFamily="34" charset="0"/>
                </a:rPr>
                <a:t>TAURAGĖ </a:t>
              </a:r>
            </a:p>
            <a:p>
              <a:pPr algn="ctr">
                <a:defRPr/>
              </a:pPr>
              <a:r>
                <a:rPr lang="lt-LT" sz="1000" b="1" u="sng" dirty="0">
                  <a:solidFill>
                    <a:srgbClr val="000000"/>
                  </a:solidFill>
                  <a:latin typeface="Calibri" panose="020F0502020204030204" pitchFamily="34" charset="0"/>
                </a:rPr>
                <a:t>(ARKC)</a:t>
              </a:r>
            </a:p>
          </p:txBody>
        </p:sp>
        <p:sp>
          <p:nvSpPr>
            <p:cNvPr id="48" name="Freeform 44">
              <a:extLst>
                <a:ext uri="{FF2B5EF4-FFF2-40B4-BE49-F238E27FC236}">
                  <a16:creationId xmlns:a16="http://schemas.microsoft.com/office/drawing/2014/main" id="{3D6857C3-C57B-4F9A-9759-A9A13CF24B9C}"/>
                </a:ext>
              </a:extLst>
            </p:cNvPr>
            <p:cNvSpPr/>
            <p:nvPr/>
          </p:nvSpPr>
          <p:spPr>
            <a:xfrm>
              <a:off x="1285875" y="3194050"/>
              <a:ext cx="930275" cy="669781"/>
            </a:xfrm>
            <a:custGeom>
              <a:avLst/>
              <a:gdLst>
                <a:gd name="connsiteX0" fmla="*/ 0 w 930275"/>
                <a:gd name="connsiteY0" fmla="*/ 254000 h 669781"/>
                <a:gd name="connsiteX1" fmla="*/ 0 w 930275"/>
                <a:gd name="connsiteY1" fmla="*/ 254000 h 669781"/>
                <a:gd name="connsiteX2" fmla="*/ 25400 w 930275"/>
                <a:gd name="connsiteY2" fmla="*/ 241300 h 669781"/>
                <a:gd name="connsiteX3" fmla="*/ 53975 w 930275"/>
                <a:gd name="connsiteY3" fmla="*/ 215900 h 669781"/>
                <a:gd name="connsiteX4" fmla="*/ 63500 w 930275"/>
                <a:gd name="connsiteY4" fmla="*/ 212725 h 669781"/>
                <a:gd name="connsiteX5" fmla="*/ 76200 w 930275"/>
                <a:gd name="connsiteY5" fmla="*/ 203200 h 669781"/>
                <a:gd name="connsiteX6" fmla="*/ 85725 w 930275"/>
                <a:gd name="connsiteY6" fmla="*/ 200025 h 669781"/>
                <a:gd name="connsiteX7" fmla="*/ 88900 w 930275"/>
                <a:gd name="connsiteY7" fmla="*/ 190500 h 669781"/>
                <a:gd name="connsiteX8" fmla="*/ 98425 w 930275"/>
                <a:gd name="connsiteY8" fmla="*/ 187325 h 669781"/>
                <a:gd name="connsiteX9" fmla="*/ 107950 w 930275"/>
                <a:gd name="connsiteY9" fmla="*/ 180975 h 669781"/>
                <a:gd name="connsiteX10" fmla="*/ 136525 w 930275"/>
                <a:gd name="connsiteY10" fmla="*/ 200025 h 669781"/>
                <a:gd name="connsiteX11" fmla="*/ 146050 w 930275"/>
                <a:gd name="connsiteY11" fmla="*/ 206375 h 669781"/>
                <a:gd name="connsiteX12" fmla="*/ 158750 w 930275"/>
                <a:gd name="connsiteY12" fmla="*/ 209550 h 669781"/>
                <a:gd name="connsiteX13" fmla="*/ 168275 w 930275"/>
                <a:gd name="connsiteY13" fmla="*/ 212725 h 669781"/>
                <a:gd name="connsiteX14" fmla="*/ 187325 w 930275"/>
                <a:gd name="connsiteY14" fmla="*/ 215900 h 669781"/>
                <a:gd name="connsiteX15" fmla="*/ 206375 w 930275"/>
                <a:gd name="connsiteY15" fmla="*/ 222250 h 669781"/>
                <a:gd name="connsiteX16" fmla="*/ 219075 w 930275"/>
                <a:gd name="connsiteY16" fmla="*/ 225425 h 669781"/>
                <a:gd name="connsiteX17" fmla="*/ 234950 w 930275"/>
                <a:gd name="connsiteY17" fmla="*/ 228600 h 669781"/>
                <a:gd name="connsiteX18" fmla="*/ 254000 w 930275"/>
                <a:gd name="connsiteY18" fmla="*/ 234950 h 669781"/>
                <a:gd name="connsiteX19" fmla="*/ 263525 w 930275"/>
                <a:gd name="connsiteY19" fmla="*/ 238125 h 669781"/>
                <a:gd name="connsiteX20" fmla="*/ 266700 w 930275"/>
                <a:gd name="connsiteY20" fmla="*/ 247650 h 669781"/>
                <a:gd name="connsiteX21" fmla="*/ 276225 w 930275"/>
                <a:gd name="connsiteY21" fmla="*/ 250825 h 669781"/>
                <a:gd name="connsiteX22" fmla="*/ 295275 w 930275"/>
                <a:gd name="connsiteY22" fmla="*/ 241300 h 669781"/>
                <a:gd name="connsiteX23" fmla="*/ 295275 w 930275"/>
                <a:gd name="connsiteY23" fmla="*/ 193675 h 669781"/>
                <a:gd name="connsiteX24" fmla="*/ 288925 w 930275"/>
                <a:gd name="connsiteY24" fmla="*/ 174625 h 669781"/>
                <a:gd name="connsiteX25" fmla="*/ 282575 w 930275"/>
                <a:gd name="connsiteY25" fmla="*/ 120650 h 669781"/>
                <a:gd name="connsiteX26" fmla="*/ 276225 w 930275"/>
                <a:gd name="connsiteY26" fmla="*/ 101600 h 669781"/>
                <a:gd name="connsiteX27" fmla="*/ 273050 w 930275"/>
                <a:gd name="connsiteY27" fmla="*/ 92075 h 669781"/>
                <a:gd name="connsiteX28" fmla="*/ 279400 w 930275"/>
                <a:gd name="connsiteY28" fmla="*/ 57150 h 669781"/>
                <a:gd name="connsiteX29" fmla="*/ 285750 w 930275"/>
                <a:gd name="connsiteY29" fmla="*/ 38100 h 669781"/>
                <a:gd name="connsiteX30" fmla="*/ 295275 w 930275"/>
                <a:gd name="connsiteY30" fmla="*/ 28575 h 669781"/>
                <a:gd name="connsiteX31" fmla="*/ 323850 w 930275"/>
                <a:gd name="connsiteY31" fmla="*/ 0 h 669781"/>
                <a:gd name="connsiteX32" fmla="*/ 355600 w 930275"/>
                <a:gd name="connsiteY32" fmla="*/ 19050 h 669781"/>
                <a:gd name="connsiteX33" fmla="*/ 381000 w 930275"/>
                <a:gd name="connsiteY33" fmla="*/ 28575 h 669781"/>
                <a:gd name="connsiteX34" fmla="*/ 403225 w 930275"/>
                <a:gd name="connsiteY34" fmla="*/ 34925 h 669781"/>
                <a:gd name="connsiteX35" fmla="*/ 412750 w 930275"/>
                <a:gd name="connsiteY35" fmla="*/ 41275 h 669781"/>
                <a:gd name="connsiteX36" fmla="*/ 431800 w 930275"/>
                <a:gd name="connsiteY36" fmla="*/ 47625 h 669781"/>
                <a:gd name="connsiteX37" fmla="*/ 454025 w 930275"/>
                <a:gd name="connsiteY37" fmla="*/ 47625 h 669781"/>
                <a:gd name="connsiteX38" fmla="*/ 460375 w 930275"/>
                <a:gd name="connsiteY38" fmla="*/ 66675 h 669781"/>
                <a:gd name="connsiteX39" fmla="*/ 479425 w 930275"/>
                <a:gd name="connsiteY39" fmla="*/ 73025 h 669781"/>
                <a:gd name="connsiteX40" fmla="*/ 511175 w 930275"/>
                <a:gd name="connsiteY40" fmla="*/ 79375 h 669781"/>
                <a:gd name="connsiteX41" fmla="*/ 539750 w 930275"/>
                <a:gd name="connsiteY41" fmla="*/ 98425 h 669781"/>
                <a:gd name="connsiteX42" fmla="*/ 549275 w 930275"/>
                <a:gd name="connsiteY42" fmla="*/ 104775 h 669781"/>
                <a:gd name="connsiteX43" fmla="*/ 552450 w 930275"/>
                <a:gd name="connsiteY43" fmla="*/ 152400 h 669781"/>
                <a:gd name="connsiteX44" fmla="*/ 555625 w 930275"/>
                <a:gd name="connsiteY44" fmla="*/ 171450 h 669781"/>
                <a:gd name="connsiteX45" fmla="*/ 561975 w 930275"/>
                <a:gd name="connsiteY45" fmla="*/ 200025 h 669781"/>
                <a:gd name="connsiteX46" fmla="*/ 565150 w 930275"/>
                <a:gd name="connsiteY46" fmla="*/ 209550 h 669781"/>
                <a:gd name="connsiteX47" fmla="*/ 568325 w 930275"/>
                <a:gd name="connsiteY47" fmla="*/ 225425 h 669781"/>
                <a:gd name="connsiteX48" fmla="*/ 565150 w 930275"/>
                <a:gd name="connsiteY48" fmla="*/ 234950 h 669781"/>
                <a:gd name="connsiteX49" fmla="*/ 568325 w 930275"/>
                <a:gd name="connsiteY49" fmla="*/ 250825 h 669781"/>
                <a:gd name="connsiteX50" fmla="*/ 577850 w 930275"/>
                <a:gd name="connsiteY50" fmla="*/ 282575 h 669781"/>
                <a:gd name="connsiteX51" fmla="*/ 584200 w 930275"/>
                <a:gd name="connsiteY51" fmla="*/ 301625 h 669781"/>
                <a:gd name="connsiteX52" fmla="*/ 587375 w 930275"/>
                <a:gd name="connsiteY52" fmla="*/ 311150 h 669781"/>
                <a:gd name="connsiteX53" fmla="*/ 590550 w 930275"/>
                <a:gd name="connsiteY53" fmla="*/ 339725 h 669781"/>
                <a:gd name="connsiteX54" fmla="*/ 600075 w 930275"/>
                <a:gd name="connsiteY54" fmla="*/ 346075 h 669781"/>
                <a:gd name="connsiteX55" fmla="*/ 619125 w 930275"/>
                <a:gd name="connsiteY55" fmla="*/ 342900 h 669781"/>
                <a:gd name="connsiteX56" fmla="*/ 663575 w 930275"/>
                <a:gd name="connsiteY56" fmla="*/ 336550 h 669781"/>
                <a:gd name="connsiteX57" fmla="*/ 673100 w 930275"/>
                <a:gd name="connsiteY57" fmla="*/ 333375 h 669781"/>
                <a:gd name="connsiteX58" fmla="*/ 679450 w 930275"/>
                <a:gd name="connsiteY58" fmla="*/ 323850 h 669781"/>
                <a:gd name="connsiteX59" fmla="*/ 688975 w 930275"/>
                <a:gd name="connsiteY59" fmla="*/ 292100 h 669781"/>
                <a:gd name="connsiteX60" fmla="*/ 692150 w 930275"/>
                <a:gd name="connsiteY60" fmla="*/ 282575 h 669781"/>
                <a:gd name="connsiteX61" fmla="*/ 708025 w 930275"/>
                <a:gd name="connsiteY61" fmla="*/ 285750 h 669781"/>
                <a:gd name="connsiteX62" fmla="*/ 727075 w 930275"/>
                <a:gd name="connsiteY62" fmla="*/ 292100 h 669781"/>
                <a:gd name="connsiteX63" fmla="*/ 733425 w 930275"/>
                <a:gd name="connsiteY63" fmla="*/ 282575 h 669781"/>
                <a:gd name="connsiteX64" fmla="*/ 736600 w 930275"/>
                <a:gd name="connsiteY64" fmla="*/ 273050 h 669781"/>
                <a:gd name="connsiteX65" fmla="*/ 746125 w 930275"/>
                <a:gd name="connsiteY65" fmla="*/ 266700 h 669781"/>
                <a:gd name="connsiteX66" fmla="*/ 755650 w 930275"/>
                <a:gd name="connsiteY66" fmla="*/ 269875 h 669781"/>
                <a:gd name="connsiteX67" fmla="*/ 758825 w 930275"/>
                <a:gd name="connsiteY67" fmla="*/ 279400 h 669781"/>
                <a:gd name="connsiteX68" fmla="*/ 771525 w 930275"/>
                <a:gd name="connsiteY68" fmla="*/ 298450 h 669781"/>
                <a:gd name="connsiteX69" fmla="*/ 777875 w 930275"/>
                <a:gd name="connsiteY69" fmla="*/ 307975 h 669781"/>
                <a:gd name="connsiteX70" fmla="*/ 784225 w 930275"/>
                <a:gd name="connsiteY70" fmla="*/ 317500 h 669781"/>
                <a:gd name="connsiteX71" fmla="*/ 803275 w 930275"/>
                <a:gd name="connsiteY71" fmla="*/ 320675 h 669781"/>
                <a:gd name="connsiteX72" fmla="*/ 812800 w 930275"/>
                <a:gd name="connsiteY72" fmla="*/ 317500 h 669781"/>
                <a:gd name="connsiteX73" fmla="*/ 831850 w 930275"/>
                <a:gd name="connsiteY73" fmla="*/ 323850 h 669781"/>
                <a:gd name="connsiteX74" fmla="*/ 841375 w 930275"/>
                <a:gd name="connsiteY74" fmla="*/ 327025 h 669781"/>
                <a:gd name="connsiteX75" fmla="*/ 850900 w 930275"/>
                <a:gd name="connsiteY75" fmla="*/ 333375 h 669781"/>
                <a:gd name="connsiteX76" fmla="*/ 860425 w 930275"/>
                <a:gd name="connsiteY76" fmla="*/ 336550 h 669781"/>
                <a:gd name="connsiteX77" fmla="*/ 869950 w 930275"/>
                <a:gd name="connsiteY77" fmla="*/ 342900 h 669781"/>
                <a:gd name="connsiteX78" fmla="*/ 889000 w 930275"/>
                <a:gd name="connsiteY78" fmla="*/ 349250 h 669781"/>
                <a:gd name="connsiteX79" fmla="*/ 898525 w 930275"/>
                <a:gd name="connsiteY79" fmla="*/ 352425 h 669781"/>
                <a:gd name="connsiteX80" fmla="*/ 908050 w 930275"/>
                <a:gd name="connsiteY80" fmla="*/ 355600 h 669781"/>
                <a:gd name="connsiteX81" fmla="*/ 923925 w 930275"/>
                <a:gd name="connsiteY81" fmla="*/ 371475 h 669781"/>
                <a:gd name="connsiteX82" fmla="*/ 930275 w 930275"/>
                <a:gd name="connsiteY82" fmla="*/ 381000 h 669781"/>
                <a:gd name="connsiteX83" fmla="*/ 923925 w 930275"/>
                <a:gd name="connsiteY83" fmla="*/ 390525 h 669781"/>
                <a:gd name="connsiteX84" fmla="*/ 908050 w 930275"/>
                <a:gd name="connsiteY84" fmla="*/ 406400 h 669781"/>
                <a:gd name="connsiteX85" fmla="*/ 901700 w 930275"/>
                <a:gd name="connsiteY85" fmla="*/ 425450 h 669781"/>
                <a:gd name="connsiteX86" fmla="*/ 908050 w 930275"/>
                <a:gd name="connsiteY86" fmla="*/ 485775 h 669781"/>
                <a:gd name="connsiteX87" fmla="*/ 911225 w 930275"/>
                <a:gd name="connsiteY87" fmla="*/ 495300 h 669781"/>
                <a:gd name="connsiteX88" fmla="*/ 920750 w 930275"/>
                <a:gd name="connsiteY88" fmla="*/ 501650 h 669781"/>
                <a:gd name="connsiteX89" fmla="*/ 917575 w 930275"/>
                <a:gd name="connsiteY89" fmla="*/ 523875 h 669781"/>
                <a:gd name="connsiteX90" fmla="*/ 920750 w 930275"/>
                <a:gd name="connsiteY90" fmla="*/ 552450 h 669781"/>
                <a:gd name="connsiteX91" fmla="*/ 923925 w 930275"/>
                <a:gd name="connsiteY91" fmla="*/ 565150 h 669781"/>
                <a:gd name="connsiteX92" fmla="*/ 917575 w 930275"/>
                <a:gd name="connsiteY92" fmla="*/ 571500 h 669781"/>
                <a:gd name="connsiteX93" fmla="*/ 873125 w 930275"/>
                <a:gd name="connsiteY93" fmla="*/ 571500 h 669781"/>
                <a:gd name="connsiteX94" fmla="*/ 819150 w 930275"/>
                <a:gd name="connsiteY94" fmla="*/ 574675 h 669781"/>
                <a:gd name="connsiteX95" fmla="*/ 787400 w 930275"/>
                <a:gd name="connsiteY95" fmla="*/ 600075 h 669781"/>
                <a:gd name="connsiteX96" fmla="*/ 701675 w 930275"/>
                <a:gd name="connsiteY96" fmla="*/ 590550 h 669781"/>
                <a:gd name="connsiteX97" fmla="*/ 676275 w 930275"/>
                <a:gd name="connsiteY97" fmla="*/ 647700 h 669781"/>
                <a:gd name="connsiteX98" fmla="*/ 641350 w 930275"/>
                <a:gd name="connsiteY98" fmla="*/ 663575 h 669781"/>
                <a:gd name="connsiteX99" fmla="*/ 593725 w 930275"/>
                <a:gd name="connsiteY99" fmla="*/ 660400 h 669781"/>
                <a:gd name="connsiteX100" fmla="*/ 574675 w 930275"/>
                <a:gd name="connsiteY100" fmla="*/ 654050 h 669781"/>
                <a:gd name="connsiteX101" fmla="*/ 565150 w 930275"/>
                <a:gd name="connsiteY101" fmla="*/ 650875 h 669781"/>
                <a:gd name="connsiteX102" fmla="*/ 549275 w 930275"/>
                <a:gd name="connsiteY102" fmla="*/ 635000 h 669781"/>
                <a:gd name="connsiteX103" fmla="*/ 539750 w 930275"/>
                <a:gd name="connsiteY103" fmla="*/ 615950 h 669781"/>
                <a:gd name="connsiteX104" fmla="*/ 546100 w 930275"/>
                <a:gd name="connsiteY104" fmla="*/ 596900 h 669781"/>
                <a:gd name="connsiteX105" fmla="*/ 549275 w 930275"/>
                <a:gd name="connsiteY105" fmla="*/ 587375 h 669781"/>
                <a:gd name="connsiteX106" fmla="*/ 549275 w 930275"/>
                <a:gd name="connsiteY106" fmla="*/ 546100 h 669781"/>
                <a:gd name="connsiteX107" fmla="*/ 546100 w 930275"/>
                <a:gd name="connsiteY107" fmla="*/ 517525 h 669781"/>
                <a:gd name="connsiteX108" fmla="*/ 536575 w 930275"/>
                <a:gd name="connsiteY108" fmla="*/ 498475 h 669781"/>
                <a:gd name="connsiteX109" fmla="*/ 517525 w 930275"/>
                <a:gd name="connsiteY109" fmla="*/ 495300 h 669781"/>
                <a:gd name="connsiteX110" fmla="*/ 485775 w 930275"/>
                <a:gd name="connsiteY110" fmla="*/ 498475 h 669781"/>
                <a:gd name="connsiteX111" fmla="*/ 463550 w 930275"/>
                <a:gd name="connsiteY111" fmla="*/ 504825 h 669781"/>
                <a:gd name="connsiteX112" fmla="*/ 457200 w 930275"/>
                <a:gd name="connsiteY112" fmla="*/ 514350 h 669781"/>
                <a:gd name="connsiteX113" fmla="*/ 438150 w 930275"/>
                <a:gd name="connsiteY113" fmla="*/ 523875 h 669781"/>
                <a:gd name="connsiteX114" fmla="*/ 403225 w 930275"/>
                <a:gd name="connsiteY114" fmla="*/ 514350 h 669781"/>
                <a:gd name="connsiteX115" fmla="*/ 365125 w 930275"/>
                <a:gd name="connsiteY115" fmla="*/ 517525 h 669781"/>
                <a:gd name="connsiteX116" fmla="*/ 342900 w 930275"/>
                <a:gd name="connsiteY116" fmla="*/ 511175 h 669781"/>
                <a:gd name="connsiteX117" fmla="*/ 333375 w 930275"/>
                <a:gd name="connsiteY117" fmla="*/ 504825 h 669781"/>
                <a:gd name="connsiteX118" fmla="*/ 323850 w 930275"/>
                <a:gd name="connsiteY118" fmla="*/ 501650 h 669781"/>
                <a:gd name="connsiteX119" fmla="*/ 304800 w 930275"/>
                <a:gd name="connsiteY119" fmla="*/ 488950 h 669781"/>
                <a:gd name="connsiteX120" fmla="*/ 295275 w 930275"/>
                <a:gd name="connsiteY120" fmla="*/ 482600 h 669781"/>
                <a:gd name="connsiteX121" fmla="*/ 247650 w 930275"/>
                <a:gd name="connsiteY121" fmla="*/ 476250 h 669781"/>
                <a:gd name="connsiteX122" fmla="*/ 238125 w 930275"/>
                <a:gd name="connsiteY122" fmla="*/ 469900 h 669781"/>
                <a:gd name="connsiteX123" fmla="*/ 231775 w 930275"/>
                <a:gd name="connsiteY123" fmla="*/ 450850 h 669781"/>
                <a:gd name="connsiteX124" fmla="*/ 228600 w 930275"/>
                <a:gd name="connsiteY124" fmla="*/ 441325 h 669781"/>
                <a:gd name="connsiteX125" fmla="*/ 215900 w 930275"/>
                <a:gd name="connsiteY125" fmla="*/ 422275 h 669781"/>
                <a:gd name="connsiteX126" fmla="*/ 212725 w 930275"/>
                <a:gd name="connsiteY126" fmla="*/ 412750 h 669781"/>
                <a:gd name="connsiteX127" fmla="*/ 203200 w 930275"/>
                <a:gd name="connsiteY127" fmla="*/ 406400 h 669781"/>
                <a:gd name="connsiteX128" fmla="*/ 184150 w 930275"/>
                <a:gd name="connsiteY128" fmla="*/ 400050 h 669781"/>
                <a:gd name="connsiteX129" fmla="*/ 165100 w 930275"/>
                <a:gd name="connsiteY129" fmla="*/ 403225 h 669781"/>
                <a:gd name="connsiteX130" fmla="*/ 155575 w 930275"/>
                <a:gd name="connsiteY130" fmla="*/ 406400 h 669781"/>
                <a:gd name="connsiteX131" fmla="*/ 123825 w 930275"/>
                <a:gd name="connsiteY131" fmla="*/ 396875 h 669781"/>
                <a:gd name="connsiteX132" fmla="*/ 114300 w 930275"/>
                <a:gd name="connsiteY132" fmla="*/ 390525 h 669781"/>
                <a:gd name="connsiteX133" fmla="*/ 95250 w 930275"/>
                <a:gd name="connsiteY133" fmla="*/ 381000 h 669781"/>
                <a:gd name="connsiteX134" fmla="*/ 88900 w 930275"/>
                <a:gd name="connsiteY134" fmla="*/ 371475 h 669781"/>
                <a:gd name="connsiteX135" fmla="*/ 69850 w 930275"/>
                <a:gd name="connsiteY135" fmla="*/ 358775 h 669781"/>
                <a:gd name="connsiteX136" fmla="*/ 66675 w 930275"/>
                <a:gd name="connsiteY136" fmla="*/ 349250 h 669781"/>
                <a:gd name="connsiteX137" fmla="*/ 50800 w 930275"/>
                <a:gd name="connsiteY137" fmla="*/ 336550 h 669781"/>
                <a:gd name="connsiteX138" fmla="*/ 44450 w 930275"/>
                <a:gd name="connsiteY138" fmla="*/ 317500 h 669781"/>
                <a:gd name="connsiteX139" fmla="*/ 41275 w 930275"/>
                <a:gd name="connsiteY139" fmla="*/ 307975 h 669781"/>
                <a:gd name="connsiteX140" fmla="*/ 31750 w 930275"/>
                <a:gd name="connsiteY140" fmla="*/ 301625 h 669781"/>
                <a:gd name="connsiteX141" fmla="*/ 22225 w 930275"/>
                <a:gd name="connsiteY141" fmla="*/ 292100 h 669781"/>
                <a:gd name="connsiteX142" fmla="*/ 12700 w 930275"/>
                <a:gd name="connsiteY142" fmla="*/ 288925 h 669781"/>
                <a:gd name="connsiteX143" fmla="*/ 6350 w 930275"/>
                <a:gd name="connsiteY143" fmla="*/ 269875 h 669781"/>
                <a:gd name="connsiteX144" fmla="*/ 3175 w 930275"/>
                <a:gd name="connsiteY144" fmla="*/ 260350 h 669781"/>
                <a:gd name="connsiteX145" fmla="*/ 0 w 930275"/>
                <a:gd name="connsiteY145" fmla="*/ 254000 h 66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930275" h="669781">
                  <a:moveTo>
                    <a:pt x="0" y="254000"/>
                  </a:moveTo>
                  <a:lnTo>
                    <a:pt x="0" y="254000"/>
                  </a:lnTo>
                  <a:cubicBezTo>
                    <a:pt x="8467" y="249767"/>
                    <a:pt x="17697" y="246802"/>
                    <a:pt x="25400" y="241300"/>
                  </a:cubicBezTo>
                  <a:cubicBezTo>
                    <a:pt x="45034" y="227276"/>
                    <a:pt x="37876" y="223949"/>
                    <a:pt x="53975" y="215900"/>
                  </a:cubicBezTo>
                  <a:cubicBezTo>
                    <a:pt x="56968" y="214403"/>
                    <a:pt x="60325" y="213783"/>
                    <a:pt x="63500" y="212725"/>
                  </a:cubicBezTo>
                  <a:cubicBezTo>
                    <a:pt x="67733" y="209550"/>
                    <a:pt x="71606" y="205825"/>
                    <a:pt x="76200" y="203200"/>
                  </a:cubicBezTo>
                  <a:cubicBezTo>
                    <a:pt x="79106" y="201540"/>
                    <a:pt x="83358" y="202392"/>
                    <a:pt x="85725" y="200025"/>
                  </a:cubicBezTo>
                  <a:cubicBezTo>
                    <a:pt x="88092" y="197658"/>
                    <a:pt x="86533" y="192867"/>
                    <a:pt x="88900" y="190500"/>
                  </a:cubicBezTo>
                  <a:cubicBezTo>
                    <a:pt x="91267" y="188133"/>
                    <a:pt x="95432" y="188822"/>
                    <a:pt x="98425" y="187325"/>
                  </a:cubicBezTo>
                  <a:cubicBezTo>
                    <a:pt x="101838" y="185618"/>
                    <a:pt x="104775" y="183092"/>
                    <a:pt x="107950" y="180975"/>
                  </a:cubicBezTo>
                  <a:lnTo>
                    <a:pt x="136525" y="200025"/>
                  </a:lnTo>
                  <a:cubicBezTo>
                    <a:pt x="139700" y="202142"/>
                    <a:pt x="142348" y="205450"/>
                    <a:pt x="146050" y="206375"/>
                  </a:cubicBezTo>
                  <a:cubicBezTo>
                    <a:pt x="150283" y="207433"/>
                    <a:pt x="154554" y="208351"/>
                    <a:pt x="158750" y="209550"/>
                  </a:cubicBezTo>
                  <a:cubicBezTo>
                    <a:pt x="161968" y="210469"/>
                    <a:pt x="165008" y="211999"/>
                    <a:pt x="168275" y="212725"/>
                  </a:cubicBezTo>
                  <a:cubicBezTo>
                    <a:pt x="174559" y="214122"/>
                    <a:pt x="181080" y="214339"/>
                    <a:pt x="187325" y="215900"/>
                  </a:cubicBezTo>
                  <a:cubicBezTo>
                    <a:pt x="193819" y="217523"/>
                    <a:pt x="199881" y="220627"/>
                    <a:pt x="206375" y="222250"/>
                  </a:cubicBezTo>
                  <a:cubicBezTo>
                    <a:pt x="210608" y="223308"/>
                    <a:pt x="214815" y="224478"/>
                    <a:pt x="219075" y="225425"/>
                  </a:cubicBezTo>
                  <a:cubicBezTo>
                    <a:pt x="224343" y="226596"/>
                    <a:pt x="229744" y="227180"/>
                    <a:pt x="234950" y="228600"/>
                  </a:cubicBezTo>
                  <a:cubicBezTo>
                    <a:pt x="241408" y="230361"/>
                    <a:pt x="247650" y="232833"/>
                    <a:pt x="254000" y="234950"/>
                  </a:cubicBezTo>
                  <a:lnTo>
                    <a:pt x="263525" y="238125"/>
                  </a:lnTo>
                  <a:cubicBezTo>
                    <a:pt x="264583" y="241300"/>
                    <a:pt x="264333" y="245283"/>
                    <a:pt x="266700" y="247650"/>
                  </a:cubicBezTo>
                  <a:cubicBezTo>
                    <a:pt x="269067" y="250017"/>
                    <a:pt x="272878" y="250825"/>
                    <a:pt x="276225" y="250825"/>
                  </a:cubicBezTo>
                  <a:cubicBezTo>
                    <a:pt x="282798" y="250825"/>
                    <a:pt x="290459" y="244511"/>
                    <a:pt x="295275" y="241300"/>
                  </a:cubicBezTo>
                  <a:cubicBezTo>
                    <a:pt x="301875" y="221499"/>
                    <a:pt x="301030" y="228204"/>
                    <a:pt x="295275" y="193675"/>
                  </a:cubicBezTo>
                  <a:cubicBezTo>
                    <a:pt x="294175" y="187073"/>
                    <a:pt x="288925" y="174625"/>
                    <a:pt x="288925" y="174625"/>
                  </a:cubicBezTo>
                  <a:cubicBezTo>
                    <a:pt x="288578" y="171501"/>
                    <a:pt x="283582" y="125349"/>
                    <a:pt x="282575" y="120650"/>
                  </a:cubicBezTo>
                  <a:cubicBezTo>
                    <a:pt x="281173" y="114105"/>
                    <a:pt x="278342" y="107950"/>
                    <a:pt x="276225" y="101600"/>
                  </a:cubicBezTo>
                  <a:lnTo>
                    <a:pt x="273050" y="92075"/>
                  </a:lnTo>
                  <a:cubicBezTo>
                    <a:pt x="275286" y="76422"/>
                    <a:pt x="275317" y="70759"/>
                    <a:pt x="279400" y="57150"/>
                  </a:cubicBezTo>
                  <a:cubicBezTo>
                    <a:pt x="281323" y="50739"/>
                    <a:pt x="282037" y="43669"/>
                    <a:pt x="285750" y="38100"/>
                  </a:cubicBezTo>
                  <a:cubicBezTo>
                    <a:pt x="292687" y="27694"/>
                    <a:pt x="288284" y="28575"/>
                    <a:pt x="295275" y="28575"/>
                  </a:cubicBezTo>
                  <a:lnTo>
                    <a:pt x="323850" y="0"/>
                  </a:lnTo>
                  <a:lnTo>
                    <a:pt x="355600" y="19050"/>
                  </a:lnTo>
                  <a:cubicBezTo>
                    <a:pt x="364067" y="22225"/>
                    <a:pt x="372422" y="25716"/>
                    <a:pt x="381000" y="28575"/>
                  </a:cubicBezTo>
                  <a:cubicBezTo>
                    <a:pt x="387104" y="30610"/>
                    <a:pt x="397110" y="31867"/>
                    <a:pt x="403225" y="34925"/>
                  </a:cubicBezTo>
                  <a:cubicBezTo>
                    <a:pt x="406638" y="36632"/>
                    <a:pt x="409263" y="39725"/>
                    <a:pt x="412750" y="41275"/>
                  </a:cubicBezTo>
                  <a:cubicBezTo>
                    <a:pt x="418867" y="43993"/>
                    <a:pt x="431800" y="47625"/>
                    <a:pt x="431800" y="47625"/>
                  </a:cubicBezTo>
                  <a:cubicBezTo>
                    <a:pt x="436229" y="46518"/>
                    <a:pt x="449194" y="40862"/>
                    <a:pt x="454025" y="47625"/>
                  </a:cubicBezTo>
                  <a:cubicBezTo>
                    <a:pt x="457916" y="53072"/>
                    <a:pt x="454025" y="64558"/>
                    <a:pt x="460375" y="66675"/>
                  </a:cubicBezTo>
                  <a:cubicBezTo>
                    <a:pt x="466725" y="68792"/>
                    <a:pt x="472823" y="71925"/>
                    <a:pt x="479425" y="73025"/>
                  </a:cubicBezTo>
                  <a:cubicBezTo>
                    <a:pt x="502779" y="76917"/>
                    <a:pt x="492230" y="74639"/>
                    <a:pt x="511175" y="79375"/>
                  </a:cubicBezTo>
                  <a:lnTo>
                    <a:pt x="539750" y="98425"/>
                  </a:lnTo>
                  <a:lnTo>
                    <a:pt x="549275" y="104775"/>
                  </a:lnTo>
                  <a:cubicBezTo>
                    <a:pt x="550333" y="120650"/>
                    <a:pt x="550942" y="136561"/>
                    <a:pt x="552450" y="152400"/>
                  </a:cubicBezTo>
                  <a:cubicBezTo>
                    <a:pt x="553060" y="158809"/>
                    <a:pt x="554473" y="165116"/>
                    <a:pt x="555625" y="171450"/>
                  </a:cubicBezTo>
                  <a:cubicBezTo>
                    <a:pt x="557262" y="180452"/>
                    <a:pt x="559427" y="191107"/>
                    <a:pt x="561975" y="200025"/>
                  </a:cubicBezTo>
                  <a:cubicBezTo>
                    <a:pt x="562894" y="203243"/>
                    <a:pt x="564338" y="206303"/>
                    <a:pt x="565150" y="209550"/>
                  </a:cubicBezTo>
                  <a:cubicBezTo>
                    <a:pt x="566459" y="214785"/>
                    <a:pt x="567267" y="220133"/>
                    <a:pt x="568325" y="225425"/>
                  </a:cubicBezTo>
                  <a:cubicBezTo>
                    <a:pt x="567267" y="228600"/>
                    <a:pt x="565150" y="231603"/>
                    <a:pt x="565150" y="234950"/>
                  </a:cubicBezTo>
                  <a:cubicBezTo>
                    <a:pt x="565150" y="240346"/>
                    <a:pt x="567154" y="245557"/>
                    <a:pt x="568325" y="250825"/>
                  </a:cubicBezTo>
                  <a:cubicBezTo>
                    <a:pt x="571524" y="265220"/>
                    <a:pt x="572574" y="266746"/>
                    <a:pt x="577850" y="282575"/>
                  </a:cubicBezTo>
                  <a:lnTo>
                    <a:pt x="584200" y="301625"/>
                  </a:lnTo>
                  <a:lnTo>
                    <a:pt x="587375" y="311150"/>
                  </a:lnTo>
                  <a:cubicBezTo>
                    <a:pt x="588433" y="320675"/>
                    <a:pt x="587275" y="330718"/>
                    <a:pt x="590550" y="339725"/>
                  </a:cubicBezTo>
                  <a:cubicBezTo>
                    <a:pt x="591854" y="343311"/>
                    <a:pt x="596282" y="345654"/>
                    <a:pt x="600075" y="346075"/>
                  </a:cubicBezTo>
                  <a:cubicBezTo>
                    <a:pt x="606473" y="346786"/>
                    <a:pt x="612791" y="344052"/>
                    <a:pt x="619125" y="342900"/>
                  </a:cubicBezTo>
                  <a:cubicBezTo>
                    <a:pt x="650896" y="337123"/>
                    <a:pt x="618096" y="341603"/>
                    <a:pt x="663575" y="336550"/>
                  </a:cubicBezTo>
                  <a:cubicBezTo>
                    <a:pt x="666750" y="335492"/>
                    <a:pt x="670487" y="335466"/>
                    <a:pt x="673100" y="333375"/>
                  </a:cubicBezTo>
                  <a:cubicBezTo>
                    <a:pt x="676080" y="330991"/>
                    <a:pt x="677900" y="327337"/>
                    <a:pt x="679450" y="323850"/>
                  </a:cubicBezTo>
                  <a:cubicBezTo>
                    <a:pt x="685486" y="310269"/>
                    <a:pt x="685281" y="305030"/>
                    <a:pt x="688975" y="292100"/>
                  </a:cubicBezTo>
                  <a:cubicBezTo>
                    <a:pt x="689894" y="288882"/>
                    <a:pt x="691092" y="285750"/>
                    <a:pt x="692150" y="282575"/>
                  </a:cubicBezTo>
                  <a:cubicBezTo>
                    <a:pt x="697442" y="283633"/>
                    <a:pt x="702819" y="284330"/>
                    <a:pt x="708025" y="285750"/>
                  </a:cubicBezTo>
                  <a:cubicBezTo>
                    <a:pt x="714483" y="287511"/>
                    <a:pt x="727075" y="292100"/>
                    <a:pt x="727075" y="292100"/>
                  </a:cubicBezTo>
                  <a:cubicBezTo>
                    <a:pt x="729192" y="288925"/>
                    <a:pt x="731718" y="285988"/>
                    <a:pt x="733425" y="282575"/>
                  </a:cubicBezTo>
                  <a:cubicBezTo>
                    <a:pt x="734922" y="279582"/>
                    <a:pt x="734509" y="275663"/>
                    <a:pt x="736600" y="273050"/>
                  </a:cubicBezTo>
                  <a:cubicBezTo>
                    <a:pt x="738984" y="270070"/>
                    <a:pt x="742950" y="268817"/>
                    <a:pt x="746125" y="266700"/>
                  </a:cubicBezTo>
                  <a:cubicBezTo>
                    <a:pt x="749300" y="267758"/>
                    <a:pt x="753283" y="267508"/>
                    <a:pt x="755650" y="269875"/>
                  </a:cubicBezTo>
                  <a:cubicBezTo>
                    <a:pt x="758017" y="272242"/>
                    <a:pt x="757200" y="276474"/>
                    <a:pt x="758825" y="279400"/>
                  </a:cubicBezTo>
                  <a:cubicBezTo>
                    <a:pt x="762531" y="286071"/>
                    <a:pt x="767292" y="292100"/>
                    <a:pt x="771525" y="298450"/>
                  </a:cubicBezTo>
                  <a:lnTo>
                    <a:pt x="777875" y="307975"/>
                  </a:lnTo>
                  <a:cubicBezTo>
                    <a:pt x="779992" y="311150"/>
                    <a:pt x="780461" y="316873"/>
                    <a:pt x="784225" y="317500"/>
                  </a:cubicBezTo>
                  <a:lnTo>
                    <a:pt x="803275" y="320675"/>
                  </a:lnTo>
                  <a:cubicBezTo>
                    <a:pt x="806450" y="319617"/>
                    <a:pt x="809474" y="317130"/>
                    <a:pt x="812800" y="317500"/>
                  </a:cubicBezTo>
                  <a:cubicBezTo>
                    <a:pt x="819453" y="318239"/>
                    <a:pt x="825500" y="321733"/>
                    <a:pt x="831850" y="323850"/>
                  </a:cubicBezTo>
                  <a:cubicBezTo>
                    <a:pt x="835025" y="324908"/>
                    <a:pt x="838590" y="325169"/>
                    <a:pt x="841375" y="327025"/>
                  </a:cubicBezTo>
                  <a:cubicBezTo>
                    <a:pt x="844550" y="329142"/>
                    <a:pt x="847487" y="331668"/>
                    <a:pt x="850900" y="333375"/>
                  </a:cubicBezTo>
                  <a:cubicBezTo>
                    <a:pt x="853893" y="334872"/>
                    <a:pt x="857432" y="335053"/>
                    <a:pt x="860425" y="336550"/>
                  </a:cubicBezTo>
                  <a:cubicBezTo>
                    <a:pt x="863838" y="338257"/>
                    <a:pt x="866463" y="341350"/>
                    <a:pt x="869950" y="342900"/>
                  </a:cubicBezTo>
                  <a:cubicBezTo>
                    <a:pt x="876067" y="345618"/>
                    <a:pt x="882650" y="347133"/>
                    <a:pt x="889000" y="349250"/>
                  </a:cubicBezTo>
                  <a:lnTo>
                    <a:pt x="898525" y="352425"/>
                  </a:lnTo>
                  <a:lnTo>
                    <a:pt x="908050" y="355600"/>
                  </a:lnTo>
                  <a:cubicBezTo>
                    <a:pt x="924983" y="381000"/>
                    <a:pt x="902758" y="350308"/>
                    <a:pt x="923925" y="371475"/>
                  </a:cubicBezTo>
                  <a:cubicBezTo>
                    <a:pt x="926623" y="374173"/>
                    <a:pt x="928158" y="377825"/>
                    <a:pt x="930275" y="381000"/>
                  </a:cubicBezTo>
                  <a:cubicBezTo>
                    <a:pt x="928158" y="384175"/>
                    <a:pt x="926623" y="387827"/>
                    <a:pt x="923925" y="390525"/>
                  </a:cubicBezTo>
                  <a:cubicBezTo>
                    <a:pt x="912918" y="401532"/>
                    <a:pt x="914823" y="391160"/>
                    <a:pt x="908050" y="406400"/>
                  </a:cubicBezTo>
                  <a:cubicBezTo>
                    <a:pt x="905332" y="412517"/>
                    <a:pt x="901700" y="425450"/>
                    <a:pt x="901700" y="425450"/>
                  </a:cubicBezTo>
                  <a:cubicBezTo>
                    <a:pt x="903584" y="451821"/>
                    <a:pt x="902571" y="463858"/>
                    <a:pt x="908050" y="485775"/>
                  </a:cubicBezTo>
                  <a:cubicBezTo>
                    <a:pt x="908862" y="489022"/>
                    <a:pt x="909134" y="492687"/>
                    <a:pt x="911225" y="495300"/>
                  </a:cubicBezTo>
                  <a:cubicBezTo>
                    <a:pt x="913609" y="498280"/>
                    <a:pt x="917575" y="499533"/>
                    <a:pt x="920750" y="501650"/>
                  </a:cubicBezTo>
                  <a:cubicBezTo>
                    <a:pt x="919692" y="509058"/>
                    <a:pt x="917575" y="516391"/>
                    <a:pt x="917575" y="523875"/>
                  </a:cubicBezTo>
                  <a:cubicBezTo>
                    <a:pt x="917575" y="533459"/>
                    <a:pt x="919293" y="542978"/>
                    <a:pt x="920750" y="552450"/>
                  </a:cubicBezTo>
                  <a:cubicBezTo>
                    <a:pt x="921414" y="556763"/>
                    <a:pt x="924642" y="560846"/>
                    <a:pt x="923925" y="565150"/>
                  </a:cubicBezTo>
                  <a:cubicBezTo>
                    <a:pt x="923433" y="568103"/>
                    <a:pt x="919692" y="569383"/>
                    <a:pt x="917575" y="571500"/>
                  </a:cubicBezTo>
                  <a:lnTo>
                    <a:pt x="873125" y="571500"/>
                  </a:lnTo>
                  <a:lnTo>
                    <a:pt x="819150" y="574675"/>
                  </a:lnTo>
                  <a:lnTo>
                    <a:pt x="787400" y="600075"/>
                  </a:lnTo>
                  <a:lnTo>
                    <a:pt x="701675" y="590550"/>
                  </a:lnTo>
                  <a:lnTo>
                    <a:pt x="676275" y="647700"/>
                  </a:lnTo>
                  <a:lnTo>
                    <a:pt x="641350" y="663575"/>
                  </a:lnTo>
                  <a:cubicBezTo>
                    <a:pt x="606122" y="667489"/>
                    <a:pt x="621867" y="669781"/>
                    <a:pt x="593725" y="660400"/>
                  </a:cubicBezTo>
                  <a:lnTo>
                    <a:pt x="574675" y="654050"/>
                  </a:lnTo>
                  <a:lnTo>
                    <a:pt x="565150" y="650875"/>
                  </a:lnTo>
                  <a:cubicBezTo>
                    <a:pt x="548217" y="625475"/>
                    <a:pt x="570442" y="656167"/>
                    <a:pt x="549275" y="635000"/>
                  </a:cubicBezTo>
                  <a:cubicBezTo>
                    <a:pt x="543120" y="628845"/>
                    <a:pt x="542332" y="623697"/>
                    <a:pt x="539750" y="615950"/>
                  </a:cubicBezTo>
                  <a:lnTo>
                    <a:pt x="546100" y="596900"/>
                  </a:lnTo>
                  <a:lnTo>
                    <a:pt x="549275" y="587375"/>
                  </a:lnTo>
                  <a:cubicBezTo>
                    <a:pt x="541633" y="564448"/>
                    <a:pt x="549275" y="591704"/>
                    <a:pt x="549275" y="546100"/>
                  </a:cubicBezTo>
                  <a:cubicBezTo>
                    <a:pt x="549275" y="536516"/>
                    <a:pt x="547676" y="526978"/>
                    <a:pt x="546100" y="517525"/>
                  </a:cubicBezTo>
                  <a:cubicBezTo>
                    <a:pt x="545417" y="513427"/>
                    <a:pt x="540564" y="500470"/>
                    <a:pt x="536575" y="498475"/>
                  </a:cubicBezTo>
                  <a:cubicBezTo>
                    <a:pt x="530817" y="495596"/>
                    <a:pt x="523875" y="496358"/>
                    <a:pt x="517525" y="495300"/>
                  </a:cubicBezTo>
                  <a:cubicBezTo>
                    <a:pt x="506942" y="496358"/>
                    <a:pt x="496304" y="496971"/>
                    <a:pt x="485775" y="498475"/>
                  </a:cubicBezTo>
                  <a:cubicBezTo>
                    <a:pt x="478798" y="499472"/>
                    <a:pt x="470335" y="502563"/>
                    <a:pt x="463550" y="504825"/>
                  </a:cubicBezTo>
                  <a:cubicBezTo>
                    <a:pt x="461433" y="508000"/>
                    <a:pt x="459898" y="511652"/>
                    <a:pt x="457200" y="514350"/>
                  </a:cubicBezTo>
                  <a:cubicBezTo>
                    <a:pt x="451045" y="520505"/>
                    <a:pt x="445897" y="521293"/>
                    <a:pt x="438150" y="523875"/>
                  </a:cubicBezTo>
                  <a:cubicBezTo>
                    <a:pt x="413980" y="515818"/>
                    <a:pt x="425664" y="518838"/>
                    <a:pt x="403225" y="514350"/>
                  </a:cubicBezTo>
                  <a:cubicBezTo>
                    <a:pt x="390525" y="515408"/>
                    <a:pt x="377869" y="517525"/>
                    <a:pt x="365125" y="517525"/>
                  </a:cubicBezTo>
                  <a:cubicBezTo>
                    <a:pt x="363090" y="517525"/>
                    <a:pt x="345894" y="512672"/>
                    <a:pt x="342900" y="511175"/>
                  </a:cubicBezTo>
                  <a:cubicBezTo>
                    <a:pt x="339487" y="509468"/>
                    <a:pt x="336788" y="506532"/>
                    <a:pt x="333375" y="504825"/>
                  </a:cubicBezTo>
                  <a:cubicBezTo>
                    <a:pt x="330382" y="503328"/>
                    <a:pt x="326776" y="503275"/>
                    <a:pt x="323850" y="501650"/>
                  </a:cubicBezTo>
                  <a:cubicBezTo>
                    <a:pt x="317179" y="497944"/>
                    <a:pt x="311150" y="493183"/>
                    <a:pt x="304800" y="488950"/>
                  </a:cubicBezTo>
                  <a:cubicBezTo>
                    <a:pt x="301625" y="486833"/>
                    <a:pt x="299017" y="483348"/>
                    <a:pt x="295275" y="482600"/>
                  </a:cubicBezTo>
                  <a:cubicBezTo>
                    <a:pt x="268970" y="477339"/>
                    <a:pt x="284770" y="479962"/>
                    <a:pt x="247650" y="476250"/>
                  </a:cubicBezTo>
                  <a:cubicBezTo>
                    <a:pt x="244475" y="474133"/>
                    <a:pt x="240147" y="473136"/>
                    <a:pt x="238125" y="469900"/>
                  </a:cubicBezTo>
                  <a:cubicBezTo>
                    <a:pt x="234577" y="464224"/>
                    <a:pt x="233892" y="457200"/>
                    <a:pt x="231775" y="450850"/>
                  </a:cubicBezTo>
                  <a:cubicBezTo>
                    <a:pt x="230717" y="447675"/>
                    <a:pt x="230456" y="444110"/>
                    <a:pt x="228600" y="441325"/>
                  </a:cubicBezTo>
                  <a:cubicBezTo>
                    <a:pt x="224367" y="434975"/>
                    <a:pt x="218313" y="429515"/>
                    <a:pt x="215900" y="422275"/>
                  </a:cubicBezTo>
                  <a:cubicBezTo>
                    <a:pt x="214842" y="419100"/>
                    <a:pt x="214816" y="415363"/>
                    <a:pt x="212725" y="412750"/>
                  </a:cubicBezTo>
                  <a:cubicBezTo>
                    <a:pt x="210341" y="409770"/>
                    <a:pt x="206687" y="407950"/>
                    <a:pt x="203200" y="406400"/>
                  </a:cubicBezTo>
                  <a:cubicBezTo>
                    <a:pt x="197083" y="403682"/>
                    <a:pt x="184150" y="400050"/>
                    <a:pt x="184150" y="400050"/>
                  </a:cubicBezTo>
                  <a:cubicBezTo>
                    <a:pt x="177800" y="401108"/>
                    <a:pt x="171384" y="401828"/>
                    <a:pt x="165100" y="403225"/>
                  </a:cubicBezTo>
                  <a:cubicBezTo>
                    <a:pt x="161833" y="403951"/>
                    <a:pt x="158922" y="406400"/>
                    <a:pt x="155575" y="406400"/>
                  </a:cubicBezTo>
                  <a:cubicBezTo>
                    <a:pt x="151138" y="406400"/>
                    <a:pt x="124379" y="397244"/>
                    <a:pt x="123825" y="396875"/>
                  </a:cubicBezTo>
                  <a:cubicBezTo>
                    <a:pt x="120650" y="394758"/>
                    <a:pt x="117713" y="392232"/>
                    <a:pt x="114300" y="390525"/>
                  </a:cubicBezTo>
                  <a:cubicBezTo>
                    <a:pt x="88010" y="377380"/>
                    <a:pt x="122547" y="399198"/>
                    <a:pt x="95250" y="381000"/>
                  </a:cubicBezTo>
                  <a:cubicBezTo>
                    <a:pt x="93133" y="377825"/>
                    <a:pt x="91772" y="373988"/>
                    <a:pt x="88900" y="371475"/>
                  </a:cubicBezTo>
                  <a:cubicBezTo>
                    <a:pt x="83157" y="366449"/>
                    <a:pt x="69850" y="358775"/>
                    <a:pt x="69850" y="358775"/>
                  </a:cubicBezTo>
                  <a:cubicBezTo>
                    <a:pt x="68792" y="355600"/>
                    <a:pt x="69042" y="351617"/>
                    <a:pt x="66675" y="349250"/>
                  </a:cubicBezTo>
                  <a:cubicBezTo>
                    <a:pt x="50838" y="333413"/>
                    <a:pt x="62076" y="361921"/>
                    <a:pt x="50800" y="336550"/>
                  </a:cubicBezTo>
                  <a:cubicBezTo>
                    <a:pt x="48082" y="330433"/>
                    <a:pt x="46567" y="323850"/>
                    <a:pt x="44450" y="317500"/>
                  </a:cubicBezTo>
                  <a:cubicBezTo>
                    <a:pt x="43392" y="314325"/>
                    <a:pt x="44060" y="309831"/>
                    <a:pt x="41275" y="307975"/>
                  </a:cubicBezTo>
                  <a:cubicBezTo>
                    <a:pt x="38100" y="305858"/>
                    <a:pt x="34681" y="304068"/>
                    <a:pt x="31750" y="301625"/>
                  </a:cubicBezTo>
                  <a:cubicBezTo>
                    <a:pt x="28301" y="298750"/>
                    <a:pt x="25961" y="294591"/>
                    <a:pt x="22225" y="292100"/>
                  </a:cubicBezTo>
                  <a:cubicBezTo>
                    <a:pt x="19440" y="290244"/>
                    <a:pt x="15875" y="289983"/>
                    <a:pt x="12700" y="288925"/>
                  </a:cubicBezTo>
                  <a:lnTo>
                    <a:pt x="6350" y="269875"/>
                  </a:lnTo>
                  <a:lnTo>
                    <a:pt x="3175" y="260350"/>
                  </a:lnTo>
                  <a:cubicBezTo>
                    <a:pt x="14120" y="256702"/>
                    <a:pt x="529" y="255058"/>
                    <a:pt x="0" y="254000"/>
                  </a:cubicBezTo>
                  <a:close/>
                </a:path>
              </a:pathLst>
            </a:custGeom>
            <a:solidFill>
              <a:schemeClr val="bg2">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t-LT" sz="1000" dirty="0">
                  <a:solidFill>
                    <a:srgbClr val="000000"/>
                  </a:solidFill>
                  <a:latin typeface="Calibri" panose="020F0502020204030204" pitchFamily="34" charset="0"/>
                </a:rPr>
                <a:t>Pagėgiai</a:t>
              </a:r>
            </a:p>
          </p:txBody>
        </p:sp>
        <p:sp>
          <p:nvSpPr>
            <p:cNvPr id="49" name="Freeform 45">
              <a:extLst>
                <a:ext uri="{FF2B5EF4-FFF2-40B4-BE49-F238E27FC236}">
                  <a16:creationId xmlns:a16="http://schemas.microsoft.com/office/drawing/2014/main" id="{3BDE11D3-A438-4C6E-BCDD-640FF0BF8444}"/>
                </a:ext>
              </a:extLst>
            </p:cNvPr>
            <p:cNvSpPr/>
            <p:nvPr/>
          </p:nvSpPr>
          <p:spPr>
            <a:xfrm>
              <a:off x="2184400" y="2921000"/>
              <a:ext cx="1898650" cy="901700"/>
            </a:xfrm>
            <a:custGeom>
              <a:avLst/>
              <a:gdLst>
                <a:gd name="connsiteX0" fmla="*/ 1898650 w 1898650"/>
                <a:gd name="connsiteY0" fmla="*/ 555625 h 901700"/>
                <a:gd name="connsiteX1" fmla="*/ 1873250 w 1898650"/>
                <a:gd name="connsiteY1" fmla="*/ 644525 h 901700"/>
                <a:gd name="connsiteX2" fmla="*/ 1870075 w 1898650"/>
                <a:gd name="connsiteY2" fmla="*/ 723900 h 901700"/>
                <a:gd name="connsiteX3" fmla="*/ 1797050 w 1898650"/>
                <a:gd name="connsiteY3" fmla="*/ 831850 h 901700"/>
                <a:gd name="connsiteX4" fmla="*/ 1711325 w 1898650"/>
                <a:gd name="connsiteY4" fmla="*/ 838200 h 901700"/>
                <a:gd name="connsiteX5" fmla="*/ 1666875 w 1898650"/>
                <a:gd name="connsiteY5" fmla="*/ 879475 h 901700"/>
                <a:gd name="connsiteX6" fmla="*/ 1606550 w 1898650"/>
                <a:gd name="connsiteY6" fmla="*/ 866775 h 901700"/>
                <a:gd name="connsiteX7" fmla="*/ 1593850 w 1898650"/>
                <a:gd name="connsiteY7" fmla="*/ 841375 h 901700"/>
                <a:gd name="connsiteX8" fmla="*/ 1543050 w 1898650"/>
                <a:gd name="connsiteY8" fmla="*/ 850900 h 901700"/>
                <a:gd name="connsiteX9" fmla="*/ 1508125 w 1898650"/>
                <a:gd name="connsiteY9" fmla="*/ 835025 h 901700"/>
                <a:gd name="connsiteX10" fmla="*/ 1381125 w 1898650"/>
                <a:gd name="connsiteY10" fmla="*/ 790575 h 901700"/>
                <a:gd name="connsiteX11" fmla="*/ 1339850 w 1898650"/>
                <a:gd name="connsiteY11" fmla="*/ 803275 h 901700"/>
                <a:gd name="connsiteX12" fmla="*/ 1219200 w 1898650"/>
                <a:gd name="connsiteY12" fmla="*/ 758825 h 901700"/>
                <a:gd name="connsiteX13" fmla="*/ 996950 w 1898650"/>
                <a:gd name="connsiteY13" fmla="*/ 825500 h 901700"/>
                <a:gd name="connsiteX14" fmla="*/ 942975 w 1898650"/>
                <a:gd name="connsiteY14" fmla="*/ 790575 h 901700"/>
                <a:gd name="connsiteX15" fmla="*/ 895350 w 1898650"/>
                <a:gd name="connsiteY15" fmla="*/ 790575 h 901700"/>
                <a:gd name="connsiteX16" fmla="*/ 857250 w 1898650"/>
                <a:gd name="connsiteY16" fmla="*/ 806450 h 901700"/>
                <a:gd name="connsiteX17" fmla="*/ 847725 w 1898650"/>
                <a:gd name="connsiteY17" fmla="*/ 835025 h 901700"/>
                <a:gd name="connsiteX18" fmla="*/ 790575 w 1898650"/>
                <a:gd name="connsiteY18" fmla="*/ 822325 h 901700"/>
                <a:gd name="connsiteX19" fmla="*/ 762000 w 1898650"/>
                <a:gd name="connsiteY19" fmla="*/ 860425 h 901700"/>
                <a:gd name="connsiteX20" fmla="*/ 679450 w 1898650"/>
                <a:gd name="connsiteY20" fmla="*/ 869950 h 901700"/>
                <a:gd name="connsiteX21" fmla="*/ 612775 w 1898650"/>
                <a:gd name="connsiteY21" fmla="*/ 892175 h 901700"/>
                <a:gd name="connsiteX22" fmla="*/ 501650 w 1898650"/>
                <a:gd name="connsiteY22" fmla="*/ 841375 h 901700"/>
                <a:gd name="connsiteX23" fmla="*/ 444500 w 1898650"/>
                <a:gd name="connsiteY23" fmla="*/ 841375 h 901700"/>
                <a:gd name="connsiteX24" fmla="*/ 374650 w 1898650"/>
                <a:gd name="connsiteY24" fmla="*/ 876300 h 901700"/>
                <a:gd name="connsiteX25" fmla="*/ 330200 w 1898650"/>
                <a:gd name="connsiteY25" fmla="*/ 898525 h 901700"/>
                <a:gd name="connsiteX26" fmla="*/ 311150 w 1898650"/>
                <a:gd name="connsiteY26" fmla="*/ 901700 h 901700"/>
                <a:gd name="connsiteX27" fmla="*/ 273050 w 1898650"/>
                <a:gd name="connsiteY27" fmla="*/ 889000 h 901700"/>
                <a:gd name="connsiteX28" fmla="*/ 269875 w 1898650"/>
                <a:gd name="connsiteY28" fmla="*/ 879475 h 901700"/>
                <a:gd name="connsiteX29" fmla="*/ 250825 w 1898650"/>
                <a:gd name="connsiteY29" fmla="*/ 866775 h 901700"/>
                <a:gd name="connsiteX30" fmla="*/ 231775 w 1898650"/>
                <a:gd name="connsiteY30" fmla="*/ 869950 h 901700"/>
                <a:gd name="connsiteX31" fmla="*/ 222250 w 1898650"/>
                <a:gd name="connsiteY31" fmla="*/ 873125 h 901700"/>
                <a:gd name="connsiteX32" fmla="*/ 203200 w 1898650"/>
                <a:gd name="connsiteY32" fmla="*/ 869950 h 901700"/>
                <a:gd name="connsiteX33" fmla="*/ 171450 w 1898650"/>
                <a:gd name="connsiteY33" fmla="*/ 863600 h 901700"/>
                <a:gd name="connsiteX34" fmla="*/ 161925 w 1898650"/>
                <a:gd name="connsiteY34" fmla="*/ 860425 h 901700"/>
                <a:gd name="connsiteX35" fmla="*/ 136525 w 1898650"/>
                <a:gd name="connsiteY35" fmla="*/ 854075 h 901700"/>
                <a:gd name="connsiteX36" fmla="*/ 117475 w 1898650"/>
                <a:gd name="connsiteY36" fmla="*/ 847725 h 901700"/>
                <a:gd name="connsiteX37" fmla="*/ 88900 w 1898650"/>
                <a:gd name="connsiteY37" fmla="*/ 844550 h 901700"/>
                <a:gd name="connsiteX38" fmla="*/ 63500 w 1898650"/>
                <a:gd name="connsiteY38" fmla="*/ 838200 h 901700"/>
                <a:gd name="connsiteX39" fmla="*/ 34925 w 1898650"/>
                <a:gd name="connsiteY39" fmla="*/ 831850 h 901700"/>
                <a:gd name="connsiteX40" fmla="*/ 15875 w 1898650"/>
                <a:gd name="connsiteY40" fmla="*/ 812800 h 901700"/>
                <a:gd name="connsiteX41" fmla="*/ 12700 w 1898650"/>
                <a:gd name="connsiteY41" fmla="*/ 771525 h 901700"/>
                <a:gd name="connsiteX42" fmla="*/ 0 w 1898650"/>
                <a:gd name="connsiteY42" fmla="*/ 708025 h 901700"/>
                <a:gd name="connsiteX43" fmla="*/ 28575 w 1898650"/>
                <a:gd name="connsiteY43" fmla="*/ 647700 h 901700"/>
                <a:gd name="connsiteX44" fmla="*/ 98425 w 1898650"/>
                <a:gd name="connsiteY44" fmla="*/ 622300 h 901700"/>
                <a:gd name="connsiteX45" fmla="*/ 139700 w 1898650"/>
                <a:gd name="connsiteY45" fmla="*/ 641350 h 901700"/>
                <a:gd name="connsiteX46" fmla="*/ 177800 w 1898650"/>
                <a:gd name="connsiteY46" fmla="*/ 638175 h 901700"/>
                <a:gd name="connsiteX47" fmla="*/ 184150 w 1898650"/>
                <a:gd name="connsiteY47" fmla="*/ 666750 h 901700"/>
                <a:gd name="connsiteX48" fmla="*/ 260350 w 1898650"/>
                <a:gd name="connsiteY48" fmla="*/ 660400 h 901700"/>
                <a:gd name="connsiteX49" fmla="*/ 279400 w 1898650"/>
                <a:gd name="connsiteY49" fmla="*/ 676275 h 901700"/>
                <a:gd name="connsiteX50" fmla="*/ 381000 w 1898650"/>
                <a:gd name="connsiteY50" fmla="*/ 666750 h 901700"/>
                <a:gd name="connsiteX51" fmla="*/ 438150 w 1898650"/>
                <a:gd name="connsiteY51" fmla="*/ 663575 h 901700"/>
                <a:gd name="connsiteX52" fmla="*/ 482600 w 1898650"/>
                <a:gd name="connsiteY52" fmla="*/ 679450 h 901700"/>
                <a:gd name="connsiteX53" fmla="*/ 508000 w 1898650"/>
                <a:gd name="connsiteY53" fmla="*/ 650875 h 901700"/>
                <a:gd name="connsiteX54" fmla="*/ 508000 w 1898650"/>
                <a:gd name="connsiteY54" fmla="*/ 596900 h 901700"/>
                <a:gd name="connsiteX55" fmla="*/ 527050 w 1898650"/>
                <a:gd name="connsiteY55" fmla="*/ 581025 h 901700"/>
                <a:gd name="connsiteX56" fmla="*/ 495300 w 1898650"/>
                <a:gd name="connsiteY56" fmla="*/ 536575 h 901700"/>
                <a:gd name="connsiteX57" fmla="*/ 488950 w 1898650"/>
                <a:gd name="connsiteY57" fmla="*/ 466725 h 901700"/>
                <a:gd name="connsiteX58" fmla="*/ 473075 w 1898650"/>
                <a:gd name="connsiteY58" fmla="*/ 428625 h 901700"/>
                <a:gd name="connsiteX59" fmla="*/ 492125 w 1898650"/>
                <a:gd name="connsiteY59" fmla="*/ 381000 h 901700"/>
                <a:gd name="connsiteX60" fmla="*/ 469900 w 1898650"/>
                <a:gd name="connsiteY60" fmla="*/ 333375 h 901700"/>
                <a:gd name="connsiteX61" fmla="*/ 425450 w 1898650"/>
                <a:gd name="connsiteY61" fmla="*/ 301625 h 901700"/>
                <a:gd name="connsiteX62" fmla="*/ 409575 w 1898650"/>
                <a:gd name="connsiteY62" fmla="*/ 250825 h 901700"/>
                <a:gd name="connsiteX63" fmla="*/ 431800 w 1898650"/>
                <a:gd name="connsiteY63" fmla="*/ 196850 h 901700"/>
                <a:gd name="connsiteX64" fmla="*/ 504825 w 1898650"/>
                <a:gd name="connsiteY64" fmla="*/ 187325 h 901700"/>
                <a:gd name="connsiteX65" fmla="*/ 577850 w 1898650"/>
                <a:gd name="connsiteY65" fmla="*/ 196850 h 901700"/>
                <a:gd name="connsiteX66" fmla="*/ 584200 w 1898650"/>
                <a:gd name="connsiteY66" fmla="*/ 171450 h 901700"/>
                <a:gd name="connsiteX67" fmla="*/ 571500 w 1898650"/>
                <a:gd name="connsiteY67" fmla="*/ 123825 h 901700"/>
                <a:gd name="connsiteX68" fmla="*/ 600075 w 1898650"/>
                <a:gd name="connsiteY68" fmla="*/ 85725 h 901700"/>
                <a:gd name="connsiteX69" fmla="*/ 600075 w 1898650"/>
                <a:gd name="connsiteY69" fmla="*/ 57150 h 901700"/>
                <a:gd name="connsiteX70" fmla="*/ 666750 w 1898650"/>
                <a:gd name="connsiteY70" fmla="*/ 34925 h 901700"/>
                <a:gd name="connsiteX71" fmla="*/ 749300 w 1898650"/>
                <a:gd name="connsiteY71" fmla="*/ 0 h 901700"/>
                <a:gd name="connsiteX72" fmla="*/ 784225 w 1898650"/>
                <a:gd name="connsiteY72" fmla="*/ 25400 h 901700"/>
                <a:gd name="connsiteX73" fmla="*/ 838200 w 1898650"/>
                <a:gd name="connsiteY73" fmla="*/ 28575 h 901700"/>
                <a:gd name="connsiteX74" fmla="*/ 854075 w 1898650"/>
                <a:gd name="connsiteY74" fmla="*/ 88900 h 901700"/>
                <a:gd name="connsiteX75" fmla="*/ 838200 w 1898650"/>
                <a:gd name="connsiteY75" fmla="*/ 130175 h 901700"/>
                <a:gd name="connsiteX76" fmla="*/ 835025 w 1898650"/>
                <a:gd name="connsiteY76" fmla="*/ 168275 h 901700"/>
                <a:gd name="connsiteX77" fmla="*/ 869950 w 1898650"/>
                <a:gd name="connsiteY77" fmla="*/ 161925 h 901700"/>
                <a:gd name="connsiteX78" fmla="*/ 908050 w 1898650"/>
                <a:gd name="connsiteY78" fmla="*/ 196850 h 901700"/>
                <a:gd name="connsiteX79" fmla="*/ 942975 w 1898650"/>
                <a:gd name="connsiteY79" fmla="*/ 244475 h 901700"/>
                <a:gd name="connsiteX80" fmla="*/ 933450 w 1898650"/>
                <a:gd name="connsiteY80" fmla="*/ 282575 h 901700"/>
                <a:gd name="connsiteX81" fmla="*/ 1003300 w 1898650"/>
                <a:gd name="connsiteY81" fmla="*/ 238125 h 901700"/>
                <a:gd name="connsiteX82" fmla="*/ 1035050 w 1898650"/>
                <a:gd name="connsiteY82" fmla="*/ 209550 h 901700"/>
                <a:gd name="connsiteX83" fmla="*/ 1054100 w 1898650"/>
                <a:gd name="connsiteY83" fmla="*/ 196850 h 901700"/>
                <a:gd name="connsiteX84" fmla="*/ 1114425 w 1898650"/>
                <a:gd name="connsiteY84" fmla="*/ 209550 h 901700"/>
                <a:gd name="connsiteX85" fmla="*/ 1101725 w 1898650"/>
                <a:gd name="connsiteY85" fmla="*/ 263525 h 901700"/>
                <a:gd name="connsiteX86" fmla="*/ 1168400 w 1898650"/>
                <a:gd name="connsiteY86" fmla="*/ 304800 h 901700"/>
                <a:gd name="connsiteX87" fmla="*/ 1143000 w 1898650"/>
                <a:gd name="connsiteY87" fmla="*/ 368300 h 901700"/>
                <a:gd name="connsiteX88" fmla="*/ 1238250 w 1898650"/>
                <a:gd name="connsiteY88" fmla="*/ 377825 h 901700"/>
                <a:gd name="connsiteX89" fmla="*/ 1266825 w 1898650"/>
                <a:gd name="connsiteY89" fmla="*/ 330200 h 901700"/>
                <a:gd name="connsiteX90" fmla="*/ 1317625 w 1898650"/>
                <a:gd name="connsiteY90" fmla="*/ 371475 h 901700"/>
                <a:gd name="connsiteX91" fmla="*/ 1409700 w 1898650"/>
                <a:gd name="connsiteY91" fmla="*/ 333375 h 901700"/>
                <a:gd name="connsiteX92" fmla="*/ 1419225 w 1898650"/>
                <a:gd name="connsiteY92" fmla="*/ 428625 h 901700"/>
                <a:gd name="connsiteX93" fmla="*/ 1514475 w 1898650"/>
                <a:gd name="connsiteY93" fmla="*/ 422275 h 901700"/>
                <a:gd name="connsiteX94" fmla="*/ 1581150 w 1898650"/>
                <a:gd name="connsiteY94" fmla="*/ 431800 h 901700"/>
                <a:gd name="connsiteX95" fmla="*/ 1647825 w 1898650"/>
                <a:gd name="connsiteY95" fmla="*/ 409575 h 901700"/>
                <a:gd name="connsiteX96" fmla="*/ 1692275 w 1898650"/>
                <a:gd name="connsiteY96" fmla="*/ 409575 h 901700"/>
                <a:gd name="connsiteX97" fmla="*/ 1714500 w 1898650"/>
                <a:gd name="connsiteY97" fmla="*/ 434975 h 901700"/>
                <a:gd name="connsiteX98" fmla="*/ 1701800 w 1898650"/>
                <a:gd name="connsiteY98" fmla="*/ 463550 h 901700"/>
                <a:gd name="connsiteX99" fmla="*/ 1717675 w 1898650"/>
                <a:gd name="connsiteY99" fmla="*/ 488950 h 901700"/>
                <a:gd name="connsiteX100" fmla="*/ 1784350 w 1898650"/>
                <a:gd name="connsiteY100" fmla="*/ 460375 h 901700"/>
                <a:gd name="connsiteX101" fmla="*/ 1825625 w 1898650"/>
                <a:gd name="connsiteY101" fmla="*/ 476250 h 901700"/>
                <a:gd name="connsiteX102" fmla="*/ 1844675 w 1898650"/>
                <a:gd name="connsiteY102" fmla="*/ 508000 h 901700"/>
                <a:gd name="connsiteX103" fmla="*/ 1898650 w 1898650"/>
                <a:gd name="connsiteY103" fmla="*/ 555625 h 90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898650" h="901700">
                  <a:moveTo>
                    <a:pt x="1898650" y="555625"/>
                  </a:moveTo>
                  <a:lnTo>
                    <a:pt x="1873250" y="644525"/>
                  </a:lnTo>
                  <a:lnTo>
                    <a:pt x="1870075" y="723900"/>
                  </a:lnTo>
                  <a:lnTo>
                    <a:pt x="1797050" y="831850"/>
                  </a:lnTo>
                  <a:lnTo>
                    <a:pt x="1711325" y="838200"/>
                  </a:lnTo>
                  <a:lnTo>
                    <a:pt x="1666875" y="879475"/>
                  </a:lnTo>
                  <a:lnTo>
                    <a:pt x="1606550" y="866775"/>
                  </a:lnTo>
                  <a:lnTo>
                    <a:pt x="1593850" y="841375"/>
                  </a:lnTo>
                  <a:lnTo>
                    <a:pt x="1543050" y="850900"/>
                  </a:lnTo>
                  <a:lnTo>
                    <a:pt x="1508125" y="835025"/>
                  </a:lnTo>
                  <a:lnTo>
                    <a:pt x="1381125" y="790575"/>
                  </a:lnTo>
                  <a:lnTo>
                    <a:pt x="1339850" y="803275"/>
                  </a:lnTo>
                  <a:lnTo>
                    <a:pt x="1219200" y="758825"/>
                  </a:lnTo>
                  <a:lnTo>
                    <a:pt x="996950" y="825500"/>
                  </a:lnTo>
                  <a:lnTo>
                    <a:pt x="942975" y="790575"/>
                  </a:lnTo>
                  <a:lnTo>
                    <a:pt x="895350" y="790575"/>
                  </a:lnTo>
                  <a:lnTo>
                    <a:pt x="857250" y="806450"/>
                  </a:lnTo>
                  <a:lnTo>
                    <a:pt x="847725" y="835025"/>
                  </a:lnTo>
                  <a:lnTo>
                    <a:pt x="790575" y="822325"/>
                  </a:lnTo>
                  <a:lnTo>
                    <a:pt x="762000" y="860425"/>
                  </a:lnTo>
                  <a:lnTo>
                    <a:pt x="679450" y="869950"/>
                  </a:lnTo>
                  <a:lnTo>
                    <a:pt x="612775" y="892175"/>
                  </a:lnTo>
                  <a:lnTo>
                    <a:pt x="501650" y="841375"/>
                  </a:lnTo>
                  <a:lnTo>
                    <a:pt x="444500" y="841375"/>
                  </a:lnTo>
                  <a:lnTo>
                    <a:pt x="374650" y="876300"/>
                  </a:lnTo>
                  <a:lnTo>
                    <a:pt x="330200" y="898525"/>
                  </a:lnTo>
                  <a:lnTo>
                    <a:pt x="311150" y="901700"/>
                  </a:lnTo>
                  <a:cubicBezTo>
                    <a:pt x="304456" y="900212"/>
                    <a:pt x="280680" y="898537"/>
                    <a:pt x="273050" y="889000"/>
                  </a:cubicBezTo>
                  <a:cubicBezTo>
                    <a:pt x="270959" y="886387"/>
                    <a:pt x="272242" y="881842"/>
                    <a:pt x="269875" y="879475"/>
                  </a:cubicBezTo>
                  <a:cubicBezTo>
                    <a:pt x="264479" y="874079"/>
                    <a:pt x="250825" y="866775"/>
                    <a:pt x="250825" y="866775"/>
                  </a:cubicBezTo>
                  <a:cubicBezTo>
                    <a:pt x="244475" y="867833"/>
                    <a:pt x="238059" y="868553"/>
                    <a:pt x="231775" y="869950"/>
                  </a:cubicBezTo>
                  <a:cubicBezTo>
                    <a:pt x="228508" y="870676"/>
                    <a:pt x="225597" y="873125"/>
                    <a:pt x="222250" y="873125"/>
                  </a:cubicBezTo>
                  <a:cubicBezTo>
                    <a:pt x="215812" y="873125"/>
                    <a:pt x="209527" y="871136"/>
                    <a:pt x="203200" y="869950"/>
                  </a:cubicBezTo>
                  <a:cubicBezTo>
                    <a:pt x="192592" y="867961"/>
                    <a:pt x="181689" y="867013"/>
                    <a:pt x="171450" y="863600"/>
                  </a:cubicBezTo>
                  <a:cubicBezTo>
                    <a:pt x="168275" y="862542"/>
                    <a:pt x="165154" y="861306"/>
                    <a:pt x="161925" y="860425"/>
                  </a:cubicBezTo>
                  <a:cubicBezTo>
                    <a:pt x="153505" y="858129"/>
                    <a:pt x="144804" y="856835"/>
                    <a:pt x="136525" y="854075"/>
                  </a:cubicBezTo>
                  <a:cubicBezTo>
                    <a:pt x="130175" y="851958"/>
                    <a:pt x="124128" y="848464"/>
                    <a:pt x="117475" y="847725"/>
                  </a:cubicBezTo>
                  <a:lnTo>
                    <a:pt x="88900" y="844550"/>
                  </a:lnTo>
                  <a:cubicBezTo>
                    <a:pt x="80433" y="842433"/>
                    <a:pt x="71779" y="840960"/>
                    <a:pt x="63500" y="838200"/>
                  </a:cubicBezTo>
                  <a:cubicBezTo>
                    <a:pt x="41438" y="830846"/>
                    <a:pt x="51143" y="831850"/>
                    <a:pt x="34925" y="831850"/>
                  </a:cubicBezTo>
                  <a:lnTo>
                    <a:pt x="15875" y="812800"/>
                  </a:lnTo>
                  <a:lnTo>
                    <a:pt x="12700" y="771525"/>
                  </a:lnTo>
                  <a:lnTo>
                    <a:pt x="0" y="708025"/>
                  </a:lnTo>
                  <a:lnTo>
                    <a:pt x="28575" y="647700"/>
                  </a:lnTo>
                  <a:lnTo>
                    <a:pt x="98425" y="622300"/>
                  </a:lnTo>
                  <a:lnTo>
                    <a:pt x="139700" y="641350"/>
                  </a:lnTo>
                  <a:lnTo>
                    <a:pt x="177800" y="638175"/>
                  </a:lnTo>
                  <a:lnTo>
                    <a:pt x="184150" y="666750"/>
                  </a:lnTo>
                  <a:lnTo>
                    <a:pt x="260350" y="660400"/>
                  </a:lnTo>
                  <a:lnTo>
                    <a:pt x="279400" y="676275"/>
                  </a:lnTo>
                  <a:lnTo>
                    <a:pt x="381000" y="666750"/>
                  </a:lnTo>
                  <a:lnTo>
                    <a:pt x="438150" y="663575"/>
                  </a:lnTo>
                  <a:lnTo>
                    <a:pt x="482600" y="679450"/>
                  </a:lnTo>
                  <a:lnTo>
                    <a:pt x="508000" y="650875"/>
                  </a:lnTo>
                  <a:lnTo>
                    <a:pt x="508000" y="596900"/>
                  </a:lnTo>
                  <a:lnTo>
                    <a:pt x="527050" y="581025"/>
                  </a:lnTo>
                  <a:lnTo>
                    <a:pt x="495300" y="536575"/>
                  </a:lnTo>
                  <a:lnTo>
                    <a:pt x="488950" y="466725"/>
                  </a:lnTo>
                  <a:lnTo>
                    <a:pt x="473075" y="428625"/>
                  </a:lnTo>
                  <a:lnTo>
                    <a:pt x="492125" y="381000"/>
                  </a:lnTo>
                  <a:lnTo>
                    <a:pt x="469900" y="333375"/>
                  </a:lnTo>
                  <a:lnTo>
                    <a:pt x="425450" y="301625"/>
                  </a:lnTo>
                  <a:lnTo>
                    <a:pt x="409575" y="250825"/>
                  </a:lnTo>
                  <a:lnTo>
                    <a:pt x="431800" y="196850"/>
                  </a:lnTo>
                  <a:lnTo>
                    <a:pt x="504825" y="187325"/>
                  </a:lnTo>
                  <a:lnTo>
                    <a:pt x="577850" y="196850"/>
                  </a:lnTo>
                  <a:lnTo>
                    <a:pt x="584200" y="171450"/>
                  </a:lnTo>
                  <a:lnTo>
                    <a:pt x="571500" y="123825"/>
                  </a:lnTo>
                  <a:lnTo>
                    <a:pt x="600075" y="85725"/>
                  </a:lnTo>
                  <a:lnTo>
                    <a:pt x="600075" y="57150"/>
                  </a:lnTo>
                  <a:lnTo>
                    <a:pt x="666750" y="34925"/>
                  </a:lnTo>
                  <a:lnTo>
                    <a:pt x="749300" y="0"/>
                  </a:lnTo>
                  <a:lnTo>
                    <a:pt x="784225" y="25400"/>
                  </a:lnTo>
                  <a:lnTo>
                    <a:pt x="838200" y="28575"/>
                  </a:lnTo>
                  <a:lnTo>
                    <a:pt x="854075" y="88900"/>
                  </a:lnTo>
                  <a:lnTo>
                    <a:pt x="838200" y="130175"/>
                  </a:lnTo>
                  <a:lnTo>
                    <a:pt x="835025" y="168275"/>
                  </a:lnTo>
                  <a:lnTo>
                    <a:pt x="869950" y="161925"/>
                  </a:lnTo>
                  <a:lnTo>
                    <a:pt x="908050" y="196850"/>
                  </a:lnTo>
                  <a:lnTo>
                    <a:pt x="942975" y="244475"/>
                  </a:lnTo>
                  <a:lnTo>
                    <a:pt x="933450" y="282575"/>
                  </a:lnTo>
                  <a:lnTo>
                    <a:pt x="1003300" y="238125"/>
                  </a:lnTo>
                  <a:lnTo>
                    <a:pt x="1035050" y="209550"/>
                  </a:lnTo>
                  <a:lnTo>
                    <a:pt x="1054100" y="196850"/>
                  </a:lnTo>
                  <a:lnTo>
                    <a:pt x="1114425" y="209550"/>
                  </a:lnTo>
                  <a:lnTo>
                    <a:pt x="1101725" y="263525"/>
                  </a:lnTo>
                  <a:lnTo>
                    <a:pt x="1168400" y="304800"/>
                  </a:lnTo>
                  <a:lnTo>
                    <a:pt x="1143000" y="368300"/>
                  </a:lnTo>
                  <a:lnTo>
                    <a:pt x="1238250" y="377825"/>
                  </a:lnTo>
                  <a:lnTo>
                    <a:pt x="1266825" y="330200"/>
                  </a:lnTo>
                  <a:lnTo>
                    <a:pt x="1317625" y="371475"/>
                  </a:lnTo>
                  <a:lnTo>
                    <a:pt x="1409700" y="333375"/>
                  </a:lnTo>
                  <a:lnTo>
                    <a:pt x="1419225" y="428625"/>
                  </a:lnTo>
                  <a:lnTo>
                    <a:pt x="1514475" y="422275"/>
                  </a:lnTo>
                  <a:lnTo>
                    <a:pt x="1581150" y="431800"/>
                  </a:lnTo>
                  <a:lnTo>
                    <a:pt x="1647825" y="409575"/>
                  </a:lnTo>
                  <a:lnTo>
                    <a:pt x="1692275" y="409575"/>
                  </a:lnTo>
                  <a:lnTo>
                    <a:pt x="1714500" y="434975"/>
                  </a:lnTo>
                  <a:lnTo>
                    <a:pt x="1701800" y="463550"/>
                  </a:lnTo>
                  <a:lnTo>
                    <a:pt x="1717675" y="488950"/>
                  </a:lnTo>
                  <a:lnTo>
                    <a:pt x="1784350" y="460375"/>
                  </a:lnTo>
                  <a:lnTo>
                    <a:pt x="1825625" y="476250"/>
                  </a:lnTo>
                  <a:lnTo>
                    <a:pt x="1844675" y="508000"/>
                  </a:lnTo>
                  <a:lnTo>
                    <a:pt x="1898650" y="555625"/>
                  </a:lnTo>
                  <a:close/>
                </a:path>
              </a:pathLst>
            </a:custGeom>
            <a:solidFill>
              <a:schemeClr val="bg2">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t-LT" sz="1000" dirty="0">
                  <a:solidFill>
                    <a:srgbClr val="000000"/>
                  </a:solidFill>
                  <a:latin typeface="Calibri" panose="020F0502020204030204" pitchFamily="34" charset="0"/>
                </a:rPr>
                <a:t>Jurbarkas</a:t>
              </a:r>
            </a:p>
          </p:txBody>
        </p:sp>
        <p:sp>
          <p:nvSpPr>
            <p:cNvPr id="50" name="Freeform 46">
              <a:extLst>
                <a:ext uri="{FF2B5EF4-FFF2-40B4-BE49-F238E27FC236}">
                  <a16:creationId xmlns:a16="http://schemas.microsoft.com/office/drawing/2014/main" id="{34B43BB2-73E6-4126-97E3-74C84F3C6B98}"/>
                </a:ext>
              </a:extLst>
            </p:cNvPr>
            <p:cNvSpPr/>
            <p:nvPr/>
          </p:nvSpPr>
          <p:spPr>
            <a:xfrm>
              <a:off x="6108700" y="5226050"/>
              <a:ext cx="1606550" cy="977900"/>
            </a:xfrm>
            <a:custGeom>
              <a:avLst/>
              <a:gdLst>
                <a:gd name="connsiteX0" fmla="*/ 0 w 1606550"/>
                <a:gd name="connsiteY0" fmla="*/ 812800 h 977900"/>
                <a:gd name="connsiteX1" fmla="*/ 53975 w 1606550"/>
                <a:gd name="connsiteY1" fmla="*/ 835025 h 977900"/>
                <a:gd name="connsiteX2" fmla="*/ 104775 w 1606550"/>
                <a:gd name="connsiteY2" fmla="*/ 917575 h 977900"/>
                <a:gd name="connsiteX3" fmla="*/ 133350 w 1606550"/>
                <a:gd name="connsiteY3" fmla="*/ 936625 h 977900"/>
                <a:gd name="connsiteX4" fmla="*/ 225425 w 1606550"/>
                <a:gd name="connsiteY4" fmla="*/ 904875 h 977900"/>
                <a:gd name="connsiteX5" fmla="*/ 285750 w 1606550"/>
                <a:gd name="connsiteY5" fmla="*/ 863600 h 977900"/>
                <a:gd name="connsiteX6" fmla="*/ 314325 w 1606550"/>
                <a:gd name="connsiteY6" fmla="*/ 876300 h 977900"/>
                <a:gd name="connsiteX7" fmla="*/ 336550 w 1606550"/>
                <a:gd name="connsiteY7" fmla="*/ 936625 h 977900"/>
                <a:gd name="connsiteX8" fmla="*/ 381000 w 1606550"/>
                <a:gd name="connsiteY8" fmla="*/ 965200 h 977900"/>
                <a:gd name="connsiteX9" fmla="*/ 438150 w 1606550"/>
                <a:gd name="connsiteY9" fmla="*/ 958850 h 977900"/>
                <a:gd name="connsiteX10" fmla="*/ 469900 w 1606550"/>
                <a:gd name="connsiteY10" fmla="*/ 977900 h 977900"/>
                <a:gd name="connsiteX11" fmla="*/ 593725 w 1606550"/>
                <a:gd name="connsiteY11" fmla="*/ 822325 h 977900"/>
                <a:gd name="connsiteX12" fmla="*/ 625475 w 1606550"/>
                <a:gd name="connsiteY12" fmla="*/ 815975 h 977900"/>
                <a:gd name="connsiteX13" fmla="*/ 631825 w 1606550"/>
                <a:gd name="connsiteY13" fmla="*/ 790575 h 977900"/>
                <a:gd name="connsiteX14" fmla="*/ 660400 w 1606550"/>
                <a:gd name="connsiteY14" fmla="*/ 777875 h 977900"/>
                <a:gd name="connsiteX15" fmla="*/ 714375 w 1606550"/>
                <a:gd name="connsiteY15" fmla="*/ 638175 h 977900"/>
                <a:gd name="connsiteX16" fmla="*/ 752475 w 1606550"/>
                <a:gd name="connsiteY16" fmla="*/ 660400 h 977900"/>
                <a:gd name="connsiteX17" fmla="*/ 777875 w 1606550"/>
                <a:gd name="connsiteY17" fmla="*/ 606425 h 977900"/>
                <a:gd name="connsiteX18" fmla="*/ 841375 w 1606550"/>
                <a:gd name="connsiteY18" fmla="*/ 641350 h 977900"/>
                <a:gd name="connsiteX19" fmla="*/ 889000 w 1606550"/>
                <a:gd name="connsiteY19" fmla="*/ 625475 h 977900"/>
                <a:gd name="connsiteX20" fmla="*/ 949325 w 1606550"/>
                <a:gd name="connsiteY20" fmla="*/ 619125 h 977900"/>
                <a:gd name="connsiteX21" fmla="*/ 1038225 w 1606550"/>
                <a:gd name="connsiteY21" fmla="*/ 533400 h 977900"/>
                <a:gd name="connsiteX22" fmla="*/ 1069975 w 1606550"/>
                <a:gd name="connsiteY22" fmla="*/ 536575 h 977900"/>
                <a:gd name="connsiteX23" fmla="*/ 1089025 w 1606550"/>
                <a:gd name="connsiteY23" fmla="*/ 555625 h 977900"/>
                <a:gd name="connsiteX24" fmla="*/ 1152525 w 1606550"/>
                <a:gd name="connsiteY24" fmla="*/ 504825 h 977900"/>
                <a:gd name="connsiteX25" fmla="*/ 1184275 w 1606550"/>
                <a:gd name="connsiteY25" fmla="*/ 584200 h 977900"/>
                <a:gd name="connsiteX26" fmla="*/ 1241425 w 1606550"/>
                <a:gd name="connsiteY26" fmla="*/ 590550 h 977900"/>
                <a:gd name="connsiteX27" fmla="*/ 1263650 w 1606550"/>
                <a:gd name="connsiteY27" fmla="*/ 682625 h 977900"/>
                <a:gd name="connsiteX28" fmla="*/ 1279525 w 1606550"/>
                <a:gd name="connsiteY28" fmla="*/ 714375 h 977900"/>
                <a:gd name="connsiteX29" fmla="*/ 1235075 w 1606550"/>
                <a:gd name="connsiteY29" fmla="*/ 720725 h 977900"/>
                <a:gd name="connsiteX30" fmla="*/ 1263650 w 1606550"/>
                <a:gd name="connsiteY30" fmla="*/ 774700 h 977900"/>
                <a:gd name="connsiteX31" fmla="*/ 1203325 w 1606550"/>
                <a:gd name="connsiteY31" fmla="*/ 815975 h 977900"/>
                <a:gd name="connsiteX32" fmla="*/ 1177925 w 1606550"/>
                <a:gd name="connsiteY32" fmla="*/ 822325 h 977900"/>
                <a:gd name="connsiteX33" fmla="*/ 1171575 w 1606550"/>
                <a:gd name="connsiteY33" fmla="*/ 860425 h 977900"/>
                <a:gd name="connsiteX34" fmla="*/ 1228725 w 1606550"/>
                <a:gd name="connsiteY34" fmla="*/ 920750 h 977900"/>
                <a:gd name="connsiteX35" fmla="*/ 1308100 w 1606550"/>
                <a:gd name="connsiteY35" fmla="*/ 923925 h 977900"/>
                <a:gd name="connsiteX36" fmla="*/ 1377950 w 1606550"/>
                <a:gd name="connsiteY36" fmla="*/ 962025 h 977900"/>
                <a:gd name="connsiteX37" fmla="*/ 1422400 w 1606550"/>
                <a:gd name="connsiteY37" fmla="*/ 939800 h 977900"/>
                <a:gd name="connsiteX38" fmla="*/ 1450975 w 1606550"/>
                <a:gd name="connsiteY38" fmla="*/ 939800 h 977900"/>
                <a:gd name="connsiteX39" fmla="*/ 1450975 w 1606550"/>
                <a:gd name="connsiteY39" fmla="*/ 901700 h 977900"/>
                <a:gd name="connsiteX40" fmla="*/ 1489075 w 1606550"/>
                <a:gd name="connsiteY40" fmla="*/ 889000 h 977900"/>
                <a:gd name="connsiteX41" fmla="*/ 1501775 w 1606550"/>
                <a:gd name="connsiteY41" fmla="*/ 863600 h 977900"/>
                <a:gd name="connsiteX42" fmla="*/ 1501775 w 1606550"/>
                <a:gd name="connsiteY42" fmla="*/ 863600 h 977900"/>
                <a:gd name="connsiteX43" fmla="*/ 1543050 w 1606550"/>
                <a:gd name="connsiteY43" fmla="*/ 898525 h 977900"/>
                <a:gd name="connsiteX44" fmla="*/ 1606550 w 1606550"/>
                <a:gd name="connsiteY44" fmla="*/ 882650 h 977900"/>
                <a:gd name="connsiteX45" fmla="*/ 1593850 w 1606550"/>
                <a:gd name="connsiteY45" fmla="*/ 822325 h 977900"/>
                <a:gd name="connsiteX46" fmla="*/ 1593850 w 1606550"/>
                <a:gd name="connsiteY46" fmla="*/ 774700 h 977900"/>
                <a:gd name="connsiteX47" fmla="*/ 1549400 w 1606550"/>
                <a:gd name="connsiteY47" fmla="*/ 720725 h 977900"/>
                <a:gd name="connsiteX48" fmla="*/ 1590675 w 1606550"/>
                <a:gd name="connsiteY48" fmla="*/ 692150 h 977900"/>
                <a:gd name="connsiteX49" fmla="*/ 1555750 w 1606550"/>
                <a:gd name="connsiteY49" fmla="*/ 622300 h 977900"/>
                <a:gd name="connsiteX50" fmla="*/ 1536700 w 1606550"/>
                <a:gd name="connsiteY50" fmla="*/ 593725 h 977900"/>
                <a:gd name="connsiteX51" fmla="*/ 1470025 w 1606550"/>
                <a:gd name="connsiteY51" fmla="*/ 587375 h 977900"/>
                <a:gd name="connsiteX52" fmla="*/ 1457325 w 1606550"/>
                <a:gd name="connsiteY52" fmla="*/ 546100 h 977900"/>
                <a:gd name="connsiteX53" fmla="*/ 1470025 w 1606550"/>
                <a:gd name="connsiteY53" fmla="*/ 527050 h 977900"/>
                <a:gd name="connsiteX54" fmla="*/ 1412875 w 1606550"/>
                <a:gd name="connsiteY54" fmla="*/ 454025 h 977900"/>
                <a:gd name="connsiteX55" fmla="*/ 1368425 w 1606550"/>
                <a:gd name="connsiteY55" fmla="*/ 482600 h 977900"/>
                <a:gd name="connsiteX56" fmla="*/ 1339850 w 1606550"/>
                <a:gd name="connsiteY56" fmla="*/ 473075 h 977900"/>
                <a:gd name="connsiteX57" fmla="*/ 1298575 w 1606550"/>
                <a:gd name="connsiteY57" fmla="*/ 495300 h 977900"/>
                <a:gd name="connsiteX58" fmla="*/ 1273175 w 1606550"/>
                <a:gd name="connsiteY58" fmla="*/ 473075 h 977900"/>
                <a:gd name="connsiteX59" fmla="*/ 1212850 w 1606550"/>
                <a:gd name="connsiteY59" fmla="*/ 488950 h 977900"/>
                <a:gd name="connsiteX60" fmla="*/ 1206500 w 1606550"/>
                <a:gd name="connsiteY60" fmla="*/ 438150 h 977900"/>
                <a:gd name="connsiteX61" fmla="*/ 1203325 w 1606550"/>
                <a:gd name="connsiteY61" fmla="*/ 412750 h 977900"/>
                <a:gd name="connsiteX62" fmla="*/ 1238250 w 1606550"/>
                <a:gd name="connsiteY62" fmla="*/ 374650 h 977900"/>
                <a:gd name="connsiteX63" fmla="*/ 1270000 w 1606550"/>
                <a:gd name="connsiteY63" fmla="*/ 333375 h 977900"/>
                <a:gd name="connsiteX64" fmla="*/ 1276350 w 1606550"/>
                <a:gd name="connsiteY64" fmla="*/ 276225 h 977900"/>
                <a:gd name="connsiteX65" fmla="*/ 1323975 w 1606550"/>
                <a:gd name="connsiteY65" fmla="*/ 244475 h 977900"/>
                <a:gd name="connsiteX66" fmla="*/ 1346200 w 1606550"/>
                <a:gd name="connsiteY66" fmla="*/ 187325 h 977900"/>
                <a:gd name="connsiteX67" fmla="*/ 1343025 w 1606550"/>
                <a:gd name="connsiteY67" fmla="*/ 123825 h 977900"/>
                <a:gd name="connsiteX68" fmla="*/ 1308100 w 1606550"/>
                <a:gd name="connsiteY68" fmla="*/ 104775 h 977900"/>
                <a:gd name="connsiteX69" fmla="*/ 1349375 w 1606550"/>
                <a:gd name="connsiteY69" fmla="*/ 73025 h 977900"/>
                <a:gd name="connsiteX70" fmla="*/ 1323975 w 1606550"/>
                <a:gd name="connsiteY70" fmla="*/ 28575 h 977900"/>
                <a:gd name="connsiteX71" fmla="*/ 1285875 w 1606550"/>
                <a:gd name="connsiteY71" fmla="*/ 53975 h 977900"/>
                <a:gd name="connsiteX72" fmla="*/ 1260475 w 1606550"/>
                <a:gd name="connsiteY72" fmla="*/ 60325 h 977900"/>
                <a:gd name="connsiteX73" fmla="*/ 1257300 w 1606550"/>
                <a:gd name="connsiteY73" fmla="*/ 101600 h 977900"/>
                <a:gd name="connsiteX74" fmla="*/ 1216025 w 1606550"/>
                <a:gd name="connsiteY74" fmla="*/ 76200 h 977900"/>
                <a:gd name="connsiteX75" fmla="*/ 1168400 w 1606550"/>
                <a:gd name="connsiteY75" fmla="*/ 88900 h 977900"/>
                <a:gd name="connsiteX76" fmla="*/ 1155700 w 1606550"/>
                <a:gd name="connsiteY76" fmla="*/ 66675 h 977900"/>
                <a:gd name="connsiteX77" fmla="*/ 1104900 w 1606550"/>
                <a:gd name="connsiteY77" fmla="*/ 57150 h 977900"/>
                <a:gd name="connsiteX78" fmla="*/ 1050925 w 1606550"/>
                <a:gd name="connsiteY78" fmla="*/ 6350 h 977900"/>
                <a:gd name="connsiteX79" fmla="*/ 1016000 w 1606550"/>
                <a:gd name="connsiteY79" fmla="*/ 38100 h 977900"/>
                <a:gd name="connsiteX80" fmla="*/ 965200 w 1606550"/>
                <a:gd name="connsiteY80" fmla="*/ 9525 h 977900"/>
                <a:gd name="connsiteX81" fmla="*/ 914400 w 1606550"/>
                <a:gd name="connsiteY81" fmla="*/ 19050 h 977900"/>
                <a:gd name="connsiteX82" fmla="*/ 879475 w 1606550"/>
                <a:gd name="connsiteY82" fmla="*/ 15875 h 977900"/>
                <a:gd name="connsiteX83" fmla="*/ 860425 w 1606550"/>
                <a:gd name="connsiteY83" fmla="*/ 47625 h 977900"/>
                <a:gd name="connsiteX84" fmla="*/ 841375 w 1606550"/>
                <a:gd name="connsiteY84" fmla="*/ 98425 h 977900"/>
                <a:gd name="connsiteX85" fmla="*/ 765175 w 1606550"/>
                <a:gd name="connsiteY85" fmla="*/ 111125 h 977900"/>
                <a:gd name="connsiteX86" fmla="*/ 727075 w 1606550"/>
                <a:gd name="connsiteY86" fmla="*/ 101600 h 977900"/>
                <a:gd name="connsiteX87" fmla="*/ 708025 w 1606550"/>
                <a:gd name="connsiteY87" fmla="*/ 69850 h 977900"/>
                <a:gd name="connsiteX88" fmla="*/ 711200 w 1606550"/>
                <a:gd name="connsiteY88" fmla="*/ 60325 h 977900"/>
                <a:gd name="connsiteX89" fmla="*/ 723900 w 1606550"/>
                <a:gd name="connsiteY89" fmla="*/ 41275 h 977900"/>
                <a:gd name="connsiteX90" fmla="*/ 704850 w 1606550"/>
                <a:gd name="connsiteY90" fmla="*/ 3175 h 977900"/>
                <a:gd name="connsiteX91" fmla="*/ 695325 w 1606550"/>
                <a:gd name="connsiteY91" fmla="*/ 0 h 977900"/>
                <a:gd name="connsiteX92" fmla="*/ 669925 w 1606550"/>
                <a:gd name="connsiteY92" fmla="*/ 6350 h 977900"/>
                <a:gd name="connsiteX93" fmla="*/ 660400 w 1606550"/>
                <a:gd name="connsiteY93" fmla="*/ 12700 h 977900"/>
                <a:gd name="connsiteX94" fmla="*/ 650875 w 1606550"/>
                <a:gd name="connsiteY94" fmla="*/ 31750 h 977900"/>
                <a:gd name="connsiteX95" fmla="*/ 631825 w 1606550"/>
                <a:gd name="connsiteY95" fmla="*/ 44450 h 977900"/>
                <a:gd name="connsiteX96" fmla="*/ 622300 w 1606550"/>
                <a:gd name="connsiteY96" fmla="*/ 50800 h 977900"/>
                <a:gd name="connsiteX97" fmla="*/ 612775 w 1606550"/>
                <a:gd name="connsiteY97" fmla="*/ 57150 h 977900"/>
                <a:gd name="connsiteX98" fmla="*/ 603250 w 1606550"/>
                <a:gd name="connsiteY98" fmla="*/ 66675 h 977900"/>
                <a:gd name="connsiteX99" fmla="*/ 590550 w 1606550"/>
                <a:gd name="connsiteY99" fmla="*/ 82550 h 977900"/>
                <a:gd name="connsiteX100" fmla="*/ 571500 w 1606550"/>
                <a:gd name="connsiteY100" fmla="*/ 76200 h 977900"/>
                <a:gd name="connsiteX101" fmla="*/ 561975 w 1606550"/>
                <a:gd name="connsiteY101" fmla="*/ 73025 h 977900"/>
                <a:gd name="connsiteX102" fmla="*/ 542925 w 1606550"/>
                <a:gd name="connsiteY102" fmla="*/ 73025 h 977900"/>
                <a:gd name="connsiteX103" fmla="*/ 520700 w 1606550"/>
                <a:gd name="connsiteY103" fmla="*/ 66675 h 977900"/>
                <a:gd name="connsiteX104" fmla="*/ 466725 w 1606550"/>
                <a:gd name="connsiteY104" fmla="*/ 82550 h 977900"/>
                <a:gd name="connsiteX105" fmla="*/ 463550 w 1606550"/>
                <a:gd name="connsiteY105" fmla="*/ 107950 h 977900"/>
                <a:gd name="connsiteX106" fmla="*/ 469900 w 1606550"/>
                <a:gd name="connsiteY106" fmla="*/ 142875 h 977900"/>
                <a:gd name="connsiteX107" fmla="*/ 406400 w 1606550"/>
                <a:gd name="connsiteY107" fmla="*/ 165100 h 977900"/>
                <a:gd name="connsiteX108" fmla="*/ 377825 w 1606550"/>
                <a:gd name="connsiteY108" fmla="*/ 177800 h 977900"/>
                <a:gd name="connsiteX109" fmla="*/ 377825 w 1606550"/>
                <a:gd name="connsiteY109" fmla="*/ 212725 h 977900"/>
                <a:gd name="connsiteX110" fmla="*/ 336550 w 1606550"/>
                <a:gd name="connsiteY110" fmla="*/ 311150 h 977900"/>
                <a:gd name="connsiteX111" fmla="*/ 257175 w 1606550"/>
                <a:gd name="connsiteY111" fmla="*/ 330200 h 977900"/>
                <a:gd name="connsiteX112" fmla="*/ 222250 w 1606550"/>
                <a:gd name="connsiteY112" fmla="*/ 368300 h 977900"/>
                <a:gd name="connsiteX113" fmla="*/ 209550 w 1606550"/>
                <a:gd name="connsiteY113" fmla="*/ 403225 h 977900"/>
                <a:gd name="connsiteX114" fmla="*/ 247650 w 1606550"/>
                <a:gd name="connsiteY114" fmla="*/ 536575 h 977900"/>
                <a:gd name="connsiteX115" fmla="*/ 244475 w 1606550"/>
                <a:gd name="connsiteY115" fmla="*/ 552450 h 977900"/>
                <a:gd name="connsiteX116" fmla="*/ 168275 w 1606550"/>
                <a:gd name="connsiteY116" fmla="*/ 561975 h 977900"/>
                <a:gd name="connsiteX117" fmla="*/ 155575 w 1606550"/>
                <a:gd name="connsiteY117" fmla="*/ 593725 h 977900"/>
                <a:gd name="connsiteX118" fmla="*/ 127000 w 1606550"/>
                <a:gd name="connsiteY118" fmla="*/ 622300 h 977900"/>
                <a:gd name="connsiteX119" fmla="*/ 123825 w 1606550"/>
                <a:gd name="connsiteY119" fmla="*/ 657225 h 977900"/>
                <a:gd name="connsiteX120" fmla="*/ 73025 w 1606550"/>
                <a:gd name="connsiteY120" fmla="*/ 663575 h 977900"/>
                <a:gd name="connsiteX121" fmla="*/ 47625 w 1606550"/>
                <a:gd name="connsiteY121" fmla="*/ 695325 h 977900"/>
                <a:gd name="connsiteX122" fmla="*/ 44450 w 1606550"/>
                <a:gd name="connsiteY122" fmla="*/ 727075 h 977900"/>
                <a:gd name="connsiteX123" fmla="*/ 0 w 1606550"/>
                <a:gd name="connsiteY123" fmla="*/ 730250 h 977900"/>
                <a:gd name="connsiteX124" fmla="*/ 0 w 1606550"/>
                <a:gd name="connsiteY124" fmla="*/ 812800 h 97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606550" h="977900">
                  <a:moveTo>
                    <a:pt x="0" y="812800"/>
                  </a:moveTo>
                  <a:lnTo>
                    <a:pt x="53975" y="835025"/>
                  </a:lnTo>
                  <a:lnTo>
                    <a:pt x="104775" y="917575"/>
                  </a:lnTo>
                  <a:lnTo>
                    <a:pt x="133350" y="936625"/>
                  </a:lnTo>
                  <a:lnTo>
                    <a:pt x="225425" y="904875"/>
                  </a:lnTo>
                  <a:lnTo>
                    <a:pt x="285750" y="863600"/>
                  </a:lnTo>
                  <a:lnTo>
                    <a:pt x="314325" y="876300"/>
                  </a:lnTo>
                  <a:lnTo>
                    <a:pt x="336550" y="936625"/>
                  </a:lnTo>
                  <a:lnTo>
                    <a:pt x="381000" y="965200"/>
                  </a:lnTo>
                  <a:lnTo>
                    <a:pt x="438150" y="958850"/>
                  </a:lnTo>
                  <a:lnTo>
                    <a:pt x="469900" y="977900"/>
                  </a:lnTo>
                  <a:lnTo>
                    <a:pt x="593725" y="822325"/>
                  </a:lnTo>
                  <a:lnTo>
                    <a:pt x="625475" y="815975"/>
                  </a:lnTo>
                  <a:lnTo>
                    <a:pt x="631825" y="790575"/>
                  </a:lnTo>
                  <a:lnTo>
                    <a:pt x="660400" y="777875"/>
                  </a:lnTo>
                  <a:lnTo>
                    <a:pt x="714375" y="638175"/>
                  </a:lnTo>
                  <a:lnTo>
                    <a:pt x="752475" y="660400"/>
                  </a:lnTo>
                  <a:lnTo>
                    <a:pt x="777875" y="606425"/>
                  </a:lnTo>
                  <a:lnTo>
                    <a:pt x="841375" y="641350"/>
                  </a:lnTo>
                  <a:lnTo>
                    <a:pt x="889000" y="625475"/>
                  </a:lnTo>
                  <a:lnTo>
                    <a:pt x="949325" y="619125"/>
                  </a:lnTo>
                  <a:lnTo>
                    <a:pt x="1038225" y="533400"/>
                  </a:lnTo>
                  <a:lnTo>
                    <a:pt x="1069975" y="536575"/>
                  </a:lnTo>
                  <a:lnTo>
                    <a:pt x="1089025" y="555625"/>
                  </a:lnTo>
                  <a:lnTo>
                    <a:pt x="1152525" y="504825"/>
                  </a:lnTo>
                  <a:lnTo>
                    <a:pt x="1184275" y="584200"/>
                  </a:lnTo>
                  <a:lnTo>
                    <a:pt x="1241425" y="590550"/>
                  </a:lnTo>
                  <a:lnTo>
                    <a:pt x="1263650" y="682625"/>
                  </a:lnTo>
                  <a:lnTo>
                    <a:pt x="1279525" y="714375"/>
                  </a:lnTo>
                  <a:lnTo>
                    <a:pt x="1235075" y="720725"/>
                  </a:lnTo>
                  <a:lnTo>
                    <a:pt x="1263650" y="774700"/>
                  </a:lnTo>
                  <a:lnTo>
                    <a:pt x="1203325" y="815975"/>
                  </a:lnTo>
                  <a:lnTo>
                    <a:pt x="1177925" y="822325"/>
                  </a:lnTo>
                  <a:lnTo>
                    <a:pt x="1171575" y="860425"/>
                  </a:lnTo>
                  <a:lnTo>
                    <a:pt x="1228725" y="920750"/>
                  </a:lnTo>
                  <a:lnTo>
                    <a:pt x="1308100" y="923925"/>
                  </a:lnTo>
                  <a:lnTo>
                    <a:pt x="1377950" y="962025"/>
                  </a:lnTo>
                  <a:lnTo>
                    <a:pt x="1422400" y="939800"/>
                  </a:lnTo>
                  <a:lnTo>
                    <a:pt x="1450975" y="939800"/>
                  </a:lnTo>
                  <a:lnTo>
                    <a:pt x="1450975" y="901700"/>
                  </a:lnTo>
                  <a:lnTo>
                    <a:pt x="1489075" y="889000"/>
                  </a:lnTo>
                  <a:lnTo>
                    <a:pt x="1501775" y="863600"/>
                  </a:lnTo>
                  <a:lnTo>
                    <a:pt x="1501775" y="863600"/>
                  </a:lnTo>
                  <a:lnTo>
                    <a:pt x="1543050" y="898525"/>
                  </a:lnTo>
                  <a:lnTo>
                    <a:pt x="1606550" y="882650"/>
                  </a:lnTo>
                  <a:lnTo>
                    <a:pt x="1593850" y="822325"/>
                  </a:lnTo>
                  <a:lnTo>
                    <a:pt x="1593850" y="774700"/>
                  </a:lnTo>
                  <a:lnTo>
                    <a:pt x="1549400" y="720725"/>
                  </a:lnTo>
                  <a:lnTo>
                    <a:pt x="1590675" y="692150"/>
                  </a:lnTo>
                  <a:lnTo>
                    <a:pt x="1555750" y="622300"/>
                  </a:lnTo>
                  <a:lnTo>
                    <a:pt x="1536700" y="593725"/>
                  </a:lnTo>
                  <a:lnTo>
                    <a:pt x="1470025" y="587375"/>
                  </a:lnTo>
                  <a:lnTo>
                    <a:pt x="1457325" y="546100"/>
                  </a:lnTo>
                  <a:lnTo>
                    <a:pt x="1470025" y="527050"/>
                  </a:lnTo>
                  <a:lnTo>
                    <a:pt x="1412875" y="454025"/>
                  </a:lnTo>
                  <a:lnTo>
                    <a:pt x="1368425" y="482600"/>
                  </a:lnTo>
                  <a:lnTo>
                    <a:pt x="1339850" y="473075"/>
                  </a:lnTo>
                  <a:lnTo>
                    <a:pt x="1298575" y="495300"/>
                  </a:lnTo>
                  <a:lnTo>
                    <a:pt x="1273175" y="473075"/>
                  </a:lnTo>
                  <a:lnTo>
                    <a:pt x="1212850" y="488950"/>
                  </a:lnTo>
                  <a:lnTo>
                    <a:pt x="1206500" y="438150"/>
                  </a:lnTo>
                  <a:lnTo>
                    <a:pt x="1203325" y="412750"/>
                  </a:lnTo>
                  <a:lnTo>
                    <a:pt x="1238250" y="374650"/>
                  </a:lnTo>
                  <a:lnTo>
                    <a:pt x="1270000" y="333375"/>
                  </a:lnTo>
                  <a:lnTo>
                    <a:pt x="1276350" y="276225"/>
                  </a:lnTo>
                  <a:lnTo>
                    <a:pt x="1323975" y="244475"/>
                  </a:lnTo>
                  <a:lnTo>
                    <a:pt x="1346200" y="187325"/>
                  </a:lnTo>
                  <a:lnTo>
                    <a:pt x="1343025" y="123825"/>
                  </a:lnTo>
                  <a:lnTo>
                    <a:pt x="1308100" y="104775"/>
                  </a:lnTo>
                  <a:lnTo>
                    <a:pt x="1349375" y="73025"/>
                  </a:lnTo>
                  <a:lnTo>
                    <a:pt x="1323975" y="28575"/>
                  </a:lnTo>
                  <a:lnTo>
                    <a:pt x="1285875" y="53975"/>
                  </a:lnTo>
                  <a:lnTo>
                    <a:pt x="1260475" y="60325"/>
                  </a:lnTo>
                  <a:lnTo>
                    <a:pt x="1257300" y="101600"/>
                  </a:lnTo>
                  <a:lnTo>
                    <a:pt x="1216025" y="76200"/>
                  </a:lnTo>
                  <a:lnTo>
                    <a:pt x="1168400" y="88900"/>
                  </a:lnTo>
                  <a:lnTo>
                    <a:pt x="1155700" y="66675"/>
                  </a:lnTo>
                  <a:lnTo>
                    <a:pt x="1104900" y="57150"/>
                  </a:lnTo>
                  <a:lnTo>
                    <a:pt x="1050925" y="6350"/>
                  </a:lnTo>
                  <a:lnTo>
                    <a:pt x="1016000" y="38100"/>
                  </a:lnTo>
                  <a:lnTo>
                    <a:pt x="965200" y="9525"/>
                  </a:lnTo>
                  <a:lnTo>
                    <a:pt x="914400" y="19050"/>
                  </a:lnTo>
                  <a:lnTo>
                    <a:pt x="879475" y="15875"/>
                  </a:lnTo>
                  <a:lnTo>
                    <a:pt x="860425" y="47625"/>
                  </a:lnTo>
                  <a:lnTo>
                    <a:pt x="841375" y="98425"/>
                  </a:lnTo>
                  <a:lnTo>
                    <a:pt x="765175" y="111125"/>
                  </a:lnTo>
                  <a:lnTo>
                    <a:pt x="727075" y="101600"/>
                  </a:lnTo>
                  <a:cubicBezTo>
                    <a:pt x="725723" y="99708"/>
                    <a:pt x="708025" y="79536"/>
                    <a:pt x="708025" y="69850"/>
                  </a:cubicBezTo>
                  <a:cubicBezTo>
                    <a:pt x="708025" y="66503"/>
                    <a:pt x="709575" y="63251"/>
                    <a:pt x="711200" y="60325"/>
                  </a:cubicBezTo>
                  <a:cubicBezTo>
                    <a:pt x="714906" y="53654"/>
                    <a:pt x="723900" y="41275"/>
                    <a:pt x="723900" y="41275"/>
                  </a:cubicBezTo>
                  <a:cubicBezTo>
                    <a:pt x="721434" y="33878"/>
                    <a:pt x="714082" y="6252"/>
                    <a:pt x="704850" y="3175"/>
                  </a:cubicBezTo>
                  <a:lnTo>
                    <a:pt x="695325" y="0"/>
                  </a:lnTo>
                  <a:cubicBezTo>
                    <a:pt x="689287" y="1208"/>
                    <a:pt x="676434" y="3096"/>
                    <a:pt x="669925" y="6350"/>
                  </a:cubicBezTo>
                  <a:cubicBezTo>
                    <a:pt x="666512" y="8057"/>
                    <a:pt x="663575" y="10583"/>
                    <a:pt x="660400" y="12700"/>
                  </a:cubicBezTo>
                  <a:cubicBezTo>
                    <a:pt x="658135" y="19494"/>
                    <a:pt x="656668" y="26681"/>
                    <a:pt x="650875" y="31750"/>
                  </a:cubicBezTo>
                  <a:cubicBezTo>
                    <a:pt x="645132" y="36776"/>
                    <a:pt x="638175" y="40217"/>
                    <a:pt x="631825" y="44450"/>
                  </a:cubicBezTo>
                  <a:lnTo>
                    <a:pt x="622300" y="50800"/>
                  </a:lnTo>
                  <a:cubicBezTo>
                    <a:pt x="619125" y="52917"/>
                    <a:pt x="615473" y="54452"/>
                    <a:pt x="612775" y="57150"/>
                  </a:cubicBezTo>
                  <a:lnTo>
                    <a:pt x="603250" y="66675"/>
                  </a:lnTo>
                  <a:cubicBezTo>
                    <a:pt x="601267" y="72623"/>
                    <a:pt x="600124" y="82550"/>
                    <a:pt x="590550" y="82550"/>
                  </a:cubicBezTo>
                  <a:cubicBezTo>
                    <a:pt x="583857" y="82550"/>
                    <a:pt x="577850" y="78317"/>
                    <a:pt x="571500" y="76200"/>
                  </a:cubicBezTo>
                  <a:cubicBezTo>
                    <a:pt x="568325" y="75142"/>
                    <a:pt x="565322" y="73025"/>
                    <a:pt x="561975" y="73025"/>
                  </a:cubicBezTo>
                  <a:lnTo>
                    <a:pt x="542925" y="73025"/>
                  </a:lnTo>
                  <a:lnTo>
                    <a:pt x="520700" y="66675"/>
                  </a:lnTo>
                  <a:lnTo>
                    <a:pt x="466725" y="82550"/>
                  </a:lnTo>
                  <a:lnTo>
                    <a:pt x="463550" y="107950"/>
                  </a:lnTo>
                  <a:lnTo>
                    <a:pt x="469900" y="142875"/>
                  </a:lnTo>
                  <a:lnTo>
                    <a:pt x="406400" y="165100"/>
                  </a:lnTo>
                  <a:lnTo>
                    <a:pt x="377825" y="177800"/>
                  </a:lnTo>
                  <a:lnTo>
                    <a:pt x="377825" y="212725"/>
                  </a:lnTo>
                  <a:lnTo>
                    <a:pt x="336550" y="311150"/>
                  </a:lnTo>
                  <a:lnTo>
                    <a:pt x="257175" y="330200"/>
                  </a:lnTo>
                  <a:lnTo>
                    <a:pt x="222250" y="368300"/>
                  </a:lnTo>
                  <a:lnTo>
                    <a:pt x="209550" y="403225"/>
                  </a:lnTo>
                  <a:lnTo>
                    <a:pt x="247650" y="536575"/>
                  </a:lnTo>
                  <a:lnTo>
                    <a:pt x="244475" y="552450"/>
                  </a:lnTo>
                  <a:lnTo>
                    <a:pt x="168275" y="561975"/>
                  </a:lnTo>
                  <a:lnTo>
                    <a:pt x="155575" y="593725"/>
                  </a:lnTo>
                  <a:lnTo>
                    <a:pt x="127000" y="622300"/>
                  </a:lnTo>
                  <a:lnTo>
                    <a:pt x="123825" y="657225"/>
                  </a:lnTo>
                  <a:lnTo>
                    <a:pt x="73025" y="663575"/>
                  </a:lnTo>
                  <a:lnTo>
                    <a:pt x="47625" y="695325"/>
                  </a:lnTo>
                  <a:lnTo>
                    <a:pt x="44450" y="727075"/>
                  </a:lnTo>
                  <a:lnTo>
                    <a:pt x="0" y="730250"/>
                  </a:lnTo>
                  <a:lnTo>
                    <a:pt x="0" y="812800"/>
                  </a:lnTo>
                  <a:close/>
                </a:path>
              </a:pathLst>
            </a:cu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t-LT" sz="1000" dirty="0">
                  <a:solidFill>
                    <a:srgbClr val="000000"/>
                  </a:solidFill>
                  <a:latin typeface="Calibri" panose="020F0502020204030204" pitchFamily="34" charset="0"/>
                </a:rPr>
                <a:t>Šalčininkai</a:t>
              </a:r>
            </a:p>
          </p:txBody>
        </p:sp>
        <p:sp>
          <p:nvSpPr>
            <p:cNvPr id="51" name="Freeform 47">
              <a:extLst>
                <a:ext uri="{FF2B5EF4-FFF2-40B4-BE49-F238E27FC236}">
                  <a16:creationId xmlns:a16="http://schemas.microsoft.com/office/drawing/2014/main" id="{166DF69E-0062-4B3F-B506-C4FA876A3E3A}"/>
                </a:ext>
              </a:extLst>
            </p:cNvPr>
            <p:cNvSpPr/>
            <p:nvPr/>
          </p:nvSpPr>
          <p:spPr>
            <a:xfrm>
              <a:off x="6403975" y="4575175"/>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t-LT" sz="1000" dirty="0">
                <a:solidFill>
                  <a:srgbClr val="000000"/>
                </a:solidFill>
                <a:latin typeface="Calibri" panose="020F0502020204030204" pitchFamily="34" charset="0"/>
              </a:endParaRPr>
            </a:p>
          </p:txBody>
        </p:sp>
        <p:sp>
          <p:nvSpPr>
            <p:cNvPr id="52" name="Freeform 48">
              <a:extLst>
                <a:ext uri="{FF2B5EF4-FFF2-40B4-BE49-F238E27FC236}">
                  <a16:creationId xmlns:a16="http://schemas.microsoft.com/office/drawing/2014/main" id="{D6A95ABA-3E50-40E4-81D8-6B64C42A6C79}"/>
                </a:ext>
              </a:extLst>
            </p:cNvPr>
            <p:cNvSpPr/>
            <p:nvPr/>
          </p:nvSpPr>
          <p:spPr>
            <a:xfrm>
              <a:off x="6496050" y="4381500"/>
              <a:ext cx="695325" cy="688975"/>
            </a:xfrm>
            <a:custGeom>
              <a:avLst/>
              <a:gdLst>
                <a:gd name="connsiteX0" fmla="*/ 266700 w 695325"/>
                <a:gd name="connsiteY0" fmla="*/ 269875 h 688975"/>
                <a:gd name="connsiteX1" fmla="*/ 212725 w 695325"/>
                <a:gd name="connsiteY1" fmla="*/ 231775 h 688975"/>
                <a:gd name="connsiteX2" fmla="*/ 244475 w 695325"/>
                <a:gd name="connsiteY2" fmla="*/ 200025 h 688975"/>
                <a:gd name="connsiteX3" fmla="*/ 339725 w 695325"/>
                <a:gd name="connsiteY3" fmla="*/ 203200 h 688975"/>
                <a:gd name="connsiteX4" fmla="*/ 381000 w 695325"/>
                <a:gd name="connsiteY4" fmla="*/ 152400 h 688975"/>
                <a:gd name="connsiteX5" fmla="*/ 390525 w 695325"/>
                <a:gd name="connsiteY5" fmla="*/ 104775 h 688975"/>
                <a:gd name="connsiteX6" fmla="*/ 384175 w 695325"/>
                <a:gd name="connsiteY6" fmla="*/ 15875 h 688975"/>
                <a:gd name="connsiteX7" fmla="*/ 422275 w 695325"/>
                <a:gd name="connsiteY7" fmla="*/ 0 h 688975"/>
                <a:gd name="connsiteX8" fmla="*/ 463550 w 695325"/>
                <a:gd name="connsiteY8" fmla="*/ 47625 h 688975"/>
                <a:gd name="connsiteX9" fmla="*/ 517525 w 695325"/>
                <a:gd name="connsiteY9" fmla="*/ 66675 h 688975"/>
                <a:gd name="connsiteX10" fmla="*/ 530225 w 695325"/>
                <a:gd name="connsiteY10" fmla="*/ 31750 h 688975"/>
                <a:gd name="connsiteX11" fmla="*/ 558800 w 695325"/>
                <a:gd name="connsiteY11" fmla="*/ 66675 h 688975"/>
                <a:gd name="connsiteX12" fmla="*/ 615950 w 695325"/>
                <a:gd name="connsiteY12" fmla="*/ 79375 h 688975"/>
                <a:gd name="connsiteX13" fmla="*/ 666750 w 695325"/>
                <a:gd name="connsiteY13" fmla="*/ 69850 h 688975"/>
                <a:gd name="connsiteX14" fmla="*/ 666750 w 695325"/>
                <a:gd name="connsiteY14" fmla="*/ 215900 h 688975"/>
                <a:gd name="connsiteX15" fmla="*/ 587375 w 695325"/>
                <a:gd name="connsiteY15" fmla="*/ 282575 h 688975"/>
                <a:gd name="connsiteX16" fmla="*/ 584200 w 695325"/>
                <a:gd name="connsiteY16" fmla="*/ 292100 h 688975"/>
                <a:gd name="connsiteX17" fmla="*/ 679450 w 695325"/>
                <a:gd name="connsiteY17" fmla="*/ 327025 h 688975"/>
                <a:gd name="connsiteX18" fmla="*/ 695325 w 695325"/>
                <a:gd name="connsiteY18" fmla="*/ 355600 h 688975"/>
                <a:gd name="connsiteX19" fmla="*/ 676275 w 695325"/>
                <a:gd name="connsiteY19" fmla="*/ 393700 h 688975"/>
                <a:gd name="connsiteX20" fmla="*/ 587375 w 695325"/>
                <a:gd name="connsiteY20" fmla="*/ 422275 h 688975"/>
                <a:gd name="connsiteX21" fmla="*/ 546100 w 695325"/>
                <a:gd name="connsiteY21" fmla="*/ 450850 h 688975"/>
                <a:gd name="connsiteX22" fmla="*/ 539750 w 695325"/>
                <a:gd name="connsiteY22" fmla="*/ 488950 h 688975"/>
                <a:gd name="connsiteX23" fmla="*/ 460375 w 695325"/>
                <a:gd name="connsiteY23" fmla="*/ 485775 h 688975"/>
                <a:gd name="connsiteX24" fmla="*/ 457200 w 695325"/>
                <a:gd name="connsiteY24" fmla="*/ 542925 h 688975"/>
                <a:gd name="connsiteX25" fmla="*/ 450850 w 695325"/>
                <a:gd name="connsiteY25" fmla="*/ 600075 h 688975"/>
                <a:gd name="connsiteX26" fmla="*/ 374650 w 695325"/>
                <a:gd name="connsiteY26" fmla="*/ 635000 h 688975"/>
                <a:gd name="connsiteX27" fmla="*/ 320675 w 695325"/>
                <a:gd name="connsiteY27" fmla="*/ 657225 h 688975"/>
                <a:gd name="connsiteX28" fmla="*/ 301625 w 695325"/>
                <a:gd name="connsiteY28" fmla="*/ 619125 h 688975"/>
                <a:gd name="connsiteX29" fmla="*/ 301625 w 695325"/>
                <a:gd name="connsiteY29" fmla="*/ 619125 h 688975"/>
                <a:gd name="connsiteX30" fmla="*/ 247650 w 695325"/>
                <a:gd name="connsiteY30" fmla="*/ 590550 h 688975"/>
                <a:gd name="connsiteX31" fmla="*/ 247650 w 695325"/>
                <a:gd name="connsiteY31" fmla="*/ 590550 h 688975"/>
                <a:gd name="connsiteX32" fmla="*/ 238125 w 695325"/>
                <a:gd name="connsiteY32" fmla="*/ 638175 h 688975"/>
                <a:gd name="connsiteX33" fmla="*/ 247650 w 695325"/>
                <a:gd name="connsiteY33" fmla="*/ 679450 h 688975"/>
                <a:gd name="connsiteX34" fmla="*/ 212725 w 695325"/>
                <a:gd name="connsiteY34" fmla="*/ 688975 h 688975"/>
                <a:gd name="connsiteX35" fmla="*/ 174625 w 695325"/>
                <a:gd name="connsiteY35" fmla="*/ 660400 h 688975"/>
                <a:gd name="connsiteX36" fmla="*/ 152400 w 695325"/>
                <a:gd name="connsiteY36" fmla="*/ 688975 h 688975"/>
                <a:gd name="connsiteX37" fmla="*/ 120650 w 695325"/>
                <a:gd name="connsiteY37" fmla="*/ 666750 h 688975"/>
                <a:gd name="connsiteX38" fmla="*/ 123825 w 695325"/>
                <a:gd name="connsiteY38" fmla="*/ 615950 h 688975"/>
                <a:gd name="connsiteX39" fmla="*/ 127000 w 695325"/>
                <a:gd name="connsiteY39" fmla="*/ 593725 h 688975"/>
                <a:gd name="connsiteX40" fmla="*/ 79375 w 695325"/>
                <a:gd name="connsiteY40" fmla="*/ 603250 h 688975"/>
                <a:gd name="connsiteX41" fmla="*/ 31750 w 695325"/>
                <a:gd name="connsiteY41" fmla="*/ 546100 h 688975"/>
                <a:gd name="connsiteX42" fmla="*/ 0 w 695325"/>
                <a:gd name="connsiteY42" fmla="*/ 542925 h 688975"/>
                <a:gd name="connsiteX43" fmla="*/ 53975 w 695325"/>
                <a:gd name="connsiteY43" fmla="*/ 508000 h 688975"/>
                <a:gd name="connsiteX44" fmla="*/ 82550 w 695325"/>
                <a:gd name="connsiteY44" fmla="*/ 479425 h 688975"/>
                <a:gd name="connsiteX45" fmla="*/ 123825 w 695325"/>
                <a:gd name="connsiteY45" fmla="*/ 466725 h 688975"/>
                <a:gd name="connsiteX46" fmla="*/ 168275 w 695325"/>
                <a:gd name="connsiteY46" fmla="*/ 428625 h 688975"/>
                <a:gd name="connsiteX47" fmla="*/ 206375 w 695325"/>
                <a:gd name="connsiteY47" fmla="*/ 406400 h 688975"/>
                <a:gd name="connsiteX48" fmla="*/ 234950 w 695325"/>
                <a:gd name="connsiteY48" fmla="*/ 406400 h 688975"/>
                <a:gd name="connsiteX49" fmla="*/ 244475 w 695325"/>
                <a:gd name="connsiteY49" fmla="*/ 361950 h 688975"/>
                <a:gd name="connsiteX50" fmla="*/ 215900 w 695325"/>
                <a:gd name="connsiteY50" fmla="*/ 346075 h 688975"/>
                <a:gd name="connsiteX51" fmla="*/ 139700 w 695325"/>
                <a:gd name="connsiteY51" fmla="*/ 342900 h 688975"/>
                <a:gd name="connsiteX52" fmla="*/ 139700 w 695325"/>
                <a:gd name="connsiteY52" fmla="*/ 342900 h 688975"/>
                <a:gd name="connsiteX53" fmla="*/ 161925 w 695325"/>
                <a:gd name="connsiteY53" fmla="*/ 320675 h 688975"/>
                <a:gd name="connsiteX54" fmla="*/ 203200 w 695325"/>
                <a:gd name="connsiteY54" fmla="*/ 288925 h 688975"/>
                <a:gd name="connsiteX55" fmla="*/ 266700 w 695325"/>
                <a:gd name="connsiteY55" fmla="*/ 269875 h 68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95325" h="688975">
                  <a:moveTo>
                    <a:pt x="266700" y="269875"/>
                  </a:moveTo>
                  <a:lnTo>
                    <a:pt x="212725" y="231775"/>
                  </a:lnTo>
                  <a:lnTo>
                    <a:pt x="244475" y="200025"/>
                  </a:lnTo>
                  <a:lnTo>
                    <a:pt x="339725" y="203200"/>
                  </a:lnTo>
                  <a:lnTo>
                    <a:pt x="381000" y="152400"/>
                  </a:lnTo>
                  <a:lnTo>
                    <a:pt x="390525" y="104775"/>
                  </a:lnTo>
                  <a:lnTo>
                    <a:pt x="384175" y="15875"/>
                  </a:lnTo>
                  <a:lnTo>
                    <a:pt x="422275" y="0"/>
                  </a:lnTo>
                  <a:lnTo>
                    <a:pt x="463550" y="47625"/>
                  </a:lnTo>
                  <a:lnTo>
                    <a:pt x="517525" y="66675"/>
                  </a:lnTo>
                  <a:lnTo>
                    <a:pt x="530225" y="31750"/>
                  </a:lnTo>
                  <a:lnTo>
                    <a:pt x="558800" y="66675"/>
                  </a:lnTo>
                  <a:lnTo>
                    <a:pt x="615950" y="79375"/>
                  </a:lnTo>
                  <a:lnTo>
                    <a:pt x="666750" y="69850"/>
                  </a:lnTo>
                  <a:lnTo>
                    <a:pt x="666750" y="215900"/>
                  </a:lnTo>
                  <a:lnTo>
                    <a:pt x="587375" y="282575"/>
                  </a:lnTo>
                  <a:lnTo>
                    <a:pt x="584200" y="292100"/>
                  </a:lnTo>
                  <a:lnTo>
                    <a:pt x="679450" y="327025"/>
                  </a:lnTo>
                  <a:lnTo>
                    <a:pt x="695325" y="355600"/>
                  </a:lnTo>
                  <a:lnTo>
                    <a:pt x="676275" y="393700"/>
                  </a:lnTo>
                  <a:lnTo>
                    <a:pt x="587375" y="422275"/>
                  </a:lnTo>
                  <a:lnTo>
                    <a:pt x="546100" y="450850"/>
                  </a:lnTo>
                  <a:lnTo>
                    <a:pt x="539750" y="488950"/>
                  </a:lnTo>
                  <a:lnTo>
                    <a:pt x="460375" y="485775"/>
                  </a:lnTo>
                  <a:lnTo>
                    <a:pt x="457200" y="542925"/>
                  </a:lnTo>
                  <a:lnTo>
                    <a:pt x="450850" y="600075"/>
                  </a:lnTo>
                  <a:lnTo>
                    <a:pt x="374650" y="635000"/>
                  </a:lnTo>
                  <a:lnTo>
                    <a:pt x="320675" y="657225"/>
                  </a:lnTo>
                  <a:lnTo>
                    <a:pt x="301625" y="619125"/>
                  </a:lnTo>
                  <a:lnTo>
                    <a:pt x="301625" y="619125"/>
                  </a:lnTo>
                  <a:lnTo>
                    <a:pt x="247650" y="590550"/>
                  </a:lnTo>
                  <a:lnTo>
                    <a:pt x="247650" y="590550"/>
                  </a:lnTo>
                  <a:lnTo>
                    <a:pt x="238125" y="638175"/>
                  </a:lnTo>
                  <a:lnTo>
                    <a:pt x="247650" y="679450"/>
                  </a:lnTo>
                  <a:lnTo>
                    <a:pt x="212725" y="688975"/>
                  </a:lnTo>
                  <a:lnTo>
                    <a:pt x="174625" y="660400"/>
                  </a:lnTo>
                  <a:lnTo>
                    <a:pt x="152400" y="688975"/>
                  </a:lnTo>
                  <a:lnTo>
                    <a:pt x="120650" y="666750"/>
                  </a:lnTo>
                  <a:lnTo>
                    <a:pt x="123825" y="615950"/>
                  </a:lnTo>
                  <a:lnTo>
                    <a:pt x="127000" y="593725"/>
                  </a:lnTo>
                  <a:lnTo>
                    <a:pt x="79375" y="603250"/>
                  </a:lnTo>
                  <a:lnTo>
                    <a:pt x="31750" y="546100"/>
                  </a:lnTo>
                  <a:lnTo>
                    <a:pt x="0" y="542925"/>
                  </a:lnTo>
                  <a:lnTo>
                    <a:pt x="53975" y="508000"/>
                  </a:lnTo>
                  <a:lnTo>
                    <a:pt x="82550" y="479425"/>
                  </a:lnTo>
                  <a:lnTo>
                    <a:pt x="123825" y="466725"/>
                  </a:lnTo>
                  <a:lnTo>
                    <a:pt x="168275" y="428625"/>
                  </a:lnTo>
                  <a:lnTo>
                    <a:pt x="206375" y="406400"/>
                  </a:lnTo>
                  <a:lnTo>
                    <a:pt x="234950" y="406400"/>
                  </a:lnTo>
                  <a:lnTo>
                    <a:pt x="244475" y="361950"/>
                  </a:lnTo>
                  <a:lnTo>
                    <a:pt x="215900" y="346075"/>
                  </a:lnTo>
                  <a:lnTo>
                    <a:pt x="139700" y="342900"/>
                  </a:lnTo>
                  <a:lnTo>
                    <a:pt x="139700" y="342900"/>
                  </a:lnTo>
                  <a:lnTo>
                    <a:pt x="161925" y="320675"/>
                  </a:lnTo>
                  <a:lnTo>
                    <a:pt x="203200" y="288925"/>
                  </a:lnTo>
                  <a:lnTo>
                    <a:pt x="266700" y="269875"/>
                  </a:lnTo>
                  <a:close/>
                </a:path>
              </a:pathLst>
            </a:custGeom>
            <a:pattFill prst="wdUpDiag">
              <a:fgClr>
                <a:srgbClr val="C2E8F1"/>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t-LT" sz="1000" dirty="0">
                <a:solidFill>
                  <a:srgbClr val="000000"/>
                </a:solidFill>
                <a:latin typeface="Calibri" panose="020F0502020204030204" pitchFamily="34" charset="0"/>
              </a:endParaRPr>
            </a:p>
          </p:txBody>
        </p:sp>
        <p:sp>
          <p:nvSpPr>
            <p:cNvPr id="53" name="Freeform 49">
              <a:extLst>
                <a:ext uri="{FF2B5EF4-FFF2-40B4-BE49-F238E27FC236}">
                  <a16:creationId xmlns:a16="http://schemas.microsoft.com/office/drawing/2014/main" id="{68458424-6C5D-443F-99A4-69D505DA9D79}"/>
                </a:ext>
              </a:extLst>
            </p:cNvPr>
            <p:cNvSpPr/>
            <p:nvPr/>
          </p:nvSpPr>
          <p:spPr>
            <a:xfrm>
              <a:off x="5279100" y="1949450"/>
              <a:ext cx="261527" cy="210793"/>
            </a:xfrm>
            <a:custGeom>
              <a:avLst/>
              <a:gdLst>
                <a:gd name="connsiteX0" fmla="*/ 67600 w 261527"/>
                <a:gd name="connsiteY0" fmla="*/ 38100 h 210793"/>
                <a:gd name="connsiteX1" fmla="*/ 67600 w 261527"/>
                <a:gd name="connsiteY1" fmla="*/ 38100 h 210793"/>
                <a:gd name="connsiteX2" fmla="*/ 48550 w 261527"/>
                <a:gd name="connsiteY2" fmla="*/ 60325 h 210793"/>
                <a:gd name="connsiteX3" fmla="*/ 16800 w 261527"/>
                <a:gd name="connsiteY3" fmla="*/ 76200 h 210793"/>
                <a:gd name="connsiteX4" fmla="*/ 7275 w 261527"/>
                <a:gd name="connsiteY4" fmla="*/ 79375 h 210793"/>
                <a:gd name="connsiteX5" fmla="*/ 925 w 261527"/>
                <a:gd name="connsiteY5" fmla="*/ 88900 h 210793"/>
                <a:gd name="connsiteX6" fmla="*/ 10450 w 261527"/>
                <a:gd name="connsiteY6" fmla="*/ 92075 h 210793"/>
                <a:gd name="connsiteX7" fmla="*/ 29500 w 261527"/>
                <a:gd name="connsiteY7" fmla="*/ 101600 h 210793"/>
                <a:gd name="connsiteX8" fmla="*/ 35850 w 261527"/>
                <a:gd name="connsiteY8" fmla="*/ 111125 h 210793"/>
                <a:gd name="connsiteX9" fmla="*/ 32675 w 261527"/>
                <a:gd name="connsiteY9" fmla="*/ 120650 h 210793"/>
                <a:gd name="connsiteX10" fmla="*/ 35850 w 261527"/>
                <a:gd name="connsiteY10" fmla="*/ 142875 h 210793"/>
                <a:gd name="connsiteX11" fmla="*/ 45375 w 261527"/>
                <a:gd name="connsiteY11" fmla="*/ 146050 h 210793"/>
                <a:gd name="connsiteX12" fmla="*/ 67600 w 261527"/>
                <a:gd name="connsiteY12" fmla="*/ 152400 h 210793"/>
                <a:gd name="connsiteX13" fmla="*/ 73950 w 261527"/>
                <a:gd name="connsiteY13" fmla="*/ 190500 h 210793"/>
                <a:gd name="connsiteX14" fmla="*/ 77125 w 261527"/>
                <a:gd name="connsiteY14" fmla="*/ 200025 h 210793"/>
                <a:gd name="connsiteX15" fmla="*/ 96175 w 261527"/>
                <a:gd name="connsiteY15" fmla="*/ 209550 h 210793"/>
                <a:gd name="connsiteX16" fmla="*/ 115225 w 261527"/>
                <a:gd name="connsiteY16" fmla="*/ 203200 h 210793"/>
                <a:gd name="connsiteX17" fmla="*/ 124750 w 261527"/>
                <a:gd name="connsiteY17" fmla="*/ 200025 h 210793"/>
                <a:gd name="connsiteX18" fmla="*/ 156500 w 261527"/>
                <a:gd name="connsiteY18" fmla="*/ 196850 h 210793"/>
                <a:gd name="connsiteX19" fmla="*/ 166025 w 261527"/>
                <a:gd name="connsiteY19" fmla="*/ 200025 h 210793"/>
                <a:gd name="connsiteX20" fmla="*/ 172375 w 261527"/>
                <a:gd name="connsiteY20" fmla="*/ 209550 h 210793"/>
                <a:gd name="connsiteX21" fmla="*/ 181900 w 261527"/>
                <a:gd name="connsiteY21" fmla="*/ 206375 h 210793"/>
                <a:gd name="connsiteX22" fmla="*/ 185075 w 261527"/>
                <a:gd name="connsiteY22" fmla="*/ 196850 h 210793"/>
                <a:gd name="connsiteX23" fmla="*/ 207300 w 261527"/>
                <a:gd name="connsiteY23" fmla="*/ 196850 h 210793"/>
                <a:gd name="connsiteX24" fmla="*/ 226350 w 261527"/>
                <a:gd name="connsiteY24" fmla="*/ 203200 h 210793"/>
                <a:gd name="connsiteX25" fmla="*/ 245400 w 261527"/>
                <a:gd name="connsiteY25" fmla="*/ 193675 h 210793"/>
                <a:gd name="connsiteX26" fmla="*/ 242225 w 261527"/>
                <a:gd name="connsiteY26" fmla="*/ 180975 h 210793"/>
                <a:gd name="connsiteX27" fmla="*/ 239050 w 261527"/>
                <a:gd name="connsiteY27" fmla="*/ 171450 h 210793"/>
                <a:gd name="connsiteX28" fmla="*/ 229525 w 261527"/>
                <a:gd name="connsiteY28" fmla="*/ 165100 h 210793"/>
                <a:gd name="connsiteX29" fmla="*/ 204125 w 261527"/>
                <a:gd name="connsiteY29" fmla="*/ 158750 h 210793"/>
                <a:gd name="connsiteX30" fmla="*/ 204125 w 261527"/>
                <a:gd name="connsiteY30" fmla="*/ 117475 h 210793"/>
                <a:gd name="connsiteX31" fmla="*/ 210475 w 261527"/>
                <a:gd name="connsiteY31" fmla="*/ 92075 h 210793"/>
                <a:gd name="connsiteX32" fmla="*/ 223175 w 261527"/>
                <a:gd name="connsiteY32" fmla="*/ 73025 h 210793"/>
                <a:gd name="connsiteX33" fmla="*/ 245400 w 261527"/>
                <a:gd name="connsiteY33" fmla="*/ 66675 h 210793"/>
                <a:gd name="connsiteX34" fmla="*/ 216825 w 261527"/>
                <a:gd name="connsiteY34" fmla="*/ 60325 h 210793"/>
                <a:gd name="connsiteX35" fmla="*/ 197775 w 261527"/>
                <a:gd name="connsiteY35" fmla="*/ 53975 h 210793"/>
                <a:gd name="connsiteX36" fmla="*/ 191425 w 261527"/>
                <a:gd name="connsiteY36" fmla="*/ 34925 h 210793"/>
                <a:gd name="connsiteX37" fmla="*/ 188250 w 261527"/>
                <a:gd name="connsiteY37" fmla="*/ 12700 h 210793"/>
                <a:gd name="connsiteX38" fmla="*/ 169200 w 261527"/>
                <a:gd name="connsiteY38" fmla="*/ 0 h 210793"/>
                <a:gd name="connsiteX39" fmla="*/ 159675 w 261527"/>
                <a:gd name="connsiteY39" fmla="*/ 3175 h 210793"/>
                <a:gd name="connsiteX40" fmla="*/ 137450 w 261527"/>
                <a:gd name="connsiteY40" fmla="*/ 28575 h 210793"/>
                <a:gd name="connsiteX41" fmla="*/ 89825 w 261527"/>
                <a:gd name="connsiteY41" fmla="*/ 28575 h 210793"/>
                <a:gd name="connsiteX42" fmla="*/ 67600 w 261527"/>
                <a:gd name="connsiteY42" fmla="*/ 38100 h 210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1527" h="210793">
                  <a:moveTo>
                    <a:pt x="67600" y="38100"/>
                  </a:moveTo>
                  <a:lnTo>
                    <a:pt x="67600" y="38100"/>
                  </a:lnTo>
                  <a:cubicBezTo>
                    <a:pt x="61250" y="45508"/>
                    <a:pt x="55743" y="53732"/>
                    <a:pt x="48550" y="60325"/>
                  </a:cubicBezTo>
                  <a:cubicBezTo>
                    <a:pt x="32866" y="74702"/>
                    <a:pt x="32903" y="71599"/>
                    <a:pt x="16800" y="76200"/>
                  </a:cubicBezTo>
                  <a:cubicBezTo>
                    <a:pt x="13582" y="77119"/>
                    <a:pt x="10450" y="78317"/>
                    <a:pt x="7275" y="79375"/>
                  </a:cubicBezTo>
                  <a:cubicBezTo>
                    <a:pt x="5158" y="82550"/>
                    <a:pt x="0" y="85198"/>
                    <a:pt x="925" y="88900"/>
                  </a:cubicBezTo>
                  <a:cubicBezTo>
                    <a:pt x="1737" y="92147"/>
                    <a:pt x="7457" y="90578"/>
                    <a:pt x="10450" y="92075"/>
                  </a:cubicBezTo>
                  <a:cubicBezTo>
                    <a:pt x="35069" y="104385"/>
                    <a:pt x="5559" y="93620"/>
                    <a:pt x="29500" y="101600"/>
                  </a:cubicBezTo>
                  <a:cubicBezTo>
                    <a:pt x="31617" y="104775"/>
                    <a:pt x="35223" y="107361"/>
                    <a:pt x="35850" y="111125"/>
                  </a:cubicBezTo>
                  <a:cubicBezTo>
                    <a:pt x="36400" y="114426"/>
                    <a:pt x="32675" y="117303"/>
                    <a:pt x="32675" y="120650"/>
                  </a:cubicBezTo>
                  <a:cubicBezTo>
                    <a:pt x="32675" y="128134"/>
                    <a:pt x="32503" y="136182"/>
                    <a:pt x="35850" y="142875"/>
                  </a:cubicBezTo>
                  <a:cubicBezTo>
                    <a:pt x="37347" y="145868"/>
                    <a:pt x="42157" y="145131"/>
                    <a:pt x="45375" y="146050"/>
                  </a:cubicBezTo>
                  <a:cubicBezTo>
                    <a:pt x="73282" y="154023"/>
                    <a:pt x="44762" y="144787"/>
                    <a:pt x="67600" y="152400"/>
                  </a:cubicBezTo>
                  <a:cubicBezTo>
                    <a:pt x="75043" y="174730"/>
                    <a:pt x="66861" y="147965"/>
                    <a:pt x="73950" y="190500"/>
                  </a:cubicBezTo>
                  <a:cubicBezTo>
                    <a:pt x="74500" y="193801"/>
                    <a:pt x="75034" y="197412"/>
                    <a:pt x="77125" y="200025"/>
                  </a:cubicBezTo>
                  <a:cubicBezTo>
                    <a:pt x="81601" y="205620"/>
                    <a:pt x="89900" y="207458"/>
                    <a:pt x="96175" y="209550"/>
                  </a:cubicBezTo>
                  <a:lnTo>
                    <a:pt x="115225" y="203200"/>
                  </a:lnTo>
                  <a:cubicBezTo>
                    <a:pt x="118400" y="202142"/>
                    <a:pt x="121420" y="200358"/>
                    <a:pt x="124750" y="200025"/>
                  </a:cubicBezTo>
                  <a:lnTo>
                    <a:pt x="156500" y="196850"/>
                  </a:lnTo>
                  <a:cubicBezTo>
                    <a:pt x="159675" y="197908"/>
                    <a:pt x="163412" y="197934"/>
                    <a:pt x="166025" y="200025"/>
                  </a:cubicBezTo>
                  <a:cubicBezTo>
                    <a:pt x="169005" y="202409"/>
                    <a:pt x="168832" y="208133"/>
                    <a:pt x="172375" y="209550"/>
                  </a:cubicBezTo>
                  <a:cubicBezTo>
                    <a:pt x="175482" y="210793"/>
                    <a:pt x="178725" y="207433"/>
                    <a:pt x="181900" y="206375"/>
                  </a:cubicBezTo>
                  <a:cubicBezTo>
                    <a:pt x="182958" y="203200"/>
                    <a:pt x="182708" y="199217"/>
                    <a:pt x="185075" y="196850"/>
                  </a:cubicBezTo>
                  <a:cubicBezTo>
                    <a:pt x="191262" y="190663"/>
                    <a:pt x="201103" y="194991"/>
                    <a:pt x="207300" y="196850"/>
                  </a:cubicBezTo>
                  <a:cubicBezTo>
                    <a:pt x="213711" y="198773"/>
                    <a:pt x="226350" y="203200"/>
                    <a:pt x="226350" y="203200"/>
                  </a:cubicBezTo>
                  <a:cubicBezTo>
                    <a:pt x="230048" y="201967"/>
                    <a:pt x="243861" y="198291"/>
                    <a:pt x="245400" y="193675"/>
                  </a:cubicBezTo>
                  <a:cubicBezTo>
                    <a:pt x="246780" y="189535"/>
                    <a:pt x="243424" y="185171"/>
                    <a:pt x="242225" y="180975"/>
                  </a:cubicBezTo>
                  <a:cubicBezTo>
                    <a:pt x="241306" y="177757"/>
                    <a:pt x="241141" y="174063"/>
                    <a:pt x="239050" y="171450"/>
                  </a:cubicBezTo>
                  <a:cubicBezTo>
                    <a:pt x="236666" y="168470"/>
                    <a:pt x="232938" y="166807"/>
                    <a:pt x="229525" y="165100"/>
                  </a:cubicBezTo>
                  <a:cubicBezTo>
                    <a:pt x="223016" y="161846"/>
                    <a:pt x="210163" y="159958"/>
                    <a:pt x="204125" y="158750"/>
                  </a:cubicBezTo>
                  <a:cubicBezTo>
                    <a:pt x="197849" y="139923"/>
                    <a:pt x="199782" y="150049"/>
                    <a:pt x="204125" y="117475"/>
                  </a:cubicBezTo>
                  <a:cubicBezTo>
                    <a:pt x="204619" y="113771"/>
                    <a:pt x="207663" y="97136"/>
                    <a:pt x="210475" y="92075"/>
                  </a:cubicBezTo>
                  <a:cubicBezTo>
                    <a:pt x="214181" y="85404"/>
                    <a:pt x="215935" y="75438"/>
                    <a:pt x="223175" y="73025"/>
                  </a:cubicBezTo>
                  <a:cubicBezTo>
                    <a:pt x="236840" y="68470"/>
                    <a:pt x="229453" y="70662"/>
                    <a:pt x="245400" y="66675"/>
                  </a:cubicBezTo>
                  <a:cubicBezTo>
                    <a:pt x="218148" y="57591"/>
                    <a:pt x="261527" y="71501"/>
                    <a:pt x="216825" y="60325"/>
                  </a:cubicBezTo>
                  <a:cubicBezTo>
                    <a:pt x="210331" y="58702"/>
                    <a:pt x="197775" y="53975"/>
                    <a:pt x="197775" y="53975"/>
                  </a:cubicBezTo>
                  <a:cubicBezTo>
                    <a:pt x="195658" y="47625"/>
                    <a:pt x="192372" y="41551"/>
                    <a:pt x="191425" y="34925"/>
                  </a:cubicBezTo>
                  <a:cubicBezTo>
                    <a:pt x="190367" y="27517"/>
                    <a:pt x="191029" y="19648"/>
                    <a:pt x="188250" y="12700"/>
                  </a:cubicBezTo>
                  <a:cubicBezTo>
                    <a:pt x="184591" y="3553"/>
                    <a:pt x="176849" y="2550"/>
                    <a:pt x="169200" y="0"/>
                  </a:cubicBezTo>
                  <a:cubicBezTo>
                    <a:pt x="166025" y="1058"/>
                    <a:pt x="162042" y="808"/>
                    <a:pt x="159675" y="3175"/>
                  </a:cubicBezTo>
                  <a:cubicBezTo>
                    <a:pt x="122633" y="40217"/>
                    <a:pt x="164437" y="10583"/>
                    <a:pt x="137450" y="28575"/>
                  </a:cubicBezTo>
                  <a:cubicBezTo>
                    <a:pt x="111713" y="22141"/>
                    <a:pt x="133639" y="26141"/>
                    <a:pt x="89825" y="28575"/>
                  </a:cubicBezTo>
                  <a:cubicBezTo>
                    <a:pt x="82428" y="28986"/>
                    <a:pt x="71304" y="36513"/>
                    <a:pt x="67600" y="38100"/>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t-LT" sz="1000" dirty="0">
                <a:solidFill>
                  <a:srgbClr val="000000"/>
                </a:solidFill>
                <a:latin typeface="Calibri" panose="020F0502020204030204" pitchFamily="34" charset="0"/>
              </a:endParaRPr>
            </a:p>
          </p:txBody>
        </p:sp>
        <p:sp>
          <p:nvSpPr>
            <p:cNvPr id="54" name="Freeform 50">
              <a:extLst>
                <a:ext uri="{FF2B5EF4-FFF2-40B4-BE49-F238E27FC236}">
                  <a16:creationId xmlns:a16="http://schemas.microsoft.com/office/drawing/2014/main" id="{FAC3E37C-F863-4D23-A767-95673E7B68ED}"/>
                </a:ext>
              </a:extLst>
            </p:cNvPr>
            <p:cNvSpPr/>
            <p:nvPr/>
          </p:nvSpPr>
          <p:spPr>
            <a:xfrm>
              <a:off x="4686300" y="1524000"/>
              <a:ext cx="1349375" cy="1419224"/>
            </a:xfrm>
            <a:custGeom>
              <a:avLst/>
              <a:gdLst>
                <a:gd name="connsiteX0" fmla="*/ 1292225 w 1349375"/>
                <a:gd name="connsiteY0" fmla="*/ 835025 h 1419225"/>
                <a:gd name="connsiteX1" fmla="*/ 1241425 w 1349375"/>
                <a:gd name="connsiteY1" fmla="*/ 879475 h 1419225"/>
                <a:gd name="connsiteX2" fmla="*/ 1209675 w 1349375"/>
                <a:gd name="connsiteY2" fmla="*/ 920750 h 1419225"/>
                <a:gd name="connsiteX3" fmla="*/ 1225550 w 1349375"/>
                <a:gd name="connsiteY3" fmla="*/ 955675 h 1419225"/>
                <a:gd name="connsiteX4" fmla="*/ 1200150 w 1349375"/>
                <a:gd name="connsiteY4" fmla="*/ 968375 h 1419225"/>
                <a:gd name="connsiteX5" fmla="*/ 1219200 w 1349375"/>
                <a:gd name="connsiteY5" fmla="*/ 1016000 h 1419225"/>
                <a:gd name="connsiteX6" fmla="*/ 1200150 w 1349375"/>
                <a:gd name="connsiteY6" fmla="*/ 1076325 h 1419225"/>
                <a:gd name="connsiteX7" fmla="*/ 1162050 w 1349375"/>
                <a:gd name="connsiteY7" fmla="*/ 1101725 h 1419225"/>
                <a:gd name="connsiteX8" fmla="*/ 1187450 w 1349375"/>
                <a:gd name="connsiteY8" fmla="*/ 1196975 h 1419225"/>
                <a:gd name="connsiteX9" fmla="*/ 1190625 w 1349375"/>
                <a:gd name="connsiteY9" fmla="*/ 1222375 h 1419225"/>
                <a:gd name="connsiteX10" fmla="*/ 1139825 w 1349375"/>
                <a:gd name="connsiteY10" fmla="*/ 1250950 h 1419225"/>
                <a:gd name="connsiteX11" fmla="*/ 1022350 w 1349375"/>
                <a:gd name="connsiteY11" fmla="*/ 1238250 h 1419225"/>
                <a:gd name="connsiteX12" fmla="*/ 1012825 w 1349375"/>
                <a:gd name="connsiteY12" fmla="*/ 1285875 h 1419225"/>
                <a:gd name="connsiteX13" fmla="*/ 1044575 w 1349375"/>
                <a:gd name="connsiteY13" fmla="*/ 1317625 h 1419225"/>
                <a:gd name="connsiteX14" fmla="*/ 949325 w 1349375"/>
                <a:gd name="connsiteY14" fmla="*/ 1362075 h 1419225"/>
                <a:gd name="connsiteX15" fmla="*/ 939800 w 1349375"/>
                <a:gd name="connsiteY15" fmla="*/ 1397000 h 1419225"/>
                <a:gd name="connsiteX16" fmla="*/ 825500 w 1349375"/>
                <a:gd name="connsiteY16" fmla="*/ 1419225 h 1419225"/>
                <a:gd name="connsiteX17" fmla="*/ 796925 w 1349375"/>
                <a:gd name="connsiteY17" fmla="*/ 1330325 h 1419225"/>
                <a:gd name="connsiteX18" fmla="*/ 793750 w 1349375"/>
                <a:gd name="connsiteY18" fmla="*/ 1289050 h 1419225"/>
                <a:gd name="connsiteX19" fmla="*/ 682625 w 1349375"/>
                <a:gd name="connsiteY19" fmla="*/ 1273175 h 1419225"/>
                <a:gd name="connsiteX20" fmla="*/ 654050 w 1349375"/>
                <a:gd name="connsiteY20" fmla="*/ 1292225 h 1419225"/>
                <a:gd name="connsiteX21" fmla="*/ 577850 w 1349375"/>
                <a:gd name="connsiteY21" fmla="*/ 1266825 h 1419225"/>
                <a:gd name="connsiteX22" fmla="*/ 565150 w 1349375"/>
                <a:gd name="connsiteY22" fmla="*/ 1209675 h 1419225"/>
                <a:gd name="connsiteX23" fmla="*/ 527050 w 1349375"/>
                <a:gd name="connsiteY23" fmla="*/ 1193800 h 1419225"/>
                <a:gd name="connsiteX24" fmla="*/ 492125 w 1349375"/>
                <a:gd name="connsiteY24" fmla="*/ 1257300 h 1419225"/>
                <a:gd name="connsiteX25" fmla="*/ 454025 w 1349375"/>
                <a:gd name="connsiteY25" fmla="*/ 1263650 h 1419225"/>
                <a:gd name="connsiteX26" fmla="*/ 431800 w 1349375"/>
                <a:gd name="connsiteY26" fmla="*/ 1304925 h 1419225"/>
                <a:gd name="connsiteX27" fmla="*/ 403225 w 1349375"/>
                <a:gd name="connsiteY27" fmla="*/ 1298575 h 1419225"/>
                <a:gd name="connsiteX28" fmla="*/ 368300 w 1349375"/>
                <a:gd name="connsiteY28" fmla="*/ 1254125 h 1419225"/>
                <a:gd name="connsiteX29" fmla="*/ 327025 w 1349375"/>
                <a:gd name="connsiteY29" fmla="*/ 1282700 h 1419225"/>
                <a:gd name="connsiteX30" fmla="*/ 254000 w 1349375"/>
                <a:gd name="connsiteY30" fmla="*/ 1279525 h 1419225"/>
                <a:gd name="connsiteX31" fmla="*/ 285750 w 1349375"/>
                <a:gd name="connsiteY31" fmla="*/ 1193800 h 1419225"/>
                <a:gd name="connsiteX32" fmla="*/ 209550 w 1349375"/>
                <a:gd name="connsiteY32" fmla="*/ 1095375 h 1419225"/>
                <a:gd name="connsiteX33" fmla="*/ 107950 w 1349375"/>
                <a:gd name="connsiteY33" fmla="*/ 1104900 h 1419225"/>
                <a:gd name="connsiteX34" fmla="*/ 66675 w 1349375"/>
                <a:gd name="connsiteY34" fmla="*/ 990600 h 1419225"/>
                <a:gd name="connsiteX35" fmla="*/ 0 w 1349375"/>
                <a:gd name="connsiteY35" fmla="*/ 974725 h 1419225"/>
                <a:gd name="connsiteX36" fmla="*/ 73025 w 1349375"/>
                <a:gd name="connsiteY36" fmla="*/ 873125 h 1419225"/>
                <a:gd name="connsiteX37" fmla="*/ 82550 w 1349375"/>
                <a:gd name="connsiteY37" fmla="*/ 809625 h 1419225"/>
                <a:gd name="connsiteX38" fmla="*/ 152400 w 1349375"/>
                <a:gd name="connsiteY38" fmla="*/ 828675 h 1419225"/>
                <a:gd name="connsiteX39" fmla="*/ 187325 w 1349375"/>
                <a:gd name="connsiteY39" fmla="*/ 800100 h 1419225"/>
                <a:gd name="connsiteX40" fmla="*/ 228600 w 1349375"/>
                <a:gd name="connsiteY40" fmla="*/ 800100 h 1419225"/>
                <a:gd name="connsiteX41" fmla="*/ 257175 w 1349375"/>
                <a:gd name="connsiteY41" fmla="*/ 793750 h 1419225"/>
                <a:gd name="connsiteX42" fmla="*/ 225425 w 1349375"/>
                <a:gd name="connsiteY42" fmla="*/ 676275 h 1419225"/>
                <a:gd name="connsiteX43" fmla="*/ 254000 w 1349375"/>
                <a:gd name="connsiteY43" fmla="*/ 628650 h 1419225"/>
                <a:gd name="connsiteX44" fmla="*/ 295275 w 1349375"/>
                <a:gd name="connsiteY44" fmla="*/ 635000 h 1419225"/>
                <a:gd name="connsiteX45" fmla="*/ 295275 w 1349375"/>
                <a:gd name="connsiteY45" fmla="*/ 635000 h 1419225"/>
                <a:gd name="connsiteX46" fmla="*/ 298450 w 1349375"/>
                <a:gd name="connsiteY46" fmla="*/ 600075 h 1419225"/>
                <a:gd name="connsiteX47" fmla="*/ 254000 w 1349375"/>
                <a:gd name="connsiteY47" fmla="*/ 571500 h 1419225"/>
                <a:gd name="connsiteX48" fmla="*/ 257175 w 1349375"/>
                <a:gd name="connsiteY48" fmla="*/ 488950 h 1419225"/>
                <a:gd name="connsiteX49" fmla="*/ 222250 w 1349375"/>
                <a:gd name="connsiteY49" fmla="*/ 460375 h 1419225"/>
                <a:gd name="connsiteX50" fmla="*/ 234950 w 1349375"/>
                <a:gd name="connsiteY50" fmla="*/ 422275 h 1419225"/>
                <a:gd name="connsiteX51" fmla="*/ 228600 w 1349375"/>
                <a:gd name="connsiteY51" fmla="*/ 384175 h 1419225"/>
                <a:gd name="connsiteX52" fmla="*/ 161925 w 1349375"/>
                <a:gd name="connsiteY52" fmla="*/ 355600 h 1419225"/>
                <a:gd name="connsiteX53" fmla="*/ 142875 w 1349375"/>
                <a:gd name="connsiteY53" fmla="*/ 238125 h 1419225"/>
                <a:gd name="connsiteX54" fmla="*/ 200025 w 1349375"/>
                <a:gd name="connsiteY54" fmla="*/ 254000 h 1419225"/>
                <a:gd name="connsiteX55" fmla="*/ 215900 w 1349375"/>
                <a:gd name="connsiteY55" fmla="*/ 212725 h 1419225"/>
                <a:gd name="connsiteX56" fmla="*/ 254000 w 1349375"/>
                <a:gd name="connsiteY56" fmla="*/ 231775 h 1419225"/>
                <a:gd name="connsiteX57" fmla="*/ 288925 w 1349375"/>
                <a:gd name="connsiteY57" fmla="*/ 190500 h 1419225"/>
                <a:gd name="connsiteX58" fmla="*/ 295275 w 1349375"/>
                <a:gd name="connsiteY58" fmla="*/ 168275 h 1419225"/>
                <a:gd name="connsiteX59" fmla="*/ 339725 w 1349375"/>
                <a:gd name="connsiteY59" fmla="*/ 152400 h 1419225"/>
                <a:gd name="connsiteX60" fmla="*/ 361950 w 1349375"/>
                <a:gd name="connsiteY60" fmla="*/ 193675 h 1419225"/>
                <a:gd name="connsiteX61" fmla="*/ 365125 w 1349375"/>
                <a:gd name="connsiteY61" fmla="*/ 241300 h 1419225"/>
                <a:gd name="connsiteX62" fmla="*/ 409575 w 1349375"/>
                <a:gd name="connsiteY62" fmla="*/ 244475 h 1419225"/>
                <a:gd name="connsiteX63" fmla="*/ 454025 w 1349375"/>
                <a:gd name="connsiteY63" fmla="*/ 250825 h 1419225"/>
                <a:gd name="connsiteX64" fmla="*/ 460375 w 1349375"/>
                <a:gd name="connsiteY64" fmla="*/ 222250 h 1419225"/>
                <a:gd name="connsiteX65" fmla="*/ 488950 w 1349375"/>
                <a:gd name="connsiteY65" fmla="*/ 219075 h 1419225"/>
                <a:gd name="connsiteX66" fmla="*/ 495300 w 1349375"/>
                <a:gd name="connsiteY66" fmla="*/ 187325 h 1419225"/>
                <a:gd name="connsiteX67" fmla="*/ 514350 w 1349375"/>
                <a:gd name="connsiteY67" fmla="*/ 158750 h 1419225"/>
                <a:gd name="connsiteX68" fmla="*/ 530225 w 1349375"/>
                <a:gd name="connsiteY68" fmla="*/ 120650 h 1419225"/>
                <a:gd name="connsiteX69" fmla="*/ 565150 w 1349375"/>
                <a:gd name="connsiteY69" fmla="*/ 111125 h 1419225"/>
                <a:gd name="connsiteX70" fmla="*/ 574675 w 1349375"/>
                <a:gd name="connsiteY70" fmla="*/ 82550 h 1419225"/>
                <a:gd name="connsiteX71" fmla="*/ 606425 w 1349375"/>
                <a:gd name="connsiteY71" fmla="*/ 76200 h 1419225"/>
                <a:gd name="connsiteX72" fmla="*/ 631825 w 1349375"/>
                <a:gd name="connsiteY72" fmla="*/ 69850 h 1419225"/>
                <a:gd name="connsiteX73" fmla="*/ 727075 w 1349375"/>
                <a:gd name="connsiteY73" fmla="*/ 101600 h 1419225"/>
                <a:gd name="connsiteX74" fmla="*/ 749300 w 1349375"/>
                <a:gd name="connsiteY74" fmla="*/ 38100 h 1419225"/>
                <a:gd name="connsiteX75" fmla="*/ 771525 w 1349375"/>
                <a:gd name="connsiteY75" fmla="*/ 34925 h 1419225"/>
                <a:gd name="connsiteX76" fmla="*/ 806450 w 1349375"/>
                <a:gd name="connsiteY76" fmla="*/ 76200 h 1419225"/>
                <a:gd name="connsiteX77" fmla="*/ 806450 w 1349375"/>
                <a:gd name="connsiteY77" fmla="*/ 76200 h 1419225"/>
                <a:gd name="connsiteX78" fmla="*/ 844550 w 1349375"/>
                <a:gd name="connsiteY78" fmla="*/ 117475 h 1419225"/>
                <a:gd name="connsiteX79" fmla="*/ 866775 w 1349375"/>
                <a:gd name="connsiteY79" fmla="*/ 133350 h 1419225"/>
                <a:gd name="connsiteX80" fmla="*/ 835025 w 1349375"/>
                <a:gd name="connsiteY80" fmla="*/ 161925 h 1419225"/>
                <a:gd name="connsiteX81" fmla="*/ 847725 w 1349375"/>
                <a:gd name="connsiteY81" fmla="*/ 184150 h 1419225"/>
                <a:gd name="connsiteX82" fmla="*/ 1022350 w 1349375"/>
                <a:gd name="connsiteY82" fmla="*/ 158750 h 1419225"/>
                <a:gd name="connsiteX83" fmla="*/ 1054100 w 1349375"/>
                <a:gd name="connsiteY83" fmla="*/ 127000 h 1419225"/>
                <a:gd name="connsiteX84" fmla="*/ 1054100 w 1349375"/>
                <a:gd name="connsiteY84" fmla="*/ 101600 h 1419225"/>
                <a:gd name="connsiteX85" fmla="*/ 1003300 w 1349375"/>
                <a:gd name="connsiteY85" fmla="*/ 114300 h 1419225"/>
                <a:gd name="connsiteX86" fmla="*/ 990600 w 1349375"/>
                <a:gd name="connsiteY86" fmla="*/ 92075 h 1419225"/>
                <a:gd name="connsiteX87" fmla="*/ 1003300 w 1349375"/>
                <a:gd name="connsiteY87" fmla="*/ 50800 h 1419225"/>
                <a:gd name="connsiteX88" fmla="*/ 1060450 w 1349375"/>
                <a:gd name="connsiteY88" fmla="*/ 53975 h 1419225"/>
                <a:gd name="connsiteX89" fmla="*/ 1082675 w 1349375"/>
                <a:gd name="connsiteY89" fmla="*/ 34925 h 1419225"/>
                <a:gd name="connsiteX90" fmla="*/ 1101725 w 1349375"/>
                <a:gd name="connsiteY90" fmla="*/ 0 h 1419225"/>
                <a:gd name="connsiteX91" fmla="*/ 1171575 w 1349375"/>
                <a:gd name="connsiteY91" fmla="*/ 57150 h 1419225"/>
                <a:gd name="connsiteX92" fmla="*/ 1247775 w 1349375"/>
                <a:gd name="connsiteY92" fmla="*/ 3175 h 1419225"/>
                <a:gd name="connsiteX93" fmla="*/ 1285875 w 1349375"/>
                <a:gd name="connsiteY93" fmla="*/ 15875 h 1419225"/>
                <a:gd name="connsiteX94" fmla="*/ 1289050 w 1349375"/>
                <a:gd name="connsiteY94" fmla="*/ 146050 h 1419225"/>
                <a:gd name="connsiteX95" fmla="*/ 1330325 w 1349375"/>
                <a:gd name="connsiteY95" fmla="*/ 161925 h 1419225"/>
                <a:gd name="connsiteX96" fmla="*/ 1320800 w 1349375"/>
                <a:gd name="connsiteY96" fmla="*/ 206375 h 1419225"/>
                <a:gd name="connsiteX97" fmla="*/ 1349375 w 1349375"/>
                <a:gd name="connsiteY97" fmla="*/ 241300 h 1419225"/>
                <a:gd name="connsiteX98" fmla="*/ 1343025 w 1349375"/>
                <a:gd name="connsiteY98" fmla="*/ 301625 h 1419225"/>
                <a:gd name="connsiteX99" fmla="*/ 1320800 w 1349375"/>
                <a:gd name="connsiteY99" fmla="*/ 333375 h 1419225"/>
                <a:gd name="connsiteX100" fmla="*/ 1330325 w 1349375"/>
                <a:gd name="connsiteY100" fmla="*/ 374650 h 1419225"/>
                <a:gd name="connsiteX101" fmla="*/ 1285875 w 1349375"/>
                <a:gd name="connsiteY101" fmla="*/ 400050 h 1419225"/>
                <a:gd name="connsiteX102" fmla="*/ 1231900 w 1349375"/>
                <a:gd name="connsiteY102" fmla="*/ 419100 h 1419225"/>
                <a:gd name="connsiteX103" fmla="*/ 1241425 w 1349375"/>
                <a:gd name="connsiteY103" fmla="*/ 463550 h 1419225"/>
                <a:gd name="connsiteX104" fmla="*/ 1257300 w 1349375"/>
                <a:gd name="connsiteY104" fmla="*/ 492125 h 1419225"/>
                <a:gd name="connsiteX105" fmla="*/ 1282700 w 1349375"/>
                <a:gd name="connsiteY105" fmla="*/ 495300 h 1419225"/>
                <a:gd name="connsiteX106" fmla="*/ 1295400 w 1349375"/>
                <a:gd name="connsiteY106" fmla="*/ 539750 h 1419225"/>
                <a:gd name="connsiteX107" fmla="*/ 1295400 w 1349375"/>
                <a:gd name="connsiteY107" fmla="*/ 574675 h 1419225"/>
                <a:gd name="connsiteX108" fmla="*/ 1295400 w 1349375"/>
                <a:gd name="connsiteY108" fmla="*/ 622300 h 1419225"/>
                <a:gd name="connsiteX109" fmla="*/ 1289050 w 1349375"/>
                <a:gd name="connsiteY109" fmla="*/ 644525 h 1419225"/>
                <a:gd name="connsiteX110" fmla="*/ 1289050 w 1349375"/>
                <a:gd name="connsiteY110" fmla="*/ 644525 h 1419225"/>
                <a:gd name="connsiteX111" fmla="*/ 1343025 w 1349375"/>
                <a:gd name="connsiteY111" fmla="*/ 676275 h 1419225"/>
                <a:gd name="connsiteX112" fmla="*/ 1327150 w 1349375"/>
                <a:gd name="connsiteY112" fmla="*/ 708025 h 1419225"/>
                <a:gd name="connsiteX113" fmla="*/ 1298575 w 1349375"/>
                <a:gd name="connsiteY113" fmla="*/ 717550 h 1419225"/>
                <a:gd name="connsiteX114" fmla="*/ 1298575 w 1349375"/>
                <a:gd name="connsiteY114" fmla="*/ 717550 h 1419225"/>
                <a:gd name="connsiteX115" fmla="*/ 1270000 w 1349375"/>
                <a:gd name="connsiteY115" fmla="*/ 692150 h 1419225"/>
                <a:gd name="connsiteX116" fmla="*/ 1263650 w 1349375"/>
                <a:gd name="connsiteY116" fmla="*/ 679450 h 1419225"/>
                <a:gd name="connsiteX117" fmla="*/ 1228725 w 1349375"/>
                <a:gd name="connsiteY117" fmla="*/ 695325 h 1419225"/>
                <a:gd name="connsiteX118" fmla="*/ 1190625 w 1349375"/>
                <a:gd name="connsiteY118" fmla="*/ 685800 h 1419225"/>
                <a:gd name="connsiteX119" fmla="*/ 1181100 w 1349375"/>
                <a:gd name="connsiteY119" fmla="*/ 711200 h 1419225"/>
                <a:gd name="connsiteX120" fmla="*/ 1203325 w 1349375"/>
                <a:gd name="connsiteY120" fmla="*/ 746125 h 1419225"/>
                <a:gd name="connsiteX121" fmla="*/ 1244600 w 1349375"/>
                <a:gd name="connsiteY121" fmla="*/ 727075 h 1419225"/>
                <a:gd name="connsiteX122" fmla="*/ 1266825 w 1349375"/>
                <a:gd name="connsiteY122" fmla="*/ 736600 h 1419225"/>
                <a:gd name="connsiteX123" fmla="*/ 1282700 w 1349375"/>
                <a:gd name="connsiteY123" fmla="*/ 777875 h 1419225"/>
                <a:gd name="connsiteX124" fmla="*/ 1292225 w 1349375"/>
                <a:gd name="connsiteY124" fmla="*/ 835025 h 141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349375" h="1419225">
                  <a:moveTo>
                    <a:pt x="1292225" y="835025"/>
                  </a:moveTo>
                  <a:lnTo>
                    <a:pt x="1241425" y="879475"/>
                  </a:lnTo>
                  <a:lnTo>
                    <a:pt x="1209675" y="920750"/>
                  </a:lnTo>
                  <a:lnTo>
                    <a:pt x="1225550" y="955675"/>
                  </a:lnTo>
                  <a:lnTo>
                    <a:pt x="1200150" y="968375"/>
                  </a:lnTo>
                  <a:lnTo>
                    <a:pt x="1219200" y="1016000"/>
                  </a:lnTo>
                  <a:lnTo>
                    <a:pt x="1200150" y="1076325"/>
                  </a:lnTo>
                  <a:lnTo>
                    <a:pt x="1162050" y="1101725"/>
                  </a:lnTo>
                  <a:lnTo>
                    <a:pt x="1187450" y="1196975"/>
                  </a:lnTo>
                  <a:lnTo>
                    <a:pt x="1190625" y="1222375"/>
                  </a:lnTo>
                  <a:lnTo>
                    <a:pt x="1139825" y="1250950"/>
                  </a:lnTo>
                  <a:lnTo>
                    <a:pt x="1022350" y="1238250"/>
                  </a:lnTo>
                  <a:lnTo>
                    <a:pt x="1012825" y="1285875"/>
                  </a:lnTo>
                  <a:lnTo>
                    <a:pt x="1044575" y="1317625"/>
                  </a:lnTo>
                  <a:lnTo>
                    <a:pt x="949325" y="1362075"/>
                  </a:lnTo>
                  <a:lnTo>
                    <a:pt x="939800" y="1397000"/>
                  </a:lnTo>
                  <a:lnTo>
                    <a:pt x="825500" y="1419225"/>
                  </a:lnTo>
                  <a:lnTo>
                    <a:pt x="796925" y="1330325"/>
                  </a:lnTo>
                  <a:lnTo>
                    <a:pt x="793750" y="1289050"/>
                  </a:lnTo>
                  <a:lnTo>
                    <a:pt x="682625" y="1273175"/>
                  </a:lnTo>
                  <a:lnTo>
                    <a:pt x="654050" y="1292225"/>
                  </a:lnTo>
                  <a:lnTo>
                    <a:pt x="577850" y="1266825"/>
                  </a:lnTo>
                  <a:lnTo>
                    <a:pt x="565150" y="1209675"/>
                  </a:lnTo>
                  <a:lnTo>
                    <a:pt x="527050" y="1193800"/>
                  </a:lnTo>
                  <a:lnTo>
                    <a:pt x="492125" y="1257300"/>
                  </a:lnTo>
                  <a:lnTo>
                    <a:pt x="454025" y="1263650"/>
                  </a:lnTo>
                  <a:lnTo>
                    <a:pt x="431800" y="1304925"/>
                  </a:lnTo>
                  <a:lnTo>
                    <a:pt x="403225" y="1298575"/>
                  </a:lnTo>
                  <a:lnTo>
                    <a:pt x="368300" y="1254125"/>
                  </a:lnTo>
                  <a:lnTo>
                    <a:pt x="327025" y="1282700"/>
                  </a:lnTo>
                  <a:lnTo>
                    <a:pt x="254000" y="1279525"/>
                  </a:lnTo>
                  <a:lnTo>
                    <a:pt x="285750" y="1193800"/>
                  </a:lnTo>
                  <a:lnTo>
                    <a:pt x="209550" y="1095375"/>
                  </a:lnTo>
                  <a:lnTo>
                    <a:pt x="107950" y="1104900"/>
                  </a:lnTo>
                  <a:lnTo>
                    <a:pt x="66675" y="990600"/>
                  </a:lnTo>
                  <a:lnTo>
                    <a:pt x="0" y="974725"/>
                  </a:lnTo>
                  <a:lnTo>
                    <a:pt x="73025" y="873125"/>
                  </a:lnTo>
                  <a:lnTo>
                    <a:pt x="82550" y="809625"/>
                  </a:lnTo>
                  <a:lnTo>
                    <a:pt x="152400" y="828675"/>
                  </a:lnTo>
                  <a:lnTo>
                    <a:pt x="187325" y="800100"/>
                  </a:lnTo>
                  <a:lnTo>
                    <a:pt x="228600" y="800100"/>
                  </a:lnTo>
                  <a:lnTo>
                    <a:pt x="257175" y="793750"/>
                  </a:lnTo>
                  <a:lnTo>
                    <a:pt x="225425" y="676275"/>
                  </a:lnTo>
                  <a:lnTo>
                    <a:pt x="254000" y="628650"/>
                  </a:lnTo>
                  <a:lnTo>
                    <a:pt x="295275" y="635000"/>
                  </a:lnTo>
                  <a:lnTo>
                    <a:pt x="295275" y="635000"/>
                  </a:lnTo>
                  <a:lnTo>
                    <a:pt x="298450" y="600075"/>
                  </a:lnTo>
                  <a:lnTo>
                    <a:pt x="254000" y="571500"/>
                  </a:lnTo>
                  <a:lnTo>
                    <a:pt x="257175" y="488950"/>
                  </a:lnTo>
                  <a:lnTo>
                    <a:pt x="222250" y="460375"/>
                  </a:lnTo>
                  <a:lnTo>
                    <a:pt x="234950" y="422275"/>
                  </a:lnTo>
                  <a:lnTo>
                    <a:pt x="228600" y="384175"/>
                  </a:lnTo>
                  <a:lnTo>
                    <a:pt x="161925" y="355600"/>
                  </a:lnTo>
                  <a:lnTo>
                    <a:pt x="142875" y="238125"/>
                  </a:lnTo>
                  <a:lnTo>
                    <a:pt x="200025" y="254000"/>
                  </a:lnTo>
                  <a:lnTo>
                    <a:pt x="215900" y="212725"/>
                  </a:lnTo>
                  <a:lnTo>
                    <a:pt x="254000" y="231775"/>
                  </a:lnTo>
                  <a:lnTo>
                    <a:pt x="288925" y="190500"/>
                  </a:lnTo>
                  <a:lnTo>
                    <a:pt x="295275" y="168275"/>
                  </a:lnTo>
                  <a:lnTo>
                    <a:pt x="339725" y="152400"/>
                  </a:lnTo>
                  <a:lnTo>
                    <a:pt x="361950" y="193675"/>
                  </a:lnTo>
                  <a:lnTo>
                    <a:pt x="365125" y="241300"/>
                  </a:lnTo>
                  <a:lnTo>
                    <a:pt x="409575" y="244475"/>
                  </a:lnTo>
                  <a:lnTo>
                    <a:pt x="454025" y="250825"/>
                  </a:lnTo>
                  <a:lnTo>
                    <a:pt x="460375" y="222250"/>
                  </a:lnTo>
                  <a:lnTo>
                    <a:pt x="488950" y="219075"/>
                  </a:lnTo>
                  <a:lnTo>
                    <a:pt x="495300" y="187325"/>
                  </a:lnTo>
                  <a:lnTo>
                    <a:pt x="514350" y="158750"/>
                  </a:lnTo>
                  <a:lnTo>
                    <a:pt x="530225" y="120650"/>
                  </a:lnTo>
                  <a:lnTo>
                    <a:pt x="565150" y="111125"/>
                  </a:lnTo>
                  <a:lnTo>
                    <a:pt x="574675" y="82550"/>
                  </a:lnTo>
                  <a:lnTo>
                    <a:pt x="606425" y="76200"/>
                  </a:lnTo>
                  <a:lnTo>
                    <a:pt x="631825" y="69850"/>
                  </a:lnTo>
                  <a:lnTo>
                    <a:pt x="727075" y="101600"/>
                  </a:lnTo>
                  <a:lnTo>
                    <a:pt x="749300" y="38100"/>
                  </a:lnTo>
                  <a:lnTo>
                    <a:pt x="771525" y="34925"/>
                  </a:lnTo>
                  <a:lnTo>
                    <a:pt x="806450" y="76200"/>
                  </a:lnTo>
                  <a:lnTo>
                    <a:pt x="806450" y="76200"/>
                  </a:lnTo>
                  <a:lnTo>
                    <a:pt x="844550" y="117475"/>
                  </a:lnTo>
                  <a:lnTo>
                    <a:pt x="866775" y="133350"/>
                  </a:lnTo>
                  <a:lnTo>
                    <a:pt x="835025" y="161925"/>
                  </a:lnTo>
                  <a:lnTo>
                    <a:pt x="847725" y="184150"/>
                  </a:lnTo>
                  <a:lnTo>
                    <a:pt x="1022350" y="158750"/>
                  </a:lnTo>
                  <a:lnTo>
                    <a:pt x="1054100" y="127000"/>
                  </a:lnTo>
                  <a:lnTo>
                    <a:pt x="1054100" y="101600"/>
                  </a:lnTo>
                  <a:lnTo>
                    <a:pt x="1003300" y="114300"/>
                  </a:lnTo>
                  <a:lnTo>
                    <a:pt x="990600" y="92075"/>
                  </a:lnTo>
                  <a:lnTo>
                    <a:pt x="1003300" y="50800"/>
                  </a:lnTo>
                  <a:lnTo>
                    <a:pt x="1060450" y="53975"/>
                  </a:lnTo>
                  <a:lnTo>
                    <a:pt x="1082675" y="34925"/>
                  </a:lnTo>
                  <a:lnTo>
                    <a:pt x="1101725" y="0"/>
                  </a:lnTo>
                  <a:lnTo>
                    <a:pt x="1171575" y="57150"/>
                  </a:lnTo>
                  <a:lnTo>
                    <a:pt x="1247775" y="3175"/>
                  </a:lnTo>
                  <a:lnTo>
                    <a:pt x="1285875" y="15875"/>
                  </a:lnTo>
                  <a:cubicBezTo>
                    <a:pt x="1286933" y="59267"/>
                    <a:pt x="1287992" y="102658"/>
                    <a:pt x="1289050" y="146050"/>
                  </a:cubicBezTo>
                  <a:lnTo>
                    <a:pt x="1330325" y="161925"/>
                  </a:lnTo>
                  <a:lnTo>
                    <a:pt x="1320800" y="206375"/>
                  </a:lnTo>
                  <a:lnTo>
                    <a:pt x="1349375" y="241300"/>
                  </a:lnTo>
                  <a:lnTo>
                    <a:pt x="1343025" y="301625"/>
                  </a:lnTo>
                  <a:lnTo>
                    <a:pt x="1320800" y="333375"/>
                  </a:lnTo>
                  <a:lnTo>
                    <a:pt x="1330325" y="374650"/>
                  </a:lnTo>
                  <a:lnTo>
                    <a:pt x="1285875" y="400050"/>
                  </a:lnTo>
                  <a:lnTo>
                    <a:pt x="1231900" y="419100"/>
                  </a:lnTo>
                  <a:lnTo>
                    <a:pt x="1241425" y="463550"/>
                  </a:lnTo>
                  <a:lnTo>
                    <a:pt x="1257300" y="492125"/>
                  </a:lnTo>
                  <a:lnTo>
                    <a:pt x="1282700" y="495300"/>
                  </a:lnTo>
                  <a:lnTo>
                    <a:pt x="1295400" y="539750"/>
                  </a:lnTo>
                  <a:lnTo>
                    <a:pt x="1295400" y="574675"/>
                  </a:lnTo>
                  <a:lnTo>
                    <a:pt x="1295400" y="622300"/>
                  </a:lnTo>
                  <a:lnTo>
                    <a:pt x="1289050" y="644525"/>
                  </a:lnTo>
                  <a:lnTo>
                    <a:pt x="1289050" y="644525"/>
                  </a:lnTo>
                  <a:lnTo>
                    <a:pt x="1343025" y="676275"/>
                  </a:lnTo>
                  <a:lnTo>
                    <a:pt x="1327150" y="708025"/>
                  </a:lnTo>
                  <a:lnTo>
                    <a:pt x="1298575" y="717550"/>
                  </a:lnTo>
                  <a:lnTo>
                    <a:pt x="1298575" y="717550"/>
                  </a:lnTo>
                  <a:lnTo>
                    <a:pt x="1270000" y="692150"/>
                  </a:lnTo>
                  <a:lnTo>
                    <a:pt x="1263650" y="679450"/>
                  </a:lnTo>
                  <a:lnTo>
                    <a:pt x="1228725" y="695325"/>
                  </a:lnTo>
                  <a:lnTo>
                    <a:pt x="1190625" y="685800"/>
                  </a:lnTo>
                  <a:lnTo>
                    <a:pt x="1181100" y="711200"/>
                  </a:lnTo>
                  <a:lnTo>
                    <a:pt x="1203325" y="746125"/>
                  </a:lnTo>
                  <a:lnTo>
                    <a:pt x="1244600" y="727075"/>
                  </a:lnTo>
                  <a:lnTo>
                    <a:pt x="1266825" y="736600"/>
                  </a:lnTo>
                  <a:lnTo>
                    <a:pt x="1282700" y="777875"/>
                  </a:lnTo>
                  <a:lnTo>
                    <a:pt x="1292225" y="835025"/>
                  </a:lnTo>
                  <a:close/>
                </a:path>
              </a:pathLst>
            </a:custGeom>
            <a:pattFill prst="wdUpDiag">
              <a:fgClr>
                <a:srgbClr val="C2E8F1"/>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t-LT" sz="1000" dirty="0">
                  <a:solidFill>
                    <a:srgbClr val="000000"/>
                  </a:solidFill>
                  <a:latin typeface="Calibri" panose="020F0502020204030204" pitchFamily="34" charset="0"/>
                </a:rPr>
                <a:t>   </a:t>
              </a:r>
            </a:p>
            <a:p>
              <a:pPr algn="ctr">
                <a:defRPr/>
              </a:pPr>
              <a:endParaRPr lang="lt-LT" sz="1000" dirty="0">
                <a:solidFill>
                  <a:srgbClr val="000000"/>
                </a:solidFill>
                <a:latin typeface="Calibri" panose="020F0502020204030204" pitchFamily="34" charset="0"/>
              </a:endParaRPr>
            </a:p>
            <a:p>
              <a:pPr algn="ctr">
                <a:defRPr/>
              </a:pPr>
              <a:endParaRPr lang="lt-LT" sz="1000" dirty="0">
                <a:solidFill>
                  <a:srgbClr val="000000"/>
                </a:solidFill>
                <a:latin typeface="Calibri" panose="020F0502020204030204" pitchFamily="34" charset="0"/>
              </a:endParaRPr>
            </a:p>
            <a:p>
              <a:pPr algn="ctr">
                <a:defRPr/>
              </a:pPr>
              <a:r>
                <a:rPr lang="lt-LT" sz="1000" dirty="0">
                  <a:solidFill>
                    <a:srgbClr val="000000"/>
                  </a:solidFill>
                  <a:latin typeface="Calibri" panose="020F0502020204030204" pitchFamily="34" charset="0"/>
                </a:rPr>
                <a:t>Panevėžio r.</a:t>
              </a:r>
            </a:p>
          </p:txBody>
        </p:sp>
        <p:sp>
          <p:nvSpPr>
            <p:cNvPr id="55" name="Freeform 51">
              <a:extLst>
                <a:ext uri="{FF2B5EF4-FFF2-40B4-BE49-F238E27FC236}">
                  <a16:creationId xmlns:a16="http://schemas.microsoft.com/office/drawing/2014/main" id="{A9F431F9-87EB-43C3-A158-7E396D9785DF}"/>
                </a:ext>
              </a:extLst>
            </p:cNvPr>
            <p:cNvSpPr/>
            <p:nvPr/>
          </p:nvSpPr>
          <p:spPr>
            <a:xfrm>
              <a:off x="3717925" y="1438275"/>
              <a:ext cx="307975" cy="323850"/>
            </a:xfrm>
            <a:custGeom>
              <a:avLst/>
              <a:gdLst>
                <a:gd name="connsiteX0" fmla="*/ 123825 w 307975"/>
                <a:gd name="connsiteY0" fmla="*/ 0 h 323850"/>
                <a:gd name="connsiteX1" fmla="*/ 73025 w 307975"/>
                <a:gd name="connsiteY1" fmla="*/ 22225 h 323850"/>
                <a:gd name="connsiteX2" fmla="*/ 73025 w 307975"/>
                <a:gd name="connsiteY2" fmla="*/ 117475 h 323850"/>
                <a:gd name="connsiteX3" fmla="*/ 0 w 307975"/>
                <a:gd name="connsiteY3" fmla="*/ 133350 h 323850"/>
                <a:gd name="connsiteX4" fmla="*/ 25400 w 307975"/>
                <a:gd name="connsiteY4" fmla="*/ 161925 h 323850"/>
                <a:gd name="connsiteX5" fmla="*/ 73025 w 307975"/>
                <a:gd name="connsiteY5" fmla="*/ 152400 h 323850"/>
                <a:gd name="connsiteX6" fmla="*/ 133350 w 307975"/>
                <a:gd name="connsiteY6" fmla="*/ 168275 h 323850"/>
                <a:gd name="connsiteX7" fmla="*/ 127000 w 307975"/>
                <a:gd name="connsiteY7" fmla="*/ 200025 h 323850"/>
                <a:gd name="connsiteX8" fmla="*/ 101600 w 307975"/>
                <a:gd name="connsiteY8" fmla="*/ 228600 h 323850"/>
                <a:gd name="connsiteX9" fmla="*/ 47625 w 307975"/>
                <a:gd name="connsiteY9" fmla="*/ 250825 h 323850"/>
                <a:gd name="connsiteX10" fmla="*/ 47625 w 307975"/>
                <a:gd name="connsiteY10" fmla="*/ 279400 h 323850"/>
                <a:gd name="connsiteX11" fmla="*/ 98425 w 307975"/>
                <a:gd name="connsiteY11" fmla="*/ 311150 h 323850"/>
                <a:gd name="connsiteX12" fmla="*/ 127000 w 307975"/>
                <a:gd name="connsiteY12" fmla="*/ 323850 h 323850"/>
                <a:gd name="connsiteX13" fmla="*/ 180975 w 307975"/>
                <a:gd name="connsiteY13" fmla="*/ 228600 h 323850"/>
                <a:gd name="connsiteX14" fmla="*/ 209550 w 307975"/>
                <a:gd name="connsiteY14" fmla="*/ 254000 h 323850"/>
                <a:gd name="connsiteX15" fmla="*/ 250825 w 307975"/>
                <a:gd name="connsiteY15" fmla="*/ 231775 h 323850"/>
                <a:gd name="connsiteX16" fmla="*/ 288925 w 307975"/>
                <a:gd name="connsiteY16" fmla="*/ 247650 h 323850"/>
                <a:gd name="connsiteX17" fmla="*/ 307975 w 307975"/>
                <a:gd name="connsiteY17" fmla="*/ 234950 h 323850"/>
                <a:gd name="connsiteX18" fmla="*/ 238125 w 307975"/>
                <a:gd name="connsiteY18" fmla="*/ 136525 h 323850"/>
                <a:gd name="connsiteX19" fmla="*/ 187325 w 307975"/>
                <a:gd name="connsiteY19" fmla="*/ 139700 h 323850"/>
                <a:gd name="connsiteX20" fmla="*/ 180975 w 307975"/>
                <a:gd name="connsiteY20" fmla="*/ 101600 h 323850"/>
                <a:gd name="connsiteX21" fmla="*/ 168275 w 307975"/>
                <a:gd name="connsiteY21" fmla="*/ 76200 h 323850"/>
                <a:gd name="connsiteX22" fmla="*/ 123825 w 307975"/>
                <a:gd name="connsiteY22" fmla="*/ 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975" h="323850">
                  <a:moveTo>
                    <a:pt x="123825" y="0"/>
                  </a:moveTo>
                  <a:lnTo>
                    <a:pt x="73025" y="22225"/>
                  </a:lnTo>
                  <a:lnTo>
                    <a:pt x="73025" y="117475"/>
                  </a:lnTo>
                  <a:lnTo>
                    <a:pt x="0" y="133350"/>
                  </a:lnTo>
                  <a:lnTo>
                    <a:pt x="25400" y="161925"/>
                  </a:lnTo>
                  <a:lnTo>
                    <a:pt x="73025" y="152400"/>
                  </a:lnTo>
                  <a:lnTo>
                    <a:pt x="133350" y="168275"/>
                  </a:lnTo>
                  <a:lnTo>
                    <a:pt x="127000" y="200025"/>
                  </a:lnTo>
                  <a:lnTo>
                    <a:pt x="101600" y="228600"/>
                  </a:lnTo>
                  <a:lnTo>
                    <a:pt x="47625" y="250825"/>
                  </a:lnTo>
                  <a:lnTo>
                    <a:pt x="47625" y="279400"/>
                  </a:lnTo>
                  <a:lnTo>
                    <a:pt x="98425" y="311150"/>
                  </a:lnTo>
                  <a:lnTo>
                    <a:pt x="127000" y="323850"/>
                  </a:lnTo>
                  <a:lnTo>
                    <a:pt x="180975" y="228600"/>
                  </a:lnTo>
                  <a:lnTo>
                    <a:pt x="209550" y="254000"/>
                  </a:lnTo>
                  <a:lnTo>
                    <a:pt x="250825" y="231775"/>
                  </a:lnTo>
                  <a:lnTo>
                    <a:pt x="288925" y="247650"/>
                  </a:lnTo>
                  <a:lnTo>
                    <a:pt x="307975" y="234950"/>
                  </a:lnTo>
                  <a:lnTo>
                    <a:pt x="238125" y="136525"/>
                  </a:lnTo>
                  <a:lnTo>
                    <a:pt x="187325" y="139700"/>
                  </a:lnTo>
                  <a:lnTo>
                    <a:pt x="180975" y="101600"/>
                  </a:lnTo>
                  <a:lnTo>
                    <a:pt x="168275" y="76200"/>
                  </a:lnTo>
                  <a:lnTo>
                    <a:pt x="123825" y="0"/>
                  </a:lnTo>
                  <a:close/>
                </a:path>
              </a:pathLst>
            </a:custGeom>
            <a:pattFill prst="wdUpDiag">
              <a:fgClr>
                <a:schemeClr val="bg2"/>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t-LT" sz="1000" dirty="0">
                <a:solidFill>
                  <a:srgbClr val="000000"/>
                </a:solidFill>
                <a:latin typeface="Calibri" panose="020F0502020204030204" pitchFamily="34" charset="0"/>
              </a:endParaRPr>
            </a:p>
          </p:txBody>
        </p:sp>
        <p:sp>
          <p:nvSpPr>
            <p:cNvPr id="56" name="Freeform 52">
              <a:extLst>
                <a:ext uri="{FF2B5EF4-FFF2-40B4-BE49-F238E27FC236}">
                  <a16:creationId xmlns:a16="http://schemas.microsoft.com/office/drawing/2014/main" id="{612E7856-0D49-43EF-87F8-D7FC330B8376}"/>
                </a:ext>
              </a:extLst>
            </p:cNvPr>
            <p:cNvSpPr/>
            <p:nvPr/>
          </p:nvSpPr>
          <p:spPr>
            <a:xfrm>
              <a:off x="384175" y="1076325"/>
              <a:ext cx="151429" cy="555494"/>
            </a:xfrm>
            <a:custGeom>
              <a:avLst/>
              <a:gdLst>
                <a:gd name="connsiteX0" fmla="*/ 107950 w 151429"/>
                <a:gd name="connsiteY0" fmla="*/ 6350 h 555494"/>
                <a:gd name="connsiteX1" fmla="*/ 107950 w 151429"/>
                <a:gd name="connsiteY1" fmla="*/ 6350 h 555494"/>
                <a:gd name="connsiteX2" fmla="*/ 79375 w 151429"/>
                <a:gd name="connsiteY2" fmla="*/ 3175 h 555494"/>
                <a:gd name="connsiteX3" fmla="*/ 50800 w 151429"/>
                <a:gd name="connsiteY3" fmla="*/ 15875 h 555494"/>
                <a:gd name="connsiteX4" fmla="*/ 44450 w 151429"/>
                <a:gd name="connsiteY4" fmla="*/ 34925 h 555494"/>
                <a:gd name="connsiteX5" fmla="*/ 50800 w 151429"/>
                <a:gd name="connsiteY5" fmla="*/ 142875 h 555494"/>
                <a:gd name="connsiteX6" fmla="*/ 50800 w 151429"/>
                <a:gd name="connsiteY6" fmla="*/ 187325 h 555494"/>
                <a:gd name="connsiteX7" fmla="*/ 53975 w 151429"/>
                <a:gd name="connsiteY7" fmla="*/ 212725 h 555494"/>
                <a:gd name="connsiteX8" fmla="*/ 60325 w 151429"/>
                <a:gd name="connsiteY8" fmla="*/ 231775 h 555494"/>
                <a:gd name="connsiteX9" fmla="*/ 50800 w 151429"/>
                <a:gd name="connsiteY9" fmla="*/ 269875 h 555494"/>
                <a:gd name="connsiteX10" fmla="*/ 44450 w 151429"/>
                <a:gd name="connsiteY10" fmla="*/ 295275 h 555494"/>
                <a:gd name="connsiteX11" fmla="*/ 41275 w 151429"/>
                <a:gd name="connsiteY11" fmla="*/ 330200 h 555494"/>
                <a:gd name="connsiteX12" fmla="*/ 34925 w 151429"/>
                <a:gd name="connsiteY12" fmla="*/ 349250 h 555494"/>
                <a:gd name="connsiteX13" fmla="*/ 25400 w 151429"/>
                <a:gd name="connsiteY13" fmla="*/ 355600 h 555494"/>
                <a:gd name="connsiteX14" fmla="*/ 12700 w 151429"/>
                <a:gd name="connsiteY14" fmla="*/ 384175 h 555494"/>
                <a:gd name="connsiteX15" fmla="*/ 9525 w 151429"/>
                <a:gd name="connsiteY15" fmla="*/ 400050 h 555494"/>
                <a:gd name="connsiteX16" fmla="*/ 3175 w 151429"/>
                <a:gd name="connsiteY16" fmla="*/ 447675 h 555494"/>
                <a:gd name="connsiteX17" fmla="*/ 9525 w 151429"/>
                <a:gd name="connsiteY17" fmla="*/ 495300 h 555494"/>
                <a:gd name="connsiteX18" fmla="*/ 6350 w 151429"/>
                <a:gd name="connsiteY18" fmla="*/ 539750 h 555494"/>
                <a:gd name="connsiteX19" fmla="*/ 0 w 151429"/>
                <a:gd name="connsiteY19" fmla="*/ 549275 h 555494"/>
                <a:gd name="connsiteX20" fmla="*/ 41275 w 151429"/>
                <a:gd name="connsiteY20" fmla="*/ 549275 h 555494"/>
                <a:gd name="connsiteX21" fmla="*/ 50800 w 151429"/>
                <a:gd name="connsiteY21" fmla="*/ 542925 h 555494"/>
                <a:gd name="connsiteX22" fmla="*/ 57150 w 151429"/>
                <a:gd name="connsiteY22" fmla="*/ 520700 h 555494"/>
                <a:gd name="connsiteX23" fmla="*/ 63500 w 151429"/>
                <a:gd name="connsiteY23" fmla="*/ 492125 h 555494"/>
                <a:gd name="connsiteX24" fmla="*/ 66675 w 151429"/>
                <a:gd name="connsiteY24" fmla="*/ 457200 h 555494"/>
                <a:gd name="connsiteX25" fmla="*/ 69850 w 151429"/>
                <a:gd name="connsiteY25" fmla="*/ 428625 h 555494"/>
                <a:gd name="connsiteX26" fmla="*/ 73025 w 151429"/>
                <a:gd name="connsiteY26" fmla="*/ 406400 h 555494"/>
                <a:gd name="connsiteX27" fmla="*/ 82550 w 151429"/>
                <a:gd name="connsiteY27" fmla="*/ 387350 h 555494"/>
                <a:gd name="connsiteX28" fmla="*/ 85725 w 151429"/>
                <a:gd name="connsiteY28" fmla="*/ 377825 h 555494"/>
                <a:gd name="connsiteX29" fmla="*/ 104775 w 151429"/>
                <a:gd name="connsiteY29" fmla="*/ 371475 h 555494"/>
                <a:gd name="connsiteX30" fmla="*/ 123825 w 151429"/>
                <a:gd name="connsiteY30" fmla="*/ 352425 h 555494"/>
                <a:gd name="connsiteX31" fmla="*/ 130175 w 151429"/>
                <a:gd name="connsiteY31" fmla="*/ 333375 h 555494"/>
                <a:gd name="connsiteX32" fmla="*/ 136525 w 151429"/>
                <a:gd name="connsiteY32" fmla="*/ 311150 h 555494"/>
                <a:gd name="connsiteX33" fmla="*/ 139700 w 151429"/>
                <a:gd name="connsiteY33" fmla="*/ 288925 h 555494"/>
                <a:gd name="connsiteX34" fmla="*/ 136525 w 151429"/>
                <a:gd name="connsiteY34" fmla="*/ 244475 h 555494"/>
                <a:gd name="connsiteX35" fmla="*/ 133350 w 151429"/>
                <a:gd name="connsiteY35" fmla="*/ 222250 h 555494"/>
                <a:gd name="connsiteX36" fmla="*/ 130175 w 151429"/>
                <a:gd name="connsiteY36" fmla="*/ 187325 h 555494"/>
                <a:gd name="connsiteX37" fmla="*/ 114300 w 151429"/>
                <a:gd name="connsiteY37" fmla="*/ 158750 h 555494"/>
                <a:gd name="connsiteX38" fmla="*/ 111125 w 151429"/>
                <a:gd name="connsiteY38" fmla="*/ 149225 h 555494"/>
                <a:gd name="connsiteX39" fmla="*/ 123825 w 151429"/>
                <a:gd name="connsiteY39" fmla="*/ 133350 h 555494"/>
                <a:gd name="connsiteX40" fmla="*/ 139700 w 151429"/>
                <a:gd name="connsiteY40" fmla="*/ 117475 h 555494"/>
                <a:gd name="connsiteX41" fmla="*/ 142875 w 151429"/>
                <a:gd name="connsiteY41" fmla="*/ 76200 h 555494"/>
                <a:gd name="connsiteX42" fmla="*/ 136525 w 151429"/>
                <a:gd name="connsiteY42" fmla="*/ 44450 h 555494"/>
                <a:gd name="connsiteX43" fmla="*/ 130175 w 151429"/>
                <a:gd name="connsiteY43" fmla="*/ 15875 h 555494"/>
                <a:gd name="connsiteX44" fmla="*/ 127000 w 151429"/>
                <a:gd name="connsiteY44" fmla="*/ 6350 h 555494"/>
                <a:gd name="connsiteX45" fmla="*/ 117475 w 151429"/>
                <a:gd name="connsiteY45" fmla="*/ 0 h 555494"/>
                <a:gd name="connsiteX46" fmla="*/ 95250 w 151429"/>
                <a:gd name="connsiteY46" fmla="*/ 3175 h 555494"/>
                <a:gd name="connsiteX47" fmla="*/ 76200 w 151429"/>
                <a:gd name="connsiteY47" fmla="*/ 9525 h 555494"/>
                <a:gd name="connsiteX48" fmla="*/ 107950 w 151429"/>
                <a:gd name="connsiteY48" fmla="*/ 6350 h 55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1429" h="555494">
                  <a:moveTo>
                    <a:pt x="107950" y="6350"/>
                  </a:moveTo>
                  <a:lnTo>
                    <a:pt x="107950" y="6350"/>
                  </a:lnTo>
                  <a:cubicBezTo>
                    <a:pt x="98425" y="5292"/>
                    <a:pt x="88937" y="2538"/>
                    <a:pt x="79375" y="3175"/>
                  </a:cubicBezTo>
                  <a:cubicBezTo>
                    <a:pt x="66781" y="4015"/>
                    <a:pt x="60150" y="9641"/>
                    <a:pt x="50800" y="15875"/>
                  </a:cubicBezTo>
                  <a:cubicBezTo>
                    <a:pt x="48683" y="22225"/>
                    <a:pt x="44171" y="28237"/>
                    <a:pt x="44450" y="34925"/>
                  </a:cubicBezTo>
                  <a:cubicBezTo>
                    <a:pt x="48068" y="121752"/>
                    <a:pt x="45095" y="85829"/>
                    <a:pt x="50800" y="142875"/>
                  </a:cubicBezTo>
                  <a:cubicBezTo>
                    <a:pt x="44048" y="163131"/>
                    <a:pt x="46905" y="150319"/>
                    <a:pt x="50800" y="187325"/>
                  </a:cubicBezTo>
                  <a:cubicBezTo>
                    <a:pt x="51693" y="195811"/>
                    <a:pt x="52187" y="204382"/>
                    <a:pt x="53975" y="212725"/>
                  </a:cubicBezTo>
                  <a:cubicBezTo>
                    <a:pt x="55377" y="219270"/>
                    <a:pt x="60325" y="231775"/>
                    <a:pt x="60325" y="231775"/>
                  </a:cubicBezTo>
                  <a:cubicBezTo>
                    <a:pt x="48383" y="267601"/>
                    <a:pt x="58496" y="233962"/>
                    <a:pt x="50800" y="269875"/>
                  </a:cubicBezTo>
                  <a:cubicBezTo>
                    <a:pt x="48971" y="278409"/>
                    <a:pt x="44450" y="295275"/>
                    <a:pt x="44450" y="295275"/>
                  </a:cubicBezTo>
                  <a:cubicBezTo>
                    <a:pt x="43392" y="306917"/>
                    <a:pt x="43306" y="318688"/>
                    <a:pt x="41275" y="330200"/>
                  </a:cubicBezTo>
                  <a:cubicBezTo>
                    <a:pt x="40112" y="336792"/>
                    <a:pt x="40494" y="345537"/>
                    <a:pt x="34925" y="349250"/>
                  </a:cubicBezTo>
                  <a:lnTo>
                    <a:pt x="25400" y="355600"/>
                  </a:lnTo>
                  <a:cubicBezTo>
                    <a:pt x="17843" y="378270"/>
                    <a:pt x="22763" y="369081"/>
                    <a:pt x="12700" y="384175"/>
                  </a:cubicBezTo>
                  <a:cubicBezTo>
                    <a:pt x="11642" y="389467"/>
                    <a:pt x="10194" y="394695"/>
                    <a:pt x="9525" y="400050"/>
                  </a:cubicBezTo>
                  <a:cubicBezTo>
                    <a:pt x="3277" y="450031"/>
                    <a:pt x="10185" y="419636"/>
                    <a:pt x="3175" y="447675"/>
                  </a:cubicBezTo>
                  <a:cubicBezTo>
                    <a:pt x="3958" y="453155"/>
                    <a:pt x="9525" y="491197"/>
                    <a:pt x="9525" y="495300"/>
                  </a:cubicBezTo>
                  <a:cubicBezTo>
                    <a:pt x="9525" y="510154"/>
                    <a:pt x="8931" y="525122"/>
                    <a:pt x="6350" y="539750"/>
                  </a:cubicBezTo>
                  <a:cubicBezTo>
                    <a:pt x="5687" y="543508"/>
                    <a:pt x="2117" y="546100"/>
                    <a:pt x="0" y="549275"/>
                  </a:cubicBezTo>
                  <a:cubicBezTo>
                    <a:pt x="17056" y="554960"/>
                    <a:pt x="14327" y="555494"/>
                    <a:pt x="41275" y="549275"/>
                  </a:cubicBezTo>
                  <a:cubicBezTo>
                    <a:pt x="44993" y="548417"/>
                    <a:pt x="47625" y="545042"/>
                    <a:pt x="50800" y="542925"/>
                  </a:cubicBezTo>
                  <a:cubicBezTo>
                    <a:pt x="58413" y="520087"/>
                    <a:pt x="49177" y="548607"/>
                    <a:pt x="57150" y="520700"/>
                  </a:cubicBezTo>
                  <a:cubicBezTo>
                    <a:pt x="61913" y="504028"/>
                    <a:pt x="60635" y="516477"/>
                    <a:pt x="63500" y="492125"/>
                  </a:cubicBezTo>
                  <a:cubicBezTo>
                    <a:pt x="64866" y="480515"/>
                    <a:pt x="65512" y="468832"/>
                    <a:pt x="66675" y="457200"/>
                  </a:cubicBezTo>
                  <a:cubicBezTo>
                    <a:pt x="67629" y="447664"/>
                    <a:pt x="68661" y="438135"/>
                    <a:pt x="69850" y="428625"/>
                  </a:cubicBezTo>
                  <a:cubicBezTo>
                    <a:pt x="70778" y="421199"/>
                    <a:pt x="71557" y="413738"/>
                    <a:pt x="73025" y="406400"/>
                  </a:cubicBezTo>
                  <a:cubicBezTo>
                    <a:pt x="75685" y="393099"/>
                    <a:pt x="76306" y="399837"/>
                    <a:pt x="82550" y="387350"/>
                  </a:cubicBezTo>
                  <a:cubicBezTo>
                    <a:pt x="84047" y="384357"/>
                    <a:pt x="83002" y="379770"/>
                    <a:pt x="85725" y="377825"/>
                  </a:cubicBezTo>
                  <a:cubicBezTo>
                    <a:pt x="91172" y="373934"/>
                    <a:pt x="104775" y="371475"/>
                    <a:pt x="104775" y="371475"/>
                  </a:cubicBezTo>
                  <a:cubicBezTo>
                    <a:pt x="111125" y="365125"/>
                    <a:pt x="120985" y="360944"/>
                    <a:pt x="123825" y="352425"/>
                  </a:cubicBezTo>
                  <a:lnTo>
                    <a:pt x="130175" y="333375"/>
                  </a:lnTo>
                  <a:cubicBezTo>
                    <a:pt x="132895" y="325214"/>
                    <a:pt x="134930" y="319921"/>
                    <a:pt x="136525" y="311150"/>
                  </a:cubicBezTo>
                  <a:cubicBezTo>
                    <a:pt x="137864" y="303787"/>
                    <a:pt x="138642" y="296333"/>
                    <a:pt x="139700" y="288925"/>
                  </a:cubicBezTo>
                  <a:cubicBezTo>
                    <a:pt x="138642" y="274108"/>
                    <a:pt x="137933" y="259263"/>
                    <a:pt x="136525" y="244475"/>
                  </a:cubicBezTo>
                  <a:cubicBezTo>
                    <a:pt x="135815" y="237025"/>
                    <a:pt x="134176" y="229688"/>
                    <a:pt x="133350" y="222250"/>
                  </a:cubicBezTo>
                  <a:cubicBezTo>
                    <a:pt x="132059" y="210632"/>
                    <a:pt x="131828" y="198897"/>
                    <a:pt x="130175" y="187325"/>
                  </a:cubicBezTo>
                  <a:cubicBezTo>
                    <a:pt x="127781" y="170569"/>
                    <a:pt x="121572" y="180565"/>
                    <a:pt x="114300" y="158750"/>
                  </a:cubicBezTo>
                  <a:lnTo>
                    <a:pt x="111125" y="149225"/>
                  </a:lnTo>
                  <a:cubicBezTo>
                    <a:pt x="117306" y="130682"/>
                    <a:pt x="109464" y="147711"/>
                    <a:pt x="123825" y="133350"/>
                  </a:cubicBezTo>
                  <a:cubicBezTo>
                    <a:pt x="144992" y="112183"/>
                    <a:pt x="114300" y="134408"/>
                    <a:pt x="139700" y="117475"/>
                  </a:cubicBezTo>
                  <a:cubicBezTo>
                    <a:pt x="151429" y="99881"/>
                    <a:pt x="147881" y="109571"/>
                    <a:pt x="142875" y="76200"/>
                  </a:cubicBezTo>
                  <a:cubicBezTo>
                    <a:pt x="141274" y="65526"/>
                    <a:pt x="138642" y="55033"/>
                    <a:pt x="136525" y="44450"/>
                  </a:cubicBezTo>
                  <a:cubicBezTo>
                    <a:pt x="134343" y="33538"/>
                    <a:pt x="133164" y="26337"/>
                    <a:pt x="130175" y="15875"/>
                  </a:cubicBezTo>
                  <a:cubicBezTo>
                    <a:pt x="129256" y="12657"/>
                    <a:pt x="129091" y="8963"/>
                    <a:pt x="127000" y="6350"/>
                  </a:cubicBezTo>
                  <a:cubicBezTo>
                    <a:pt x="124616" y="3370"/>
                    <a:pt x="120650" y="2117"/>
                    <a:pt x="117475" y="0"/>
                  </a:cubicBezTo>
                  <a:cubicBezTo>
                    <a:pt x="110067" y="1058"/>
                    <a:pt x="102542" y="1492"/>
                    <a:pt x="95250" y="3175"/>
                  </a:cubicBezTo>
                  <a:cubicBezTo>
                    <a:pt x="88728" y="4680"/>
                    <a:pt x="76200" y="2832"/>
                    <a:pt x="76200" y="9525"/>
                  </a:cubicBezTo>
                  <a:lnTo>
                    <a:pt x="107950" y="6350"/>
                  </a:lnTo>
                  <a:close/>
                </a:path>
              </a:pathLst>
            </a:cu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t-LT" sz="1000" dirty="0">
                <a:solidFill>
                  <a:srgbClr val="000000"/>
                </a:solidFill>
                <a:latin typeface="Calibri" panose="020F0502020204030204" pitchFamily="34" charset="0"/>
              </a:endParaRPr>
            </a:p>
          </p:txBody>
        </p:sp>
        <p:sp>
          <p:nvSpPr>
            <p:cNvPr id="57" name="Freeform 53">
              <a:extLst>
                <a:ext uri="{FF2B5EF4-FFF2-40B4-BE49-F238E27FC236}">
                  <a16:creationId xmlns:a16="http://schemas.microsoft.com/office/drawing/2014/main" id="{84967249-F886-474A-B1E0-78ACE1DF3459}"/>
                </a:ext>
              </a:extLst>
            </p:cNvPr>
            <p:cNvSpPr/>
            <p:nvPr/>
          </p:nvSpPr>
          <p:spPr>
            <a:xfrm>
              <a:off x="411392" y="1854200"/>
              <a:ext cx="204558" cy="371475"/>
            </a:xfrm>
            <a:custGeom>
              <a:avLst/>
              <a:gdLst>
                <a:gd name="connsiteX0" fmla="*/ 20408 w 204558"/>
                <a:gd name="connsiteY0" fmla="*/ 0 h 371475"/>
                <a:gd name="connsiteX1" fmla="*/ 20408 w 204558"/>
                <a:gd name="connsiteY1" fmla="*/ 0 h 371475"/>
                <a:gd name="connsiteX2" fmla="*/ 4533 w 204558"/>
                <a:gd name="connsiteY2" fmla="*/ 34925 h 371475"/>
                <a:gd name="connsiteX3" fmla="*/ 1358 w 204558"/>
                <a:gd name="connsiteY3" fmla="*/ 53975 h 371475"/>
                <a:gd name="connsiteX4" fmla="*/ 10883 w 204558"/>
                <a:gd name="connsiteY4" fmla="*/ 127000 h 371475"/>
                <a:gd name="connsiteX5" fmla="*/ 29933 w 204558"/>
                <a:gd name="connsiteY5" fmla="*/ 155575 h 371475"/>
                <a:gd name="connsiteX6" fmla="*/ 36283 w 204558"/>
                <a:gd name="connsiteY6" fmla="*/ 165100 h 371475"/>
                <a:gd name="connsiteX7" fmla="*/ 42633 w 204558"/>
                <a:gd name="connsiteY7" fmla="*/ 187325 h 371475"/>
                <a:gd name="connsiteX8" fmla="*/ 48983 w 204558"/>
                <a:gd name="connsiteY8" fmla="*/ 196850 h 371475"/>
                <a:gd name="connsiteX9" fmla="*/ 55333 w 204558"/>
                <a:gd name="connsiteY9" fmla="*/ 215900 h 371475"/>
                <a:gd name="connsiteX10" fmla="*/ 52158 w 204558"/>
                <a:gd name="connsiteY10" fmla="*/ 244475 h 371475"/>
                <a:gd name="connsiteX11" fmla="*/ 45808 w 204558"/>
                <a:gd name="connsiteY11" fmla="*/ 263525 h 371475"/>
                <a:gd name="connsiteX12" fmla="*/ 48983 w 204558"/>
                <a:gd name="connsiteY12" fmla="*/ 288925 h 371475"/>
                <a:gd name="connsiteX13" fmla="*/ 68033 w 204558"/>
                <a:gd name="connsiteY13" fmla="*/ 304800 h 371475"/>
                <a:gd name="connsiteX14" fmla="*/ 77558 w 204558"/>
                <a:gd name="connsiteY14" fmla="*/ 314325 h 371475"/>
                <a:gd name="connsiteX15" fmla="*/ 83908 w 204558"/>
                <a:gd name="connsiteY15" fmla="*/ 339725 h 371475"/>
                <a:gd name="connsiteX16" fmla="*/ 80733 w 204558"/>
                <a:gd name="connsiteY16" fmla="*/ 349250 h 371475"/>
                <a:gd name="connsiteX17" fmla="*/ 106133 w 204558"/>
                <a:gd name="connsiteY17" fmla="*/ 371475 h 371475"/>
                <a:gd name="connsiteX18" fmla="*/ 134708 w 204558"/>
                <a:gd name="connsiteY18" fmla="*/ 358775 h 371475"/>
                <a:gd name="connsiteX19" fmla="*/ 144233 w 204558"/>
                <a:gd name="connsiteY19" fmla="*/ 317500 h 371475"/>
                <a:gd name="connsiteX20" fmla="*/ 150583 w 204558"/>
                <a:gd name="connsiteY20" fmla="*/ 307975 h 371475"/>
                <a:gd name="connsiteX21" fmla="*/ 175983 w 204558"/>
                <a:gd name="connsiteY21" fmla="*/ 304800 h 371475"/>
                <a:gd name="connsiteX22" fmla="*/ 195033 w 204558"/>
                <a:gd name="connsiteY22" fmla="*/ 298450 h 371475"/>
                <a:gd name="connsiteX23" fmla="*/ 204558 w 204558"/>
                <a:gd name="connsiteY23" fmla="*/ 295275 h 371475"/>
                <a:gd name="connsiteX24" fmla="*/ 195033 w 204558"/>
                <a:gd name="connsiteY24" fmla="*/ 276225 h 371475"/>
                <a:gd name="connsiteX25" fmla="*/ 175983 w 204558"/>
                <a:gd name="connsiteY25" fmla="*/ 269875 h 371475"/>
                <a:gd name="connsiteX26" fmla="*/ 166458 w 204558"/>
                <a:gd name="connsiteY26" fmla="*/ 263525 h 371475"/>
                <a:gd name="connsiteX27" fmla="*/ 153758 w 204558"/>
                <a:gd name="connsiteY27" fmla="*/ 244475 h 371475"/>
                <a:gd name="connsiteX28" fmla="*/ 141058 w 204558"/>
                <a:gd name="connsiteY28" fmla="*/ 206375 h 371475"/>
                <a:gd name="connsiteX29" fmla="*/ 137883 w 204558"/>
                <a:gd name="connsiteY29" fmla="*/ 196850 h 371475"/>
                <a:gd name="connsiteX30" fmla="*/ 134708 w 204558"/>
                <a:gd name="connsiteY30" fmla="*/ 187325 h 371475"/>
                <a:gd name="connsiteX31" fmla="*/ 128358 w 204558"/>
                <a:gd name="connsiteY31" fmla="*/ 155575 h 371475"/>
                <a:gd name="connsiteX32" fmla="*/ 122008 w 204558"/>
                <a:gd name="connsiteY32" fmla="*/ 120650 h 371475"/>
                <a:gd name="connsiteX33" fmla="*/ 118833 w 204558"/>
                <a:gd name="connsiteY33" fmla="*/ 111125 h 371475"/>
                <a:gd name="connsiteX34" fmla="*/ 109308 w 204558"/>
                <a:gd name="connsiteY34" fmla="*/ 101600 h 371475"/>
                <a:gd name="connsiteX35" fmla="*/ 106133 w 204558"/>
                <a:gd name="connsiteY35" fmla="*/ 88900 h 371475"/>
                <a:gd name="connsiteX36" fmla="*/ 102958 w 204558"/>
                <a:gd name="connsiteY36" fmla="*/ 79375 h 371475"/>
                <a:gd name="connsiteX37" fmla="*/ 99783 w 204558"/>
                <a:gd name="connsiteY37" fmla="*/ 60325 h 371475"/>
                <a:gd name="connsiteX38" fmla="*/ 96608 w 204558"/>
                <a:gd name="connsiteY38" fmla="*/ 38100 h 371475"/>
                <a:gd name="connsiteX39" fmla="*/ 87083 w 204558"/>
                <a:gd name="connsiteY39" fmla="*/ 31750 h 371475"/>
                <a:gd name="connsiteX40" fmla="*/ 45808 w 204558"/>
                <a:gd name="connsiteY40" fmla="*/ 25400 h 371475"/>
                <a:gd name="connsiteX41" fmla="*/ 23583 w 204558"/>
                <a:gd name="connsiteY41" fmla="*/ 3175 h 371475"/>
                <a:gd name="connsiteX42" fmla="*/ 20408 w 204558"/>
                <a:gd name="connsiteY42" fmla="*/ 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04558" h="371475">
                  <a:moveTo>
                    <a:pt x="20408" y="0"/>
                  </a:moveTo>
                  <a:lnTo>
                    <a:pt x="20408" y="0"/>
                  </a:lnTo>
                  <a:cubicBezTo>
                    <a:pt x="16679" y="7457"/>
                    <a:pt x="7000" y="23822"/>
                    <a:pt x="4533" y="34925"/>
                  </a:cubicBezTo>
                  <a:cubicBezTo>
                    <a:pt x="3136" y="41209"/>
                    <a:pt x="2416" y="47625"/>
                    <a:pt x="1358" y="53975"/>
                  </a:cubicBezTo>
                  <a:cubicBezTo>
                    <a:pt x="1786" y="61257"/>
                    <a:pt x="0" y="110675"/>
                    <a:pt x="10883" y="127000"/>
                  </a:cubicBezTo>
                  <a:lnTo>
                    <a:pt x="29933" y="155575"/>
                  </a:lnTo>
                  <a:lnTo>
                    <a:pt x="36283" y="165100"/>
                  </a:lnTo>
                  <a:cubicBezTo>
                    <a:pt x="37300" y="169169"/>
                    <a:pt x="40356" y="182770"/>
                    <a:pt x="42633" y="187325"/>
                  </a:cubicBezTo>
                  <a:cubicBezTo>
                    <a:pt x="44340" y="190738"/>
                    <a:pt x="47433" y="193363"/>
                    <a:pt x="48983" y="196850"/>
                  </a:cubicBezTo>
                  <a:cubicBezTo>
                    <a:pt x="51701" y="202967"/>
                    <a:pt x="55333" y="215900"/>
                    <a:pt x="55333" y="215900"/>
                  </a:cubicBezTo>
                  <a:cubicBezTo>
                    <a:pt x="54275" y="225425"/>
                    <a:pt x="54038" y="235077"/>
                    <a:pt x="52158" y="244475"/>
                  </a:cubicBezTo>
                  <a:cubicBezTo>
                    <a:pt x="50845" y="251039"/>
                    <a:pt x="45808" y="263525"/>
                    <a:pt x="45808" y="263525"/>
                  </a:cubicBezTo>
                  <a:cubicBezTo>
                    <a:pt x="46866" y="271992"/>
                    <a:pt x="46067" y="280906"/>
                    <a:pt x="48983" y="288925"/>
                  </a:cubicBezTo>
                  <a:cubicBezTo>
                    <a:pt x="51403" y="295579"/>
                    <a:pt x="63103" y="300692"/>
                    <a:pt x="68033" y="304800"/>
                  </a:cubicBezTo>
                  <a:cubicBezTo>
                    <a:pt x="71482" y="307675"/>
                    <a:pt x="74383" y="311150"/>
                    <a:pt x="77558" y="314325"/>
                  </a:cubicBezTo>
                  <a:cubicBezTo>
                    <a:pt x="80063" y="321841"/>
                    <a:pt x="83908" y="332062"/>
                    <a:pt x="83908" y="339725"/>
                  </a:cubicBezTo>
                  <a:cubicBezTo>
                    <a:pt x="83908" y="343072"/>
                    <a:pt x="81791" y="346075"/>
                    <a:pt x="80733" y="349250"/>
                  </a:cubicBezTo>
                  <a:cubicBezTo>
                    <a:pt x="102958" y="364067"/>
                    <a:pt x="95550" y="355600"/>
                    <a:pt x="106133" y="371475"/>
                  </a:cubicBezTo>
                  <a:cubicBezTo>
                    <a:pt x="116638" y="369724"/>
                    <a:pt x="129680" y="371344"/>
                    <a:pt x="134708" y="358775"/>
                  </a:cubicBezTo>
                  <a:cubicBezTo>
                    <a:pt x="142759" y="338648"/>
                    <a:pt x="132002" y="335846"/>
                    <a:pt x="144233" y="317500"/>
                  </a:cubicBezTo>
                  <a:cubicBezTo>
                    <a:pt x="146350" y="314325"/>
                    <a:pt x="147040" y="309392"/>
                    <a:pt x="150583" y="307975"/>
                  </a:cubicBezTo>
                  <a:cubicBezTo>
                    <a:pt x="158505" y="304806"/>
                    <a:pt x="167516" y="305858"/>
                    <a:pt x="175983" y="304800"/>
                  </a:cubicBezTo>
                  <a:lnTo>
                    <a:pt x="195033" y="298450"/>
                  </a:lnTo>
                  <a:lnTo>
                    <a:pt x="204558" y="295275"/>
                  </a:lnTo>
                  <a:cubicBezTo>
                    <a:pt x="202828" y="290085"/>
                    <a:pt x="200216" y="279464"/>
                    <a:pt x="195033" y="276225"/>
                  </a:cubicBezTo>
                  <a:cubicBezTo>
                    <a:pt x="189357" y="272677"/>
                    <a:pt x="181552" y="273588"/>
                    <a:pt x="175983" y="269875"/>
                  </a:cubicBezTo>
                  <a:lnTo>
                    <a:pt x="166458" y="263525"/>
                  </a:lnTo>
                  <a:cubicBezTo>
                    <a:pt x="162225" y="257175"/>
                    <a:pt x="156171" y="251715"/>
                    <a:pt x="153758" y="244475"/>
                  </a:cubicBezTo>
                  <a:lnTo>
                    <a:pt x="141058" y="206375"/>
                  </a:lnTo>
                  <a:lnTo>
                    <a:pt x="137883" y="196850"/>
                  </a:lnTo>
                  <a:cubicBezTo>
                    <a:pt x="136825" y="193675"/>
                    <a:pt x="135364" y="190607"/>
                    <a:pt x="134708" y="187325"/>
                  </a:cubicBezTo>
                  <a:cubicBezTo>
                    <a:pt x="132591" y="176742"/>
                    <a:pt x="129884" y="166259"/>
                    <a:pt x="128358" y="155575"/>
                  </a:cubicBezTo>
                  <a:cubicBezTo>
                    <a:pt x="125788" y="137588"/>
                    <a:pt x="126285" y="135620"/>
                    <a:pt x="122008" y="120650"/>
                  </a:cubicBezTo>
                  <a:cubicBezTo>
                    <a:pt x="121089" y="117432"/>
                    <a:pt x="120689" y="113910"/>
                    <a:pt x="118833" y="111125"/>
                  </a:cubicBezTo>
                  <a:cubicBezTo>
                    <a:pt x="116342" y="107389"/>
                    <a:pt x="112483" y="104775"/>
                    <a:pt x="109308" y="101600"/>
                  </a:cubicBezTo>
                  <a:cubicBezTo>
                    <a:pt x="108250" y="97367"/>
                    <a:pt x="107332" y="93096"/>
                    <a:pt x="106133" y="88900"/>
                  </a:cubicBezTo>
                  <a:cubicBezTo>
                    <a:pt x="105214" y="85682"/>
                    <a:pt x="103684" y="82642"/>
                    <a:pt x="102958" y="79375"/>
                  </a:cubicBezTo>
                  <a:cubicBezTo>
                    <a:pt x="101561" y="73091"/>
                    <a:pt x="100762" y="66688"/>
                    <a:pt x="99783" y="60325"/>
                  </a:cubicBezTo>
                  <a:cubicBezTo>
                    <a:pt x="98645" y="52928"/>
                    <a:pt x="99647" y="44939"/>
                    <a:pt x="96608" y="38100"/>
                  </a:cubicBezTo>
                  <a:cubicBezTo>
                    <a:pt x="95058" y="34613"/>
                    <a:pt x="90656" y="33090"/>
                    <a:pt x="87083" y="31750"/>
                  </a:cubicBezTo>
                  <a:cubicBezTo>
                    <a:pt x="79810" y="29023"/>
                    <a:pt x="49732" y="25890"/>
                    <a:pt x="45808" y="25400"/>
                  </a:cubicBezTo>
                  <a:cubicBezTo>
                    <a:pt x="36030" y="10734"/>
                    <a:pt x="38252" y="5620"/>
                    <a:pt x="23583" y="3175"/>
                  </a:cubicBezTo>
                  <a:cubicBezTo>
                    <a:pt x="20451" y="2653"/>
                    <a:pt x="20937" y="529"/>
                    <a:pt x="20408" y="0"/>
                  </a:cubicBezTo>
                  <a:close/>
                </a:path>
              </a:pathLst>
            </a:custGeom>
            <a:pattFill prst="wdUpDiag">
              <a:fgClr>
                <a:schemeClr val="bg2"/>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t-LT" sz="1000" dirty="0">
                <a:solidFill>
                  <a:srgbClr val="000000"/>
                </a:solidFill>
                <a:latin typeface="Calibri" panose="020F0502020204030204" pitchFamily="34" charset="0"/>
              </a:endParaRPr>
            </a:p>
          </p:txBody>
        </p:sp>
        <p:sp>
          <p:nvSpPr>
            <p:cNvPr id="58" name="Freeform 54">
              <a:extLst>
                <a:ext uri="{FF2B5EF4-FFF2-40B4-BE49-F238E27FC236}">
                  <a16:creationId xmlns:a16="http://schemas.microsoft.com/office/drawing/2014/main" id="{B961CA69-D5EF-4761-8566-2FF1C6BA1389}"/>
                </a:ext>
              </a:extLst>
            </p:cNvPr>
            <p:cNvSpPr/>
            <p:nvPr/>
          </p:nvSpPr>
          <p:spPr>
            <a:xfrm>
              <a:off x="174625" y="2143125"/>
              <a:ext cx="311150" cy="974725"/>
            </a:xfrm>
            <a:custGeom>
              <a:avLst/>
              <a:gdLst>
                <a:gd name="connsiteX0" fmla="*/ 0 w 311150"/>
                <a:gd name="connsiteY0" fmla="*/ 974725 h 974725"/>
                <a:gd name="connsiteX1" fmla="*/ 0 w 311150"/>
                <a:gd name="connsiteY1" fmla="*/ 974725 h 974725"/>
                <a:gd name="connsiteX2" fmla="*/ 15875 w 311150"/>
                <a:gd name="connsiteY2" fmla="*/ 952500 h 974725"/>
                <a:gd name="connsiteX3" fmla="*/ 22225 w 311150"/>
                <a:gd name="connsiteY3" fmla="*/ 933450 h 974725"/>
                <a:gd name="connsiteX4" fmla="*/ 25400 w 311150"/>
                <a:gd name="connsiteY4" fmla="*/ 923925 h 974725"/>
                <a:gd name="connsiteX5" fmla="*/ 28575 w 311150"/>
                <a:gd name="connsiteY5" fmla="*/ 911225 h 974725"/>
                <a:gd name="connsiteX6" fmla="*/ 34925 w 311150"/>
                <a:gd name="connsiteY6" fmla="*/ 901700 h 974725"/>
                <a:gd name="connsiteX7" fmla="*/ 41275 w 311150"/>
                <a:gd name="connsiteY7" fmla="*/ 879475 h 974725"/>
                <a:gd name="connsiteX8" fmla="*/ 60325 w 311150"/>
                <a:gd name="connsiteY8" fmla="*/ 869950 h 974725"/>
                <a:gd name="connsiteX9" fmla="*/ 69850 w 311150"/>
                <a:gd name="connsiteY9" fmla="*/ 863600 h 974725"/>
                <a:gd name="connsiteX10" fmla="*/ 92075 w 311150"/>
                <a:gd name="connsiteY10" fmla="*/ 835025 h 974725"/>
                <a:gd name="connsiteX11" fmla="*/ 95250 w 311150"/>
                <a:gd name="connsiteY11" fmla="*/ 825500 h 974725"/>
                <a:gd name="connsiteX12" fmla="*/ 101600 w 311150"/>
                <a:gd name="connsiteY12" fmla="*/ 790575 h 974725"/>
                <a:gd name="connsiteX13" fmla="*/ 107950 w 311150"/>
                <a:gd name="connsiteY13" fmla="*/ 771525 h 974725"/>
                <a:gd name="connsiteX14" fmla="*/ 114300 w 311150"/>
                <a:gd name="connsiteY14" fmla="*/ 752475 h 974725"/>
                <a:gd name="connsiteX15" fmla="*/ 117475 w 311150"/>
                <a:gd name="connsiteY15" fmla="*/ 742950 h 974725"/>
                <a:gd name="connsiteX16" fmla="*/ 120650 w 311150"/>
                <a:gd name="connsiteY16" fmla="*/ 733425 h 974725"/>
                <a:gd name="connsiteX17" fmla="*/ 127000 w 311150"/>
                <a:gd name="connsiteY17" fmla="*/ 723900 h 974725"/>
                <a:gd name="connsiteX18" fmla="*/ 133350 w 311150"/>
                <a:gd name="connsiteY18" fmla="*/ 704850 h 974725"/>
                <a:gd name="connsiteX19" fmla="*/ 136525 w 311150"/>
                <a:gd name="connsiteY19" fmla="*/ 695325 h 974725"/>
                <a:gd name="connsiteX20" fmla="*/ 142875 w 311150"/>
                <a:gd name="connsiteY20" fmla="*/ 685800 h 974725"/>
                <a:gd name="connsiteX21" fmla="*/ 149225 w 311150"/>
                <a:gd name="connsiteY21" fmla="*/ 666750 h 974725"/>
                <a:gd name="connsiteX22" fmla="*/ 168275 w 311150"/>
                <a:gd name="connsiteY22" fmla="*/ 638175 h 974725"/>
                <a:gd name="connsiteX23" fmla="*/ 174625 w 311150"/>
                <a:gd name="connsiteY23" fmla="*/ 628650 h 974725"/>
                <a:gd name="connsiteX24" fmla="*/ 184150 w 311150"/>
                <a:gd name="connsiteY24" fmla="*/ 609600 h 974725"/>
                <a:gd name="connsiteX25" fmla="*/ 190500 w 311150"/>
                <a:gd name="connsiteY25" fmla="*/ 590550 h 974725"/>
                <a:gd name="connsiteX26" fmla="*/ 193675 w 311150"/>
                <a:gd name="connsiteY26" fmla="*/ 581025 h 974725"/>
                <a:gd name="connsiteX27" fmla="*/ 196850 w 311150"/>
                <a:gd name="connsiteY27" fmla="*/ 571500 h 974725"/>
                <a:gd name="connsiteX28" fmla="*/ 200025 w 311150"/>
                <a:gd name="connsiteY28" fmla="*/ 552450 h 974725"/>
                <a:gd name="connsiteX29" fmla="*/ 203200 w 311150"/>
                <a:gd name="connsiteY29" fmla="*/ 536575 h 974725"/>
                <a:gd name="connsiteX30" fmla="*/ 206375 w 311150"/>
                <a:gd name="connsiteY30" fmla="*/ 466725 h 974725"/>
                <a:gd name="connsiteX31" fmla="*/ 244475 w 311150"/>
                <a:gd name="connsiteY31" fmla="*/ 374650 h 974725"/>
                <a:gd name="connsiteX32" fmla="*/ 250825 w 311150"/>
                <a:gd name="connsiteY32" fmla="*/ 263525 h 974725"/>
                <a:gd name="connsiteX33" fmla="*/ 273050 w 311150"/>
                <a:gd name="connsiteY33" fmla="*/ 177800 h 974725"/>
                <a:gd name="connsiteX34" fmla="*/ 269875 w 311150"/>
                <a:gd name="connsiteY34" fmla="*/ 34925 h 974725"/>
                <a:gd name="connsiteX35" fmla="*/ 263525 w 311150"/>
                <a:gd name="connsiteY35" fmla="*/ 0 h 974725"/>
                <a:gd name="connsiteX36" fmla="*/ 298450 w 311150"/>
                <a:gd name="connsiteY36" fmla="*/ 31750 h 974725"/>
                <a:gd name="connsiteX37" fmla="*/ 311150 w 311150"/>
                <a:gd name="connsiteY37" fmla="*/ 79375 h 974725"/>
                <a:gd name="connsiteX38" fmla="*/ 307975 w 311150"/>
                <a:gd name="connsiteY38" fmla="*/ 168275 h 974725"/>
                <a:gd name="connsiteX39" fmla="*/ 298450 w 311150"/>
                <a:gd name="connsiteY39" fmla="*/ 254000 h 974725"/>
                <a:gd name="connsiteX40" fmla="*/ 288925 w 311150"/>
                <a:gd name="connsiteY40" fmla="*/ 333375 h 974725"/>
                <a:gd name="connsiteX41" fmla="*/ 273050 w 311150"/>
                <a:gd name="connsiteY41" fmla="*/ 365125 h 974725"/>
                <a:gd name="connsiteX42" fmla="*/ 276225 w 311150"/>
                <a:gd name="connsiteY42" fmla="*/ 403225 h 974725"/>
                <a:gd name="connsiteX43" fmla="*/ 266700 w 311150"/>
                <a:gd name="connsiteY43" fmla="*/ 422275 h 974725"/>
                <a:gd name="connsiteX44" fmla="*/ 279400 w 311150"/>
                <a:gd name="connsiteY44" fmla="*/ 466725 h 974725"/>
                <a:gd name="connsiteX45" fmla="*/ 228600 w 311150"/>
                <a:gd name="connsiteY45" fmla="*/ 565150 h 974725"/>
                <a:gd name="connsiteX46" fmla="*/ 260350 w 311150"/>
                <a:gd name="connsiteY46" fmla="*/ 635000 h 974725"/>
                <a:gd name="connsiteX47" fmla="*/ 231775 w 311150"/>
                <a:gd name="connsiteY47" fmla="*/ 650875 h 974725"/>
                <a:gd name="connsiteX48" fmla="*/ 222250 w 311150"/>
                <a:gd name="connsiteY48" fmla="*/ 679450 h 974725"/>
                <a:gd name="connsiteX49" fmla="*/ 203200 w 311150"/>
                <a:gd name="connsiteY49" fmla="*/ 704850 h 974725"/>
                <a:gd name="connsiteX50" fmla="*/ 200025 w 311150"/>
                <a:gd name="connsiteY50" fmla="*/ 742950 h 974725"/>
                <a:gd name="connsiteX51" fmla="*/ 168275 w 311150"/>
                <a:gd name="connsiteY51" fmla="*/ 777875 h 974725"/>
                <a:gd name="connsiteX52" fmla="*/ 168275 w 311150"/>
                <a:gd name="connsiteY52" fmla="*/ 822325 h 974725"/>
                <a:gd name="connsiteX53" fmla="*/ 142875 w 311150"/>
                <a:gd name="connsiteY53" fmla="*/ 860425 h 974725"/>
                <a:gd name="connsiteX54" fmla="*/ 142875 w 311150"/>
                <a:gd name="connsiteY54" fmla="*/ 889000 h 974725"/>
                <a:gd name="connsiteX55" fmla="*/ 111125 w 311150"/>
                <a:gd name="connsiteY55" fmla="*/ 898525 h 974725"/>
                <a:gd name="connsiteX56" fmla="*/ 79375 w 311150"/>
                <a:gd name="connsiteY56" fmla="*/ 955675 h 974725"/>
                <a:gd name="connsiteX57" fmla="*/ 0 w 311150"/>
                <a:gd name="connsiteY57" fmla="*/ 974725 h 97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11150" h="974725">
                  <a:moveTo>
                    <a:pt x="0" y="974725"/>
                  </a:moveTo>
                  <a:lnTo>
                    <a:pt x="0" y="974725"/>
                  </a:lnTo>
                  <a:cubicBezTo>
                    <a:pt x="5292" y="967317"/>
                    <a:pt x="11559" y="960516"/>
                    <a:pt x="15875" y="952500"/>
                  </a:cubicBezTo>
                  <a:cubicBezTo>
                    <a:pt x="19048" y="946607"/>
                    <a:pt x="20108" y="939800"/>
                    <a:pt x="22225" y="933450"/>
                  </a:cubicBezTo>
                  <a:cubicBezTo>
                    <a:pt x="23283" y="930275"/>
                    <a:pt x="24588" y="927172"/>
                    <a:pt x="25400" y="923925"/>
                  </a:cubicBezTo>
                  <a:cubicBezTo>
                    <a:pt x="26458" y="919692"/>
                    <a:pt x="26856" y="915236"/>
                    <a:pt x="28575" y="911225"/>
                  </a:cubicBezTo>
                  <a:cubicBezTo>
                    <a:pt x="30078" y="907718"/>
                    <a:pt x="32808" y="904875"/>
                    <a:pt x="34925" y="901700"/>
                  </a:cubicBezTo>
                  <a:cubicBezTo>
                    <a:pt x="35132" y="900870"/>
                    <a:pt x="39619" y="881545"/>
                    <a:pt x="41275" y="879475"/>
                  </a:cubicBezTo>
                  <a:cubicBezTo>
                    <a:pt x="47341" y="871892"/>
                    <a:pt x="52656" y="873785"/>
                    <a:pt x="60325" y="869950"/>
                  </a:cubicBezTo>
                  <a:cubicBezTo>
                    <a:pt x="63738" y="868243"/>
                    <a:pt x="66675" y="865717"/>
                    <a:pt x="69850" y="863600"/>
                  </a:cubicBezTo>
                  <a:cubicBezTo>
                    <a:pt x="85041" y="840814"/>
                    <a:pt x="77154" y="849946"/>
                    <a:pt x="92075" y="835025"/>
                  </a:cubicBezTo>
                  <a:cubicBezTo>
                    <a:pt x="93133" y="831850"/>
                    <a:pt x="94594" y="828782"/>
                    <a:pt x="95250" y="825500"/>
                  </a:cubicBezTo>
                  <a:cubicBezTo>
                    <a:pt x="100170" y="800902"/>
                    <a:pt x="95953" y="809400"/>
                    <a:pt x="101600" y="790575"/>
                  </a:cubicBezTo>
                  <a:cubicBezTo>
                    <a:pt x="103523" y="784164"/>
                    <a:pt x="105833" y="777875"/>
                    <a:pt x="107950" y="771525"/>
                  </a:cubicBezTo>
                  <a:lnTo>
                    <a:pt x="114300" y="752475"/>
                  </a:lnTo>
                  <a:lnTo>
                    <a:pt x="117475" y="742950"/>
                  </a:lnTo>
                  <a:cubicBezTo>
                    <a:pt x="118533" y="739775"/>
                    <a:pt x="118794" y="736210"/>
                    <a:pt x="120650" y="733425"/>
                  </a:cubicBezTo>
                  <a:cubicBezTo>
                    <a:pt x="122767" y="730250"/>
                    <a:pt x="125450" y="727387"/>
                    <a:pt x="127000" y="723900"/>
                  </a:cubicBezTo>
                  <a:cubicBezTo>
                    <a:pt x="129718" y="717783"/>
                    <a:pt x="131233" y="711200"/>
                    <a:pt x="133350" y="704850"/>
                  </a:cubicBezTo>
                  <a:cubicBezTo>
                    <a:pt x="134408" y="701675"/>
                    <a:pt x="134669" y="698110"/>
                    <a:pt x="136525" y="695325"/>
                  </a:cubicBezTo>
                  <a:cubicBezTo>
                    <a:pt x="138642" y="692150"/>
                    <a:pt x="141325" y="689287"/>
                    <a:pt x="142875" y="685800"/>
                  </a:cubicBezTo>
                  <a:cubicBezTo>
                    <a:pt x="145593" y="679683"/>
                    <a:pt x="145512" y="672319"/>
                    <a:pt x="149225" y="666750"/>
                  </a:cubicBezTo>
                  <a:lnTo>
                    <a:pt x="168275" y="638175"/>
                  </a:lnTo>
                  <a:cubicBezTo>
                    <a:pt x="170392" y="635000"/>
                    <a:pt x="173418" y="632270"/>
                    <a:pt x="174625" y="628650"/>
                  </a:cubicBezTo>
                  <a:cubicBezTo>
                    <a:pt x="186204" y="593912"/>
                    <a:pt x="167737" y="646529"/>
                    <a:pt x="184150" y="609600"/>
                  </a:cubicBezTo>
                  <a:cubicBezTo>
                    <a:pt x="186868" y="603483"/>
                    <a:pt x="188383" y="596900"/>
                    <a:pt x="190500" y="590550"/>
                  </a:cubicBezTo>
                  <a:lnTo>
                    <a:pt x="193675" y="581025"/>
                  </a:lnTo>
                  <a:cubicBezTo>
                    <a:pt x="194733" y="577850"/>
                    <a:pt x="196300" y="574801"/>
                    <a:pt x="196850" y="571500"/>
                  </a:cubicBezTo>
                  <a:cubicBezTo>
                    <a:pt x="197908" y="565150"/>
                    <a:pt x="198873" y="558784"/>
                    <a:pt x="200025" y="552450"/>
                  </a:cubicBezTo>
                  <a:cubicBezTo>
                    <a:pt x="200990" y="547141"/>
                    <a:pt x="203200" y="536575"/>
                    <a:pt x="203200" y="536575"/>
                  </a:cubicBezTo>
                  <a:lnTo>
                    <a:pt x="206375" y="466725"/>
                  </a:lnTo>
                  <a:lnTo>
                    <a:pt x="244475" y="374650"/>
                  </a:lnTo>
                  <a:lnTo>
                    <a:pt x="250825" y="263525"/>
                  </a:lnTo>
                  <a:lnTo>
                    <a:pt x="273050" y="177800"/>
                  </a:lnTo>
                  <a:cubicBezTo>
                    <a:pt x="271992" y="130175"/>
                    <a:pt x="270933" y="82550"/>
                    <a:pt x="269875" y="34925"/>
                  </a:cubicBezTo>
                  <a:lnTo>
                    <a:pt x="263525" y="0"/>
                  </a:lnTo>
                  <a:lnTo>
                    <a:pt x="298450" y="31750"/>
                  </a:lnTo>
                  <a:lnTo>
                    <a:pt x="311150" y="79375"/>
                  </a:lnTo>
                  <a:lnTo>
                    <a:pt x="307975" y="168275"/>
                  </a:lnTo>
                  <a:lnTo>
                    <a:pt x="298450" y="254000"/>
                  </a:lnTo>
                  <a:lnTo>
                    <a:pt x="288925" y="333375"/>
                  </a:lnTo>
                  <a:lnTo>
                    <a:pt x="273050" y="365125"/>
                  </a:lnTo>
                  <a:lnTo>
                    <a:pt x="276225" y="403225"/>
                  </a:lnTo>
                  <a:lnTo>
                    <a:pt x="266700" y="422275"/>
                  </a:lnTo>
                  <a:lnTo>
                    <a:pt x="279400" y="466725"/>
                  </a:lnTo>
                  <a:lnTo>
                    <a:pt x="228600" y="565150"/>
                  </a:lnTo>
                  <a:lnTo>
                    <a:pt x="260350" y="635000"/>
                  </a:lnTo>
                  <a:lnTo>
                    <a:pt x="231775" y="650875"/>
                  </a:lnTo>
                  <a:lnTo>
                    <a:pt x="222250" y="679450"/>
                  </a:lnTo>
                  <a:lnTo>
                    <a:pt x="203200" y="704850"/>
                  </a:lnTo>
                  <a:lnTo>
                    <a:pt x="200025" y="742950"/>
                  </a:lnTo>
                  <a:lnTo>
                    <a:pt x="168275" y="777875"/>
                  </a:lnTo>
                  <a:lnTo>
                    <a:pt x="168275" y="822325"/>
                  </a:lnTo>
                  <a:lnTo>
                    <a:pt x="142875" y="860425"/>
                  </a:lnTo>
                  <a:lnTo>
                    <a:pt x="142875" y="889000"/>
                  </a:lnTo>
                  <a:lnTo>
                    <a:pt x="111125" y="898525"/>
                  </a:lnTo>
                  <a:lnTo>
                    <a:pt x="79375" y="955675"/>
                  </a:lnTo>
                  <a:lnTo>
                    <a:pt x="0" y="974725"/>
                  </a:lnTo>
                  <a:close/>
                </a:path>
              </a:pathLst>
            </a:custGeom>
            <a:pattFill prst="wdUpDiag">
              <a:fgClr>
                <a:schemeClr val="bg2"/>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t-LT" sz="1000" dirty="0">
                <a:solidFill>
                  <a:srgbClr val="000000"/>
                </a:solidFill>
                <a:latin typeface="Calibri" panose="020F0502020204030204" pitchFamily="34" charset="0"/>
              </a:endParaRPr>
            </a:p>
          </p:txBody>
        </p:sp>
        <p:sp>
          <p:nvSpPr>
            <p:cNvPr id="59" name="Freeform 55">
              <a:extLst>
                <a:ext uri="{FF2B5EF4-FFF2-40B4-BE49-F238E27FC236}">
                  <a16:creationId xmlns:a16="http://schemas.microsoft.com/office/drawing/2014/main" id="{B8E1F14F-605F-4572-BBA8-2270D68FBA1C}"/>
                </a:ext>
              </a:extLst>
            </p:cNvPr>
            <p:cNvSpPr/>
            <p:nvPr/>
          </p:nvSpPr>
          <p:spPr>
            <a:xfrm>
              <a:off x="6207125" y="3819525"/>
              <a:ext cx="1435100" cy="1504950"/>
            </a:xfrm>
            <a:custGeom>
              <a:avLst/>
              <a:gdLst>
                <a:gd name="connsiteX0" fmla="*/ 241300 w 1435100"/>
                <a:gd name="connsiteY0" fmla="*/ 422275 h 1504950"/>
                <a:gd name="connsiteX1" fmla="*/ 241300 w 1435100"/>
                <a:gd name="connsiteY1" fmla="*/ 422275 h 1504950"/>
                <a:gd name="connsiteX2" fmla="*/ 269875 w 1435100"/>
                <a:gd name="connsiteY2" fmla="*/ 425450 h 1504950"/>
                <a:gd name="connsiteX3" fmla="*/ 288925 w 1435100"/>
                <a:gd name="connsiteY3" fmla="*/ 431800 h 1504950"/>
                <a:gd name="connsiteX4" fmla="*/ 298450 w 1435100"/>
                <a:gd name="connsiteY4" fmla="*/ 434975 h 1504950"/>
                <a:gd name="connsiteX5" fmla="*/ 317500 w 1435100"/>
                <a:gd name="connsiteY5" fmla="*/ 422275 h 1504950"/>
                <a:gd name="connsiteX6" fmla="*/ 327025 w 1435100"/>
                <a:gd name="connsiteY6" fmla="*/ 415925 h 1504950"/>
                <a:gd name="connsiteX7" fmla="*/ 346075 w 1435100"/>
                <a:gd name="connsiteY7" fmla="*/ 409575 h 1504950"/>
                <a:gd name="connsiteX8" fmla="*/ 355600 w 1435100"/>
                <a:gd name="connsiteY8" fmla="*/ 406400 h 1504950"/>
                <a:gd name="connsiteX9" fmla="*/ 384175 w 1435100"/>
                <a:gd name="connsiteY9" fmla="*/ 415925 h 1504950"/>
                <a:gd name="connsiteX10" fmla="*/ 393700 w 1435100"/>
                <a:gd name="connsiteY10" fmla="*/ 419100 h 1504950"/>
                <a:gd name="connsiteX11" fmla="*/ 403225 w 1435100"/>
                <a:gd name="connsiteY11" fmla="*/ 425450 h 1504950"/>
                <a:gd name="connsiteX12" fmla="*/ 425450 w 1435100"/>
                <a:gd name="connsiteY12" fmla="*/ 419100 h 1504950"/>
                <a:gd name="connsiteX13" fmla="*/ 428625 w 1435100"/>
                <a:gd name="connsiteY13" fmla="*/ 409575 h 1504950"/>
                <a:gd name="connsiteX14" fmla="*/ 425450 w 1435100"/>
                <a:gd name="connsiteY14" fmla="*/ 387350 h 1504950"/>
                <a:gd name="connsiteX15" fmla="*/ 422275 w 1435100"/>
                <a:gd name="connsiteY15" fmla="*/ 377825 h 1504950"/>
                <a:gd name="connsiteX16" fmla="*/ 431800 w 1435100"/>
                <a:gd name="connsiteY16" fmla="*/ 371475 h 1504950"/>
                <a:gd name="connsiteX17" fmla="*/ 447675 w 1435100"/>
                <a:gd name="connsiteY17" fmla="*/ 374650 h 1504950"/>
                <a:gd name="connsiteX18" fmla="*/ 457200 w 1435100"/>
                <a:gd name="connsiteY18" fmla="*/ 377825 h 1504950"/>
                <a:gd name="connsiteX19" fmla="*/ 463550 w 1435100"/>
                <a:gd name="connsiteY19" fmla="*/ 368300 h 1504950"/>
                <a:gd name="connsiteX20" fmla="*/ 450850 w 1435100"/>
                <a:gd name="connsiteY20" fmla="*/ 285750 h 1504950"/>
                <a:gd name="connsiteX21" fmla="*/ 482600 w 1435100"/>
                <a:gd name="connsiteY21" fmla="*/ 209550 h 1504950"/>
                <a:gd name="connsiteX22" fmla="*/ 536575 w 1435100"/>
                <a:gd name="connsiteY22" fmla="*/ 225425 h 1504950"/>
                <a:gd name="connsiteX23" fmla="*/ 539750 w 1435100"/>
                <a:gd name="connsiteY23" fmla="*/ 200025 h 1504950"/>
                <a:gd name="connsiteX24" fmla="*/ 536575 w 1435100"/>
                <a:gd name="connsiteY24" fmla="*/ 168275 h 1504950"/>
                <a:gd name="connsiteX25" fmla="*/ 546100 w 1435100"/>
                <a:gd name="connsiteY25" fmla="*/ 127000 h 1504950"/>
                <a:gd name="connsiteX26" fmla="*/ 517525 w 1435100"/>
                <a:gd name="connsiteY26" fmla="*/ 47625 h 1504950"/>
                <a:gd name="connsiteX27" fmla="*/ 514350 w 1435100"/>
                <a:gd name="connsiteY27" fmla="*/ 25400 h 1504950"/>
                <a:gd name="connsiteX28" fmla="*/ 539750 w 1435100"/>
                <a:gd name="connsiteY28" fmla="*/ 12700 h 1504950"/>
                <a:gd name="connsiteX29" fmla="*/ 568325 w 1435100"/>
                <a:gd name="connsiteY29" fmla="*/ 0 h 1504950"/>
                <a:gd name="connsiteX30" fmla="*/ 615950 w 1435100"/>
                <a:gd name="connsiteY30" fmla="*/ 12700 h 1504950"/>
                <a:gd name="connsiteX31" fmla="*/ 676275 w 1435100"/>
                <a:gd name="connsiteY31" fmla="*/ 6350 h 1504950"/>
                <a:gd name="connsiteX32" fmla="*/ 727075 w 1435100"/>
                <a:gd name="connsiteY32" fmla="*/ 34925 h 1504950"/>
                <a:gd name="connsiteX33" fmla="*/ 812800 w 1435100"/>
                <a:gd name="connsiteY33" fmla="*/ 38100 h 1504950"/>
                <a:gd name="connsiteX34" fmla="*/ 850900 w 1435100"/>
                <a:gd name="connsiteY34" fmla="*/ 12700 h 1504950"/>
                <a:gd name="connsiteX35" fmla="*/ 879475 w 1435100"/>
                <a:gd name="connsiteY35" fmla="*/ 31750 h 1504950"/>
                <a:gd name="connsiteX36" fmla="*/ 1016000 w 1435100"/>
                <a:gd name="connsiteY36" fmla="*/ 3175 h 1504950"/>
                <a:gd name="connsiteX37" fmla="*/ 1092200 w 1435100"/>
                <a:gd name="connsiteY37" fmla="*/ 73025 h 1504950"/>
                <a:gd name="connsiteX38" fmla="*/ 1123950 w 1435100"/>
                <a:gd name="connsiteY38" fmla="*/ 73025 h 1504950"/>
                <a:gd name="connsiteX39" fmla="*/ 1152525 w 1435100"/>
                <a:gd name="connsiteY39" fmla="*/ 133350 h 1504950"/>
                <a:gd name="connsiteX40" fmla="*/ 1206500 w 1435100"/>
                <a:gd name="connsiteY40" fmla="*/ 139700 h 1504950"/>
                <a:gd name="connsiteX41" fmla="*/ 1216025 w 1435100"/>
                <a:gd name="connsiteY41" fmla="*/ 171450 h 1504950"/>
                <a:gd name="connsiteX42" fmla="*/ 1254125 w 1435100"/>
                <a:gd name="connsiteY42" fmla="*/ 168275 h 1504950"/>
                <a:gd name="connsiteX43" fmla="*/ 1282700 w 1435100"/>
                <a:gd name="connsiteY43" fmla="*/ 196850 h 1504950"/>
                <a:gd name="connsiteX44" fmla="*/ 1282700 w 1435100"/>
                <a:gd name="connsiteY44" fmla="*/ 196850 h 1504950"/>
                <a:gd name="connsiteX45" fmla="*/ 1301750 w 1435100"/>
                <a:gd name="connsiteY45" fmla="*/ 234950 h 1504950"/>
                <a:gd name="connsiteX46" fmla="*/ 1273175 w 1435100"/>
                <a:gd name="connsiteY46" fmla="*/ 260350 h 1504950"/>
                <a:gd name="connsiteX47" fmla="*/ 1247775 w 1435100"/>
                <a:gd name="connsiteY47" fmla="*/ 282575 h 1504950"/>
                <a:gd name="connsiteX48" fmla="*/ 1235075 w 1435100"/>
                <a:gd name="connsiteY48" fmla="*/ 349250 h 1504950"/>
                <a:gd name="connsiteX49" fmla="*/ 1257300 w 1435100"/>
                <a:gd name="connsiteY49" fmla="*/ 387350 h 1504950"/>
                <a:gd name="connsiteX50" fmla="*/ 1314450 w 1435100"/>
                <a:gd name="connsiteY50" fmla="*/ 371475 h 1504950"/>
                <a:gd name="connsiteX51" fmla="*/ 1333500 w 1435100"/>
                <a:gd name="connsiteY51" fmla="*/ 488950 h 1504950"/>
                <a:gd name="connsiteX52" fmla="*/ 1397000 w 1435100"/>
                <a:gd name="connsiteY52" fmla="*/ 463550 h 1504950"/>
                <a:gd name="connsiteX53" fmla="*/ 1390650 w 1435100"/>
                <a:gd name="connsiteY53" fmla="*/ 546100 h 1504950"/>
                <a:gd name="connsiteX54" fmla="*/ 1412875 w 1435100"/>
                <a:gd name="connsiteY54" fmla="*/ 574675 h 1504950"/>
                <a:gd name="connsiteX55" fmla="*/ 1387475 w 1435100"/>
                <a:gd name="connsiteY55" fmla="*/ 622300 h 1504950"/>
                <a:gd name="connsiteX56" fmla="*/ 1406525 w 1435100"/>
                <a:gd name="connsiteY56" fmla="*/ 723900 h 1504950"/>
                <a:gd name="connsiteX57" fmla="*/ 1412875 w 1435100"/>
                <a:gd name="connsiteY57" fmla="*/ 844550 h 1504950"/>
                <a:gd name="connsiteX58" fmla="*/ 1393825 w 1435100"/>
                <a:gd name="connsiteY58" fmla="*/ 876300 h 1504950"/>
                <a:gd name="connsiteX59" fmla="*/ 1403350 w 1435100"/>
                <a:gd name="connsiteY59" fmla="*/ 923925 h 1504950"/>
                <a:gd name="connsiteX60" fmla="*/ 1384300 w 1435100"/>
                <a:gd name="connsiteY60" fmla="*/ 952500 h 1504950"/>
                <a:gd name="connsiteX61" fmla="*/ 1435100 w 1435100"/>
                <a:gd name="connsiteY61" fmla="*/ 1165225 h 1504950"/>
                <a:gd name="connsiteX62" fmla="*/ 1431925 w 1435100"/>
                <a:gd name="connsiteY62" fmla="*/ 1193800 h 1504950"/>
                <a:gd name="connsiteX63" fmla="*/ 1419225 w 1435100"/>
                <a:gd name="connsiteY63" fmla="*/ 1231900 h 1504950"/>
                <a:gd name="connsiteX64" fmla="*/ 1330325 w 1435100"/>
                <a:gd name="connsiteY64" fmla="*/ 1317625 h 1504950"/>
                <a:gd name="connsiteX65" fmla="*/ 1289050 w 1435100"/>
                <a:gd name="connsiteY65" fmla="*/ 1397000 h 1504950"/>
                <a:gd name="connsiteX66" fmla="*/ 1266825 w 1435100"/>
                <a:gd name="connsiteY66" fmla="*/ 1454150 h 1504950"/>
                <a:gd name="connsiteX67" fmla="*/ 1225550 w 1435100"/>
                <a:gd name="connsiteY67" fmla="*/ 1438275 h 1504950"/>
                <a:gd name="connsiteX68" fmla="*/ 1187450 w 1435100"/>
                <a:gd name="connsiteY68" fmla="*/ 1457325 h 1504950"/>
                <a:gd name="connsiteX69" fmla="*/ 1155700 w 1435100"/>
                <a:gd name="connsiteY69" fmla="*/ 1482725 h 1504950"/>
                <a:gd name="connsiteX70" fmla="*/ 1155700 w 1435100"/>
                <a:gd name="connsiteY70" fmla="*/ 1482725 h 1504950"/>
                <a:gd name="connsiteX71" fmla="*/ 1114425 w 1435100"/>
                <a:gd name="connsiteY71" fmla="*/ 1485900 h 1504950"/>
                <a:gd name="connsiteX72" fmla="*/ 1066800 w 1435100"/>
                <a:gd name="connsiteY72" fmla="*/ 1495425 h 1504950"/>
                <a:gd name="connsiteX73" fmla="*/ 1044575 w 1435100"/>
                <a:gd name="connsiteY73" fmla="*/ 1457325 h 1504950"/>
                <a:gd name="connsiteX74" fmla="*/ 1016000 w 1435100"/>
                <a:gd name="connsiteY74" fmla="*/ 1466850 h 1504950"/>
                <a:gd name="connsiteX75" fmla="*/ 958850 w 1435100"/>
                <a:gd name="connsiteY75" fmla="*/ 1416050 h 1504950"/>
                <a:gd name="connsiteX76" fmla="*/ 920750 w 1435100"/>
                <a:gd name="connsiteY76" fmla="*/ 1441450 h 1504950"/>
                <a:gd name="connsiteX77" fmla="*/ 860425 w 1435100"/>
                <a:gd name="connsiteY77" fmla="*/ 1412875 h 1504950"/>
                <a:gd name="connsiteX78" fmla="*/ 774700 w 1435100"/>
                <a:gd name="connsiteY78" fmla="*/ 1422400 h 1504950"/>
                <a:gd name="connsiteX79" fmla="*/ 758825 w 1435100"/>
                <a:gd name="connsiteY79" fmla="*/ 1485900 h 1504950"/>
                <a:gd name="connsiteX80" fmla="*/ 736600 w 1435100"/>
                <a:gd name="connsiteY80" fmla="*/ 1495425 h 1504950"/>
                <a:gd name="connsiteX81" fmla="*/ 641350 w 1435100"/>
                <a:gd name="connsiteY81" fmla="*/ 1504950 h 1504950"/>
                <a:gd name="connsiteX82" fmla="*/ 615950 w 1435100"/>
                <a:gd name="connsiteY82" fmla="*/ 1482725 h 1504950"/>
                <a:gd name="connsiteX83" fmla="*/ 625475 w 1435100"/>
                <a:gd name="connsiteY83" fmla="*/ 1444625 h 1504950"/>
                <a:gd name="connsiteX84" fmla="*/ 612775 w 1435100"/>
                <a:gd name="connsiteY84" fmla="*/ 1409700 h 1504950"/>
                <a:gd name="connsiteX85" fmla="*/ 590550 w 1435100"/>
                <a:gd name="connsiteY85" fmla="*/ 1406525 h 1504950"/>
                <a:gd name="connsiteX86" fmla="*/ 561975 w 1435100"/>
                <a:gd name="connsiteY86" fmla="*/ 1412875 h 1504950"/>
                <a:gd name="connsiteX87" fmla="*/ 539750 w 1435100"/>
                <a:gd name="connsiteY87" fmla="*/ 1444625 h 1504950"/>
                <a:gd name="connsiteX88" fmla="*/ 508000 w 1435100"/>
                <a:gd name="connsiteY88" fmla="*/ 1473200 h 1504950"/>
                <a:gd name="connsiteX89" fmla="*/ 508000 w 1435100"/>
                <a:gd name="connsiteY89" fmla="*/ 1473200 h 1504950"/>
                <a:gd name="connsiteX90" fmla="*/ 463550 w 1435100"/>
                <a:gd name="connsiteY90" fmla="*/ 1473200 h 1504950"/>
                <a:gd name="connsiteX91" fmla="*/ 492125 w 1435100"/>
                <a:gd name="connsiteY91" fmla="*/ 1346200 h 1504950"/>
                <a:gd name="connsiteX92" fmla="*/ 508000 w 1435100"/>
                <a:gd name="connsiteY92" fmla="*/ 1323975 h 1504950"/>
                <a:gd name="connsiteX93" fmla="*/ 422275 w 1435100"/>
                <a:gd name="connsiteY93" fmla="*/ 1282700 h 1504950"/>
                <a:gd name="connsiteX94" fmla="*/ 368300 w 1435100"/>
                <a:gd name="connsiteY94" fmla="*/ 1289050 h 1504950"/>
                <a:gd name="connsiteX95" fmla="*/ 317500 w 1435100"/>
                <a:gd name="connsiteY95" fmla="*/ 1298575 h 1504950"/>
                <a:gd name="connsiteX96" fmla="*/ 285750 w 1435100"/>
                <a:gd name="connsiteY96" fmla="*/ 1282700 h 1504950"/>
                <a:gd name="connsiteX97" fmla="*/ 298450 w 1435100"/>
                <a:gd name="connsiteY97" fmla="*/ 1250950 h 1504950"/>
                <a:gd name="connsiteX98" fmla="*/ 339725 w 1435100"/>
                <a:gd name="connsiteY98" fmla="*/ 1209675 h 1504950"/>
                <a:gd name="connsiteX99" fmla="*/ 355600 w 1435100"/>
                <a:gd name="connsiteY99" fmla="*/ 1171575 h 1504950"/>
                <a:gd name="connsiteX100" fmla="*/ 393700 w 1435100"/>
                <a:gd name="connsiteY100" fmla="*/ 1155700 h 1504950"/>
                <a:gd name="connsiteX101" fmla="*/ 412750 w 1435100"/>
                <a:gd name="connsiteY101" fmla="*/ 1158875 h 1504950"/>
                <a:gd name="connsiteX102" fmla="*/ 409575 w 1435100"/>
                <a:gd name="connsiteY102" fmla="*/ 1187450 h 1504950"/>
                <a:gd name="connsiteX103" fmla="*/ 403225 w 1435100"/>
                <a:gd name="connsiteY103" fmla="*/ 1196975 h 1504950"/>
                <a:gd name="connsiteX104" fmla="*/ 400050 w 1435100"/>
                <a:gd name="connsiteY104" fmla="*/ 1206500 h 1504950"/>
                <a:gd name="connsiteX105" fmla="*/ 403225 w 1435100"/>
                <a:gd name="connsiteY105" fmla="*/ 1222375 h 1504950"/>
                <a:gd name="connsiteX106" fmla="*/ 406400 w 1435100"/>
                <a:gd name="connsiteY106" fmla="*/ 1231900 h 1504950"/>
                <a:gd name="connsiteX107" fmla="*/ 425450 w 1435100"/>
                <a:gd name="connsiteY107" fmla="*/ 1244600 h 1504950"/>
                <a:gd name="connsiteX108" fmla="*/ 447675 w 1435100"/>
                <a:gd name="connsiteY108" fmla="*/ 1241425 h 1504950"/>
                <a:gd name="connsiteX109" fmla="*/ 454025 w 1435100"/>
                <a:gd name="connsiteY109" fmla="*/ 1231900 h 1504950"/>
                <a:gd name="connsiteX110" fmla="*/ 463550 w 1435100"/>
                <a:gd name="connsiteY110" fmla="*/ 1225550 h 1504950"/>
                <a:gd name="connsiteX111" fmla="*/ 479425 w 1435100"/>
                <a:gd name="connsiteY111" fmla="*/ 1228725 h 1504950"/>
                <a:gd name="connsiteX112" fmla="*/ 495300 w 1435100"/>
                <a:gd name="connsiteY112" fmla="*/ 1244600 h 1504950"/>
                <a:gd name="connsiteX113" fmla="*/ 504825 w 1435100"/>
                <a:gd name="connsiteY113" fmla="*/ 1247775 h 1504950"/>
                <a:gd name="connsiteX114" fmla="*/ 530225 w 1435100"/>
                <a:gd name="connsiteY114" fmla="*/ 1241425 h 1504950"/>
                <a:gd name="connsiteX115" fmla="*/ 536575 w 1435100"/>
                <a:gd name="connsiteY115" fmla="*/ 1231900 h 1504950"/>
                <a:gd name="connsiteX116" fmla="*/ 533400 w 1435100"/>
                <a:gd name="connsiteY116" fmla="*/ 1216025 h 1504950"/>
                <a:gd name="connsiteX117" fmla="*/ 523875 w 1435100"/>
                <a:gd name="connsiteY117" fmla="*/ 1187450 h 1504950"/>
                <a:gd name="connsiteX118" fmla="*/ 520700 w 1435100"/>
                <a:gd name="connsiteY118" fmla="*/ 1177925 h 1504950"/>
                <a:gd name="connsiteX119" fmla="*/ 511175 w 1435100"/>
                <a:gd name="connsiteY119" fmla="*/ 1171575 h 1504950"/>
                <a:gd name="connsiteX120" fmla="*/ 514350 w 1435100"/>
                <a:gd name="connsiteY120" fmla="*/ 1152525 h 1504950"/>
                <a:gd name="connsiteX121" fmla="*/ 523875 w 1435100"/>
                <a:gd name="connsiteY121" fmla="*/ 1146175 h 1504950"/>
                <a:gd name="connsiteX122" fmla="*/ 552450 w 1435100"/>
                <a:gd name="connsiteY122" fmla="*/ 1152525 h 1504950"/>
                <a:gd name="connsiteX123" fmla="*/ 561975 w 1435100"/>
                <a:gd name="connsiteY123" fmla="*/ 1158875 h 1504950"/>
                <a:gd name="connsiteX124" fmla="*/ 584200 w 1435100"/>
                <a:gd name="connsiteY124" fmla="*/ 1181100 h 1504950"/>
                <a:gd name="connsiteX125" fmla="*/ 593725 w 1435100"/>
                <a:gd name="connsiteY125" fmla="*/ 1187450 h 1504950"/>
                <a:gd name="connsiteX126" fmla="*/ 603250 w 1435100"/>
                <a:gd name="connsiteY126" fmla="*/ 1206500 h 1504950"/>
                <a:gd name="connsiteX127" fmla="*/ 606425 w 1435100"/>
                <a:gd name="connsiteY127" fmla="*/ 1216025 h 1504950"/>
                <a:gd name="connsiteX128" fmla="*/ 615950 w 1435100"/>
                <a:gd name="connsiteY128" fmla="*/ 1219200 h 1504950"/>
                <a:gd name="connsiteX129" fmla="*/ 644525 w 1435100"/>
                <a:gd name="connsiteY129" fmla="*/ 1206500 h 1504950"/>
                <a:gd name="connsiteX130" fmla="*/ 654050 w 1435100"/>
                <a:gd name="connsiteY130" fmla="*/ 1203325 h 1504950"/>
                <a:gd name="connsiteX131" fmla="*/ 673100 w 1435100"/>
                <a:gd name="connsiteY131" fmla="*/ 1193800 h 1504950"/>
                <a:gd name="connsiteX132" fmla="*/ 688975 w 1435100"/>
                <a:gd name="connsiteY132" fmla="*/ 1190625 h 1504950"/>
                <a:gd name="connsiteX133" fmla="*/ 701675 w 1435100"/>
                <a:gd name="connsiteY133" fmla="*/ 1187450 h 1504950"/>
                <a:gd name="connsiteX134" fmla="*/ 730250 w 1435100"/>
                <a:gd name="connsiteY134" fmla="*/ 1181100 h 1504950"/>
                <a:gd name="connsiteX135" fmla="*/ 742950 w 1435100"/>
                <a:gd name="connsiteY135" fmla="*/ 1162050 h 1504950"/>
                <a:gd name="connsiteX136" fmla="*/ 746125 w 1435100"/>
                <a:gd name="connsiteY136" fmla="*/ 1152525 h 1504950"/>
                <a:gd name="connsiteX137" fmla="*/ 739775 w 1435100"/>
                <a:gd name="connsiteY137" fmla="*/ 1133475 h 1504950"/>
                <a:gd name="connsiteX138" fmla="*/ 746125 w 1435100"/>
                <a:gd name="connsiteY138" fmla="*/ 1114425 h 1504950"/>
                <a:gd name="connsiteX139" fmla="*/ 752475 w 1435100"/>
                <a:gd name="connsiteY139" fmla="*/ 1085850 h 1504950"/>
                <a:gd name="connsiteX140" fmla="*/ 749300 w 1435100"/>
                <a:gd name="connsiteY140" fmla="*/ 1050925 h 1504950"/>
                <a:gd name="connsiteX141" fmla="*/ 752475 w 1435100"/>
                <a:gd name="connsiteY141" fmla="*/ 1041400 h 1504950"/>
                <a:gd name="connsiteX142" fmla="*/ 771525 w 1435100"/>
                <a:gd name="connsiteY142" fmla="*/ 1044575 h 1504950"/>
                <a:gd name="connsiteX143" fmla="*/ 812800 w 1435100"/>
                <a:gd name="connsiteY143" fmla="*/ 1050925 h 1504950"/>
                <a:gd name="connsiteX144" fmla="*/ 831850 w 1435100"/>
                <a:gd name="connsiteY144" fmla="*/ 1044575 h 1504950"/>
                <a:gd name="connsiteX145" fmla="*/ 841375 w 1435100"/>
                <a:gd name="connsiteY145" fmla="*/ 1041400 h 1504950"/>
                <a:gd name="connsiteX146" fmla="*/ 850900 w 1435100"/>
                <a:gd name="connsiteY146" fmla="*/ 1012825 h 1504950"/>
                <a:gd name="connsiteX147" fmla="*/ 860425 w 1435100"/>
                <a:gd name="connsiteY147" fmla="*/ 993775 h 1504950"/>
                <a:gd name="connsiteX148" fmla="*/ 869950 w 1435100"/>
                <a:gd name="connsiteY148" fmla="*/ 990600 h 1504950"/>
                <a:gd name="connsiteX149" fmla="*/ 889000 w 1435100"/>
                <a:gd name="connsiteY149" fmla="*/ 977900 h 1504950"/>
                <a:gd name="connsiteX150" fmla="*/ 898525 w 1435100"/>
                <a:gd name="connsiteY150" fmla="*/ 971550 h 1504950"/>
                <a:gd name="connsiteX151" fmla="*/ 917575 w 1435100"/>
                <a:gd name="connsiteY151" fmla="*/ 965200 h 1504950"/>
                <a:gd name="connsiteX152" fmla="*/ 952500 w 1435100"/>
                <a:gd name="connsiteY152" fmla="*/ 955675 h 1504950"/>
                <a:gd name="connsiteX153" fmla="*/ 962025 w 1435100"/>
                <a:gd name="connsiteY153" fmla="*/ 949325 h 1504950"/>
                <a:gd name="connsiteX154" fmla="*/ 971550 w 1435100"/>
                <a:gd name="connsiteY154" fmla="*/ 939800 h 1504950"/>
                <a:gd name="connsiteX155" fmla="*/ 981075 w 1435100"/>
                <a:gd name="connsiteY155" fmla="*/ 936625 h 1504950"/>
                <a:gd name="connsiteX156" fmla="*/ 990600 w 1435100"/>
                <a:gd name="connsiteY156" fmla="*/ 917575 h 1504950"/>
                <a:gd name="connsiteX157" fmla="*/ 990600 w 1435100"/>
                <a:gd name="connsiteY157" fmla="*/ 914400 h 1504950"/>
                <a:gd name="connsiteX158" fmla="*/ 962025 w 1435100"/>
                <a:gd name="connsiteY158" fmla="*/ 889000 h 1504950"/>
                <a:gd name="connsiteX159" fmla="*/ 911225 w 1435100"/>
                <a:gd name="connsiteY159" fmla="*/ 869950 h 1504950"/>
                <a:gd name="connsiteX160" fmla="*/ 869950 w 1435100"/>
                <a:gd name="connsiteY160" fmla="*/ 857250 h 1504950"/>
                <a:gd name="connsiteX161" fmla="*/ 898525 w 1435100"/>
                <a:gd name="connsiteY161" fmla="*/ 822325 h 1504950"/>
                <a:gd name="connsiteX162" fmla="*/ 958850 w 1435100"/>
                <a:gd name="connsiteY162" fmla="*/ 777875 h 1504950"/>
                <a:gd name="connsiteX163" fmla="*/ 952500 w 1435100"/>
                <a:gd name="connsiteY163" fmla="*/ 628650 h 1504950"/>
                <a:gd name="connsiteX164" fmla="*/ 895350 w 1435100"/>
                <a:gd name="connsiteY164" fmla="*/ 644525 h 1504950"/>
                <a:gd name="connsiteX165" fmla="*/ 850900 w 1435100"/>
                <a:gd name="connsiteY165" fmla="*/ 622300 h 1504950"/>
                <a:gd name="connsiteX166" fmla="*/ 809625 w 1435100"/>
                <a:gd name="connsiteY166" fmla="*/ 574675 h 1504950"/>
                <a:gd name="connsiteX167" fmla="*/ 781050 w 1435100"/>
                <a:gd name="connsiteY167" fmla="*/ 622300 h 1504950"/>
                <a:gd name="connsiteX168" fmla="*/ 742950 w 1435100"/>
                <a:gd name="connsiteY168" fmla="*/ 609600 h 1504950"/>
                <a:gd name="connsiteX169" fmla="*/ 720725 w 1435100"/>
                <a:gd name="connsiteY169" fmla="*/ 555625 h 1504950"/>
                <a:gd name="connsiteX170" fmla="*/ 673100 w 1435100"/>
                <a:gd name="connsiteY170" fmla="*/ 584200 h 1504950"/>
                <a:gd name="connsiteX171" fmla="*/ 682625 w 1435100"/>
                <a:gd name="connsiteY171" fmla="*/ 650875 h 1504950"/>
                <a:gd name="connsiteX172" fmla="*/ 663575 w 1435100"/>
                <a:gd name="connsiteY172" fmla="*/ 688975 h 1504950"/>
                <a:gd name="connsiteX173" fmla="*/ 663575 w 1435100"/>
                <a:gd name="connsiteY173" fmla="*/ 717550 h 1504950"/>
                <a:gd name="connsiteX174" fmla="*/ 596900 w 1435100"/>
                <a:gd name="connsiteY174" fmla="*/ 758825 h 1504950"/>
                <a:gd name="connsiteX175" fmla="*/ 533400 w 1435100"/>
                <a:gd name="connsiteY175" fmla="*/ 758825 h 1504950"/>
                <a:gd name="connsiteX176" fmla="*/ 504825 w 1435100"/>
                <a:gd name="connsiteY176" fmla="*/ 784225 h 1504950"/>
                <a:gd name="connsiteX177" fmla="*/ 542925 w 1435100"/>
                <a:gd name="connsiteY177" fmla="*/ 806450 h 1504950"/>
                <a:gd name="connsiteX178" fmla="*/ 542925 w 1435100"/>
                <a:gd name="connsiteY178" fmla="*/ 806450 h 1504950"/>
                <a:gd name="connsiteX179" fmla="*/ 555625 w 1435100"/>
                <a:gd name="connsiteY179" fmla="*/ 863600 h 1504950"/>
                <a:gd name="connsiteX180" fmla="*/ 495300 w 1435100"/>
                <a:gd name="connsiteY180" fmla="*/ 841375 h 1504950"/>
                <a:gd name="connsiteX181" fmla="*/ 469900 w 1435100"/>
                <a:gd name="connsiteY181" fmla="*/ 854075 h 1504950"/>
                <a:gd name="connsiteX182" fmla="*/ 466725 w 1435100"/>
                <a:gd name="connsiteY182" fmla="*/ 876300 h 1504950"/>
                <a:gd name="connsiteX183" fmla="*/ 409575 w 1435100"/>
                <a:gd name="connsiteY183" fmla="*/ 889000 h 1504950"/>
                <a:gd name="connsiteX184" fmla="*/ 434975 w 1435100"/>
                <a:gd name="connsiteY184" fmla="*/ 911225 h 1504950"/>
                <a:gd name="connsiteX185" fmla="*/ 504825 w 1435100"/>
                <a:gd name="connsiteY185" fmla="*/ 911225 h 1504950"/>
                <a:gd name="connsiteX186" fmla="*/ 527050 w 1435100"/>
                <a:gd name="connsiteY186" fmla="*/ 917575 h 1504950"/>
                <a:gd name="connsiteX187" fmla="*/ 536575 w 1435100"/>
                <a:gd name="connsiteY187" fmla="*/ 958850 h 1504950"/>
                <a:gd name="connsiteX188" fmla="*/ 501650 w 1435100"/>
                <a:gd name="connsiteY188" fmla="*/ 971550 h 1504950"/>
                <a:gd name="connsiteX189" fmla="*/ 460375 w 1435100"/>
                <a:gd name="connsiteY189" fmla="*/ 971550 h 1504950"/>
                <a:gd name="connsiteX190" fmla="*/ 422275 w 1435100"/>
                <a:gd name="connsiteY190" fmla="*/ 968375 h 1504950"/>
                <a:gd name="connsiteX191" fmla="*/ 374650 w 1435100"/>
                <a:gd name="connsiteY191" fmla="*/ 958850 h 1504950"/>
                <a:gd name="connsiteX192" fmla="*/ 333375 w 1435100"/>
                <a:gd name="connsiteY192" fmla="*/ 847725 h 1504950"/>
                <a:gd name="connsiteX193" fmla="*/ 276225 w 1435100"/>
                <a:gd name="connsiteY193" fmla="*/ 857250 h 1504950"/>
                <a:gd name="connsiteX194" fmla="*/ 257175 w 1435100"/>
                <a:gd name="connsiteY194" fmla="*/ 847725 h 1504950"/>
                <a:gd name="connsiteX195" fmla="*/ 276225 w 1435100"/>
                <a:gd name="connsiteY195" fmla="*/ 819150 h 1504950"/>
                <a:gd name="connsiteX196" fmla="*/ 196850 w 1435100"/>
                <a:gd name="connsiteY196" fmla="*/ 812800 h 1504950"/>
                <a:gd name="connsiteX197" fmla="*/ 215900 w 1435100"/>
                <a:gd name="connsiteY197" fmla="*/ 787400 h 1504950"/>
                <a:gd name="connsiteX198" fmla="*/ 184150 w 1435100"/>
                <a:gd name="connsiteY198" fmla="*/ 758825 h 1504950"/>
                <a:gd name="connsiteX199" fmla="*/ 180975 w 1435100"/>
                <a:gd name="connsiteY199" fmla="*/ 730250 h 1504950"/>
                <a:gd name="connsiteX200" fmla="*/ 149225 w 1435100"/>
                <a:gd name="connsiteY200" fmla="*/ 711200 h 1504950"/>
                <a:gd name="connsiteX201" fmla="*/ 180975 w 1435100"/>
                <a:gd name="connsiteY201" fmla="*/ 650875 h 1504950"/>
                <a:gd name="connsiteX202" fmla="*/ 174625 w 1435100"/>
                <a:gd name="connsiteY202" fmla="*/ 619125 h 1504950"/>
                <a:gd name="connsiteX203" fmla="*/ 136525 w 1435100"/>
                <a:gd name="connsiteY203" fmla="*/ 612775 h 1504950"/>
                <a:gd name="connsiteX204" fmla="*/ 114300 w 1435100"/>
                <a:gd name="connsiteY204" fmla="*/ 625475 h 1504950"/>
                <a:gd name="connsiteX205" fmla="*/ 101600 w 1435100"/>
                <a:gd name="connsiteY205" fmla="*/ 650875 h 1504950"/>
                <a:gd name="connsiteX206" fmla="*/ 107950 w 1435100"/>
                <a:gd name="connsiteY206" fmla="*/ 692150 h 1504950"/>
                <a:gd name="connsiteX207" fmla="*/ 107950 w 1435100"/>
                <a:gd name="connsiteY207" fmla="*/ 692150 h 1504950"/>
                <a:gd name="connsiteX208" fmla="*/ 60325 w 1435100"/>
                <a:gd name="connsiteY208" fmla="*/ 679450 h 1504950"/>
                <a:gd name="connsiteX209" fmla="*/ 60325 w 1435100"/>
                <a:gd name="connsiteY209" fmla="*/ 679450 h 1504950"/>
                <a:gd name="connsiteX210" fmla="*/ 69850 w 1435100"/>
                <a:gd name="connsiteY210" fmla="*/ 644525 h 1504950"/>
                <a:gd name="connsiteX211" fmla="*/ 63500 w 1435100"/>
                <a:gd name="connsiteY211" fmla="*/ 606425 h 1504950"/>
                <a:gd name="connsiteX212" fmla="*/ 85725 w 1435100"/>
                <a:gd name="connsiteY212" fmla="*/ 565150 h 1504950"/>
                <a:gd name="connsiteX213" fmla="*/ 76200 w 1435100"/>
                <a:gd name="connsiteY213" fmla="*/ 530225 h 1504950"/>
                <a:gd name="connsiteX214" fmla="*/ 31750 w 1435100"/>
                <a:gd name="connsiteY214" fmla="*/ 539750 h 1504950"/>
                <a:gd name="connsiteX215" fmla="*/ 0 w 1435100"/>
                <a:gd name="connsiteY215" fmla="*/ 501650 h 1504950"/>
                <a:gd name="connsiteX216" fmla="*/ 15875 w 1435100"/>
                <a:gd name="connsiteY216" fmla="*/ 466725 h 1504950"/>
                <a:gd name="connsiteX217" fmla="*/ 57150 w 1435100"/>
                <a:gd name="connsiteY217" fmla="*/ 466725 h 1504950"/>
                <a:gd name="connsiteX218" fmla="*/ 82550 w 1435100"/>
                <a:gd name="connsiteY218" fmla="*/ 444500 h 1504950"/>
                <a:gd name="connsiteX219" fmla="*/ 127000 w 1435100"/>
                <a:gd name="connsiteY219" fmla="*/ 450850 h 1504950"/>
                <a:gd name="connsiteX220" fmla="*/ 161925 w 1435100"/>
                <a:gd name="connsiteY220" fmla="*/ 476250 h 1504950"/>
                <a:gd name="connsiteX221" fmla="*/ 190500 w 1435100"/>
                <a:gd name="connsiteY221" fmla="*/ 495300 h 1504950"/>
                <a:gd name="connsiteX222" fmla="*/ 241300 w 1435100"/>
                <a:gd name="connsiteY222" fmla="*/ 422275 h 150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Lst>
              <a:rect l="l" t="t" r="r" b="b"/>
              <a:pathLst>
                <a:path w="1435100" h="1504950">
                  <a:moveTo>
                    <a:pt x="241300" y="422275"/>
                  </a:moveTo>
                  <a:lnTo>
                    <a:pt x="241300" y="422275"/>
                  </a:lnTo>
                  <a:cubicBezTo>
                    <a:pt x="250825" y="423333"/>
                    <a:pt x="260477" y="423570"/>
                    <a:pt x="269875" y="425450"/>
                  </a:cubicBezTo>
                  <a:cubicBezTo>
                    <a:pt x="276439" y="426763"/>
                    <a:pt x="282575" y="429683"/>
                    <a:pt x="288925" y="431800"/>
                  </a:cubicBezTo>
                  <a:lnTo>
                    <a:pt x="298450" y="434975"/>
                  </a:lnTo>
                  <a:lnTo>
                    <a:pt x="317500" y="422275"/>
                  </a:lnTo>
                  <a:cubicBezTo>
                    <a:pt x="320675" y="420158"/>
                    <a:pt x="323405" y="417132"/>
                    <a:pt x="327025" y="415925"/>
                  </a:cubicBezTo>
                  <a:lnTo>
                    <a:pt x="346075" y="409575"/>
                  </a:lnTo>
                  <a:lnTo>
                    <a:pt x="355600" y="406400"/>
                  </a:lnTo>
                  <a:lnTo>
                    <a:pt x="384175" y="415925"/>
                  </a:lnTo>
                  <a:cubicBezTo>
                    <a:pt x="387350" y="416983"/>
                    <a:pt x="390915" y="417244"/>
                    <a:pt x="393700" y="419100"/>
                  </a:cubicBezTo>
                  <a:lnTo>
                    <a:pt x="403225" y="425450"/>
                  </a:lnTo>
                  <a:cubicBezTo>
                    <a:pt x="403335" y="425423"/>
                    <a:pt x="423932" y="420618"/>
                    <a:pt x="425450" y="419100"/>
                  </a:cubicBezTo>
                  <a:cubicBezTo>
                    <a:pt x="427817" y="416733"/>
                    <a:pt x="427567" y="412750"/>
                    <a:pt x="428625" y="409575"/>
                  </a:cubicBezTo>
                  <a:cubicBezTo>
                    <a:pt x="427567" y="402167"/>
                    <a:pt x="426918" y="394688"/>
                    <a:pt x="425450" y="387350"/>
                  </a:cubicBezTo>
                  <a:cubicBezTo>
                    <a:pt x="424794" y="384068"/>
                    <a:pt x="421032" y="380932"/>
                    <a:pt x="422275" y="377825"/>
                  </a:cubicBezTo>
                  <a:cubicBezTo>
                    <a:pt x="423692" y="374282"/>
                    <a:pt x="428625" y="373592"/>
                    <a:pt x="431800" y="371475"/>
                  </a:cubicBezTo>
                  <a:cubicBezTo>
                    <a:pt x="437092" y="372533"/>
                    <a:pt x="442440" y="373341"/>
                    <a:pt x="447675" y="374650"/>
                  </a:cubicBezTo>
                  <a:cubicBezTo>
                    <a:pt x="450922" y="375462"/>
                    <a:pt x="454093" y="379068"/>
                    <a:pt x="457200" y="377825"/>
                  </a:cubicBezTo>
                  <a:cubicBezTo>
                    <a:pt x="460743" y="376408"/>
                    <a:pt x="463550" y="368300"/>
                    <a:pt x="463550" y="368300"/>
                  </a:cubicBezTo>
                  <a:lnTo>
                    <a:pt x="450850" y="285750"/>
                  </a:lnTo>
                  <a:lnTo>
                    <a:pt x="482600" y="209550"/>
                  </a:lnTo>
                  <a:lnTo>
                    <a:pt x="536575" y="225425"/>
                  </a:lnTo>
                  <a:lnTo>
                    <a:pt x="539750" y="200025"/>
                  </a:lnTo>
                  <a:lnTo>
                    <a:pt x="536575" y="168275"/>
                  </a:lnTo>
                  <a:lnTo>
                    <a:pt x="546100" y="127000"/>
                  </a:lnTo>
                  <a:lnTo>
                    <a:pt x="517525" y="47625"/>
                  </a:lnTo>
                  <a:lnTo>
                    <a:pt x="514350" y="25400"/>
                  </a:lnTo>
                  <a:lnTo>
                    <a:pt x="539750" y="12700"/>
                  </a:lnTo>
                  <a:lnTo>
                    <a:pt x="568325" y="0"/>
                  </a:lnTo>
                  <a:lnTo>
                    <a:pt x="615950" y="12700"/>
                  </a:lnTo>
                  <a:lnTo>
                    <a:pt x="676275" y="6350"/>
                  </a:lnTo>
                  <a:lnTo>
                    <a:pt x="727075" y="34925"/>
                  </a:lnTo>
                  <a:lnTo>
                    <a:pt x="812800" y="38100"/>
                  </a:lnTo>
                  <a:lnTo>
                    <a:pt x="850900" y="12700"/>
                  </a:lnTo>
                  <a:lnTo>
                    <a:pt x="879475" y="31750"/>
                  </a:lnTo>
                  <a:lnTo>
                    <a:pt x="1016000" y="3175"/>
                  </a:lnTo>
                  <a:lnTo>
                    <a:pt x="1092200" y="73025"/>
                  </a:lnTo>
                  <a:lnTo>
                    <a:pt x="1123950" y="73025"/>
                  </a:lnTo>
                  <a:lnTo>
                    <a:pt x="1152525" y="133350"/>
                  </a:lnTo>
                  <a:lnTo>
                    <a:pt x="1206500" y="139700"/>
                  </a:lnTo>
                  <a:lnTo>
                    <a:pt x="1216025" y="171450"/>
                  </a:lnTo>
                  <a:lnTo>
                    <a:pt x="1254125" y="168275"/>
                  </a:lnTo>
                  <a:lnTo>
                    <a:pt x="1282700" y="196850"/>
                  </a:lnTo>
                  <a:lnTo>
                    <a:pt x="1282700" y="196850"/>
                  </a:lnTo>
                  <a:lnTo>
                    <a:pt x="1301750" y="234950"/>
                  </a:lnTo>
                  <a:lnTo>
                    <a:pt x="1273175" y="260350"/>
                  </a:lnTo>
                  <a:lnTo>
                    <a:pt x="1247775" y="282575"/>
                  </a:lnTo>
                  <a:lnTo>
                    <a:pt x="1235075" y="349250"/>
                  </a:lnTo>
                  <a:lnTo>
                    <a:pt x="1257300" y="387350"/>
                  </a:lnTo>
                  <a:lnTo>
                    <a:pt x="1314450" y="371475"/>
                  </a:lnTo>
                  <a:lnTo>
                    <a:pt x="1333500" y="488950"/>
                  </a:lnTo>
                  <a:lnTo>
                    <a:pt x="1397000" y="463550"/>
                  </a:lnTo>
                  <a:lnTo>
                    <a:pt x="1390650" y="546100"/>
                  </a:lnTo>
                  <a:lnTo>
                    <a:pt x="1412875" y="574675"/>
                  </a:lnTo>
                  <a:lnTo>
                    <a:pt x="1387475" y="622300"/>
                  </a:lnTo>
                  <a:lnTo>
                    <a:pt x="1406525" y="723900"/>
                  </a:lnTo>
                  <a:lnTo>
                    <a:pt x="1412875" y="844550"/>
                  </a:lnTo>
                  <a:lnTo>
                    <a:pt x="1393825" y="876300"/>
                  </a:lnTo>
                  <a:lnTo>
                    <a:pt x="1403350" y="923925"/>
                  </a:lnTo>
                  <a:lnTo>
                    <a:pt x="1384300" y="952500"/>
                  </a:lnTo>
                  <a:lnTo>
                    <a:pt x="1435100" y="1165225"/>
                  </a:lnTo>
                  <a:lnTo>
                    <a:pt x="1431925" y="1193800"/>
                  </a:lnTo>
                  <a:lnTo>
                    <a:pt x="1419225" y="1231900"/>
                  </a:lnTo>
                  <a:lnTo>
                    <a:pt x="1330325" y="1317625"/>
                  </a:lnTo>
                  <a:lnTo>
                    <a:pt x="1289050" y="1397000"/>
                  </a:lnTo>
                  <a:lnTo>
                    <a:pt x="1266825" y="1454150"/>
                  </a:lnTo>
                  <a:lnTo>
                    <a:pt x="1225550" y="1438275"/>
                  </a:lnTo>
                  <a:lnTo>
                    <a:pt x="1187450" y="1457325"/>
                  </a:lnTo>
                  <a:lnTo>
                    <a:pt x="1155700" y="1482725"/>
                  </a:lnTo>
                  <a:lnTo>
                    <a:pt x="1155700" y="1482725"/>
                  </a:lnTo>
                  <a:lnTo>
                    <a:pt x="1114425" y="1485900"/>
                  </a:lnTo>
                  <a:lnTo>
                    <a:pt x="1066800" y="1495425"/>
                  </a:lnTo>
                  <a:lnTo>
                    <a:pt x="1044575" y="1457325"/>
                  </a:lnTo>
                  <a:lnTo>
                    <a:pt x="1016000" y="1466850"/>
                  </a:lnTo>
                  <a:lnTo>
                    <a:pt x="958850" y="1416050"/>
                  </a:lnTo>
                  <a:lnTo>
                    <a:pt x="920750" y="1441450"/>
                  </a:lnTo>
                  <a:lnTo>
                    <a:pt x="860425" y="1412875"/>
                  </a:lnTo>
                  <a:lnTo>
                    <a:pt x="774700" y="1422400"/>
                  </a:lnTo>
                  <a:lnTo>
                    <a:pt x="758825" y="1485900"/>
                  </a:lnTo>
                  <a:lnTo>
                    <a:pt x="736600" y="1495425"/>
                  </a:lnTo>
                  <a:lnTo>
                    <a:pt x="641350" y="1504950"/>
                  </a:lnTo>
                  <a:lnTo>
                    <a:pt x="615950" y="1482725"/>
                  </a:lnTo>
                  <a:lnTo>
                    <a:pt x="625475" y="1444625"/>
                  </a:lnTo>
                  <a:lnTo>
                    <a:pt x="612775" y="1409700"/>
                  </a:lnTo>
                  <a:lnTo>
                    <a:pt x="590550" y="1406525"/>
                  </a:lnTo>
                  <a:lnTo>
                    <a:pt x="561975" y="1412875"/>
                  </a:lnTo>
                  <a:lnTo>
                    <a:pt x="539750" y="1444625"/>
                  </a:lnTo>
                  <a:lnTo>
                    <a:pt x="508000" y="1473200"/>
                  </a:lnTo>
                  <a:lnTo>
                    <a:pt x="508000" y="1473200"/>
                  </a:lnTo>
                  <a:lnTo>
                    <a:pt x="463550" y="1473200"/>
                  </a:lnTo>
                  <a:lnTo>
                    <a:pt x="492125" y="1346200"/>
                  </a:lnTo>
                  <a:lnTo>
                    <a:pt x="508000" y="1323975"/>
                  </a:lnTo>
                  <a:lnTo>
                    <a:pt x="422275" y="1282700"/>
                  </a:lnTo>
                  <a:lnTo>
                    <a:pt x="368300" y="1289050"/>
                  </a:lnTo>
                  <a:lnTo>
                    <a:pt x="317500" y="1298575"/>
                  </a:lnTo>
                  <a:lnTo>
                    <a:pt x="285750" y="1282700"/>
                  </a:lnTo>
                  <a:lnTo>
                    <a:pt x="298450" y="1250950"/>
                  </a:lnTo>
                  <a:lnTo>
                    <a:pt x="339725" y="1209675"/>
                  </a:lnTo>
                  <a:lnTo>
                    <a:pt x="355600" y="1171575"/>
                  </a:lnTo>
                  <a:lnTo>
                    <a:pt x="393700" y="1155700"/>
                  </a:lnTo>
                  <a:lnTo>
                    <a:pt x="412750" y="1158875"/>
                  </a:lnTo>
                  <a:cubicBezTo>
                    <a:pt x="411692" y="1168400"/>
                    <a:pt x="411899" y="1178153"/>
                    <a:pt x="409575" y="1187450"/>
                  </a:cubicBezTo>
                  <a:cubicBezTo>
                    <a:pt x="408650" y="1191152"/>
                    <a:pt x="404932" y="1193562"/>
                    <a:pt x="403225" y="1196975"/>
                  </a:cubicBezTo>
                  <a:cubicBezTo>
                    <a:pt x="401728" y="1199968"/>
                    <a:pt x="401108" y="1203325"/>
                    <a:pt x="400050" y="1206500"/>
                  </a:cubicBezTo>
                  <a:cubicBezTo>
                    <a:pt x="401108" y="1211792"/>
                    <a:pt x="401916" y="1217140"/>
                    <a:pt x="403225" y="1222375"/>
                  </a:cubicBezTo>
                  <a:cubicBezTo>
                    <a:pt x="404037" y="1225622"/>
                    <a:pt x="404033" y="1229533"/>
                    <a:pt x="406400" y="1231900"/>
                  </a:cubicBezTo>
                  <a:cubicBezTo>
                    <a:pt x="411796" y="1237296"/>
                    <a:pt x="425450" y="1244600"/>
                    <a:pt x="425450" y="1244600"/>
                  </a:cubicBezTo>
                  <a:cubicBezTo>
                    <a:pt x="432858" y="1243542"/>
                    <a:pt x="440836" y="1244464"/>
                    <a:pt x="447675" y="1241425"/>
                  </a:cubicBezTo>
                  <a:cubicBezTo>
                    <a:pt x="451162" y="1239875"/>
                    <a:pt x="451327" y="1234598"/>
                    <a:pt x="454025" y="1231900"/>
                  </a:cubicBezTo>
                  <a:cubicBezTo>
                    <a:pt x="456723" y="1229202"/>
                    <a:pt x="460375" y="1227667"/>
                    <a:pt x="463550" y="1225550"/>
                  </a:cubicBezTo>
                  <a:cubicBezTo>
                    <a:pt x="468842" y="1226608"/>
                    <a:pt x="474372" y="1226830"/>
                    <a:pt x="479425" y="1228725"/>
                  </a:cubicBezTo>
                  <a:cubicBezTo>
                    <a:pt x="497354" y="1235449"/>
                    <a:pt x="481604" y="1233643"/>
                    <a:pt x="495300" y="1244600"/>
                  </a:cubicBezTo>
                  <a:cubicBezTo>
                    <a:pt x="497913" y="1246691"/>
                    <a:pt x="501650" y="1246717"/>
                    <a:pt x="504825" y="1247775"/>
                  </a:cubicBezTo>
                  <a:cubicBezTo>
                    <a:pt x="505616" y="1247617"/>
                    <a:pt x="526971" y="1244028"/>
                    <a:pt x="530225" y="1241425"/>
                  </a:cubicBezTo>
                  <a:cubicBezTo>
                    <a:pt x="533205" y="1239041"/>
                    <a:pt x="534458" y="1235075"/>
                    <a:pt x="536575" y="1231900"/>
                  </a:cubicBezTo>
                  <a:cubicBezTo>
                    <a:pt x="535517" y="1226608"/>
                    <a:pt x="534820" y="1221231"/>
                    <a:pt x="533400" y="1216025"/>
                  </a:cubicBezTo>
                  <a:lnTo>
                    <a:pt x="523875" y="1187450"/>
                  </a:lnTo>
                  <a:cubicBezTo>
                    <a:pt x="522817" y="1184275"/>
                    <a:pt x="523485" y="1179781"/>
                    <a:pt x="520700" y="1177925"/>
                  </a:cubicBezTo>
                  <a:lnTo>
                    <a:pt x="511175" y="1171575"/>
                  </a:lnTo>
                  <a:cubicBezTo>
                    <a:pt x="512233" y="1165225"/>
                    <a:pt x="511471" y="1158283"/>
                    <a:pt x="514350" y="1152525"/>
                  </a:cubicBezTo>
                  <a:cubicBezTo>
                    <a:pt x="516057" y="1149112"/>
                    <a:pt x="520082" y="1146596"/>
                    <a:pt x="523875" y="1146175"/>
                  </a:cubicBezTo>
                  <a:cubicBezTo>
                    <a:pt x="527866" y="1145732"/>
                    <a:pt x="546363" y="1149481"/>
                    <a:pt x="552450" y="1152525"/>
                  </a:cubicBezTo>
                  <a:cubicBezTo>
                    <a:pt x="555863" y="1154232"/>
                    <a:pt x="558800" y="1156758"/>
                    <a:pt x="561975" y="1158875"/>
                  </a:cubicBezTo>
                  <a:cubicBezTo>
                    <a:pt x="567563" y="1175640"/>
                    <a:pt x="562365" y="1166544"/>
                    <a:pt x="584200" y="1181100"/>
                  </a:cubicBezTo>
                  <a:lnTo>
                    <a:pt x="593725" y="1187450"/>
                  </a:lnTo>
                  <a:cubicBezTo>
                    <a:pt x="601705" y="1211391"/>
                    <a:pt x="590940" y="1181881"/>
                    <a:pt x="603250" y="1206500"/>
                  </a:cubicBezTo>
                  <a:cubicBezTo>
                    <a:pt x="604747" y="1209493"/>
                    <a:pt x="604058" y="1213658"/>
                    <a:pt x="606425" y="1216025"/>
                  </a:cubicBezTo>
                  <a:cubicBezTo>
                    <a:pt x="608792" y="1218392"/>
                    <a:pt x="612775" y="1218142"/>
                    <a:pt x="615950" y="1219200"/>
                  </a:cubicBezTo>
                  <a:cubicBezTo>
                    <a:pt x="631044" y="1209137"/>
                    <a:pt x="621855" y="1214057"/>
                    <a:pt x="644525" y="1206500"/>
                  </a:cubicBezTo>
                  <a:cubicBezTo>
                    <a:pt x="647700" y="1205442"/>
                    <a:pt x="651265" y="1205181"/>
                    <a:pt x="654050" y="1203325"/>
                  </a:cubicBezTo>
                  <a:cubicBezTo>
                    <a:pt x="663362" y="1197117"/>
                    <a:pt x="662584" y="1196429"/>
                    <a:pt x="673100" y="1193800"/>
                  </a:cubicBezTo>
                  <a:cubicBezTo>
                    <a:pt x="678335" y="1192491"/>
                    <a:pt x="683707" y="1191796"/>
                    <a:pt x="688975" y="1190625"/>
                  </a:cubicBezTo>
                  <a:cubicBezTo>
                    <a:pt x="693235" y="1189678"/>
                    <a:pt x="697396" y="1188306"/>
                    <a:pt x="701675" y="1187450"/>
                  </a:cubicBezTo>
                  <a:cubicBezTo>
                    <a:pt x="729614" y="1181862"/>
                    <a:pt x="711713" y="1187279"/>
                    <a:pt x="730250" y="1181100"/>
                  </a:cubicBezTo>
                  <a:cubicBezTo>
                    <a:pt x="737799" y="1158452"/>
                    <a:pt x="727095" y="1185833"/>
                    <a:pt x="742950" y="1162050"/>
                  </a:cubicBezTo>
                  <a:cubicBezTo>
                    <a:pt x="744806" y="1159265"/>
                    <a:pt x="745067" y="1155700"/>
                    <a:pt x="746125" y="1152525"/>
                  </a:cubicBezTo>
                  <a:cubicBezTo>
                    <a:pt x="744008" y="1146175"/>
                    <a:pt x="737658" y="1139825"/>
                    <a:pt x="739775" y="1133475"/>
                  </a:cubicBezTo>
                  <a:cubicBezTo>
                    <a:pt x="741892" y="1127125"/>
                    <a:pt x="744812" y="1120989"/>
                    <a:pt x="746125" y="1114425"/>
                  </a:cubicBezTo>
                  <a:cubicBezTo>
                    <a:pt x="750156" y="1094271"/>
                    <a:pt x="747991" y="1103785"/>
                    <a:pt x="752475" y="1085850"/>
                  </a:cubicBezTo>
                  <a:cubicBezTo>
                    <a:pt x="751417" y="1074208"/>
                    <a:pt x="749300" y="1062615"/>
                    <a:pt x="749300" y="1050925"/>
                  </a:cubicBezTo>
                  <a:cubicBezTo>
                    <a:pt x="749300" y="1047578"/>
                    <a:pt x="749257" y="1042319"/>
                    <a:pt x="752475" y="1041400"/>
                  </a:cubicBezTo>
                  <a:cubicBezTo>
                    <a:pt x="758665" y="1039631"/>
                    <a:pt x="765162" y="1043596"/>
                    <a:pt x="771525" y="1044575"/>
                  </a:cubicBezTo>
                  <a:cubicBezTo>
                    <a:pt x="824635" y="1052746"/>
                    <a:pt x="765282" y="1043005"/>
                    <a:pt x="812800" y="1050925"/>
                  </a:cubicBezTo>
                  <a:lnTo>
                    <a:pt x="831850" y="1044575"/>
                  </a:lnTo>
                  <a:lnTo>
                    <a:pt x="841375" y="1041400"/>
                  </a:lnTo>
                  <a:lnTo>
                    <a:pt x="850900" y="1012825"/>
                  </a:lnTo>
                  <a:cubicBezTo>
                    <a:pt x="852992" y="1006550"/>
                    <a:pt x="854830" y="998251"/>
                    <a:pt x="860425" y="993775"/>
                  </a:cubicBezTo>
                  <a:cubicBezTo>
                    <a:pt x="863038" y="991684"/>
                    <a:pt x="867024" y="992225"/>
                    <a:pt x="869950" y="990600"/>
                  </a:cubicBezTo>
                  <a:cubicBezTo>
                    <a:pt x="876621" y="986894"/>
                    <a:pt x="882650" y="982133"/>
                    <a:pt x="889000" y="977900"/>
                  </a:cubicBezTo>
                  <a:cubicBezTo>
                    <a:pt x="892175" y="975783"/>
                    <a:pt x="894905" y="972757"/>
                    <a:pt x="898525" y="971550"/>
                  </a:cubicBezTo>
                  <a:cubicBezTo>
                    <a:pt x="904875" y="969433"/>
                    <a:pt x="911011" y="966513"/>
                    <a:pt x="917575" y="965200"/>
                  </a:cubicBezTo>
                  <a:cubicBezTo>
                    <a:pt x="926095" y="963496"/>
                    <a:pt x="945594" y="960279"/>
                    <a:pt x="952500" y="955675"/>
                  </a:cubicBezTo>
                  <a:cubicBezTo>
                    <a:pt x="955675" y="953558"/>
                    <a:pt x="959094" y="951768"/>
                    <a:pt x="962025" y="949325"/>
                  </a:cubicBezTo>
                  <a:cubicBezTo>
                    <a:pt x="965474" y="946450"/>
                    <a:pt x="967814" y="942291"/>
                    <a:pt x="971550" y="939800"/>
                  </a:cubicBezTo>
                  <a:cubicBezTo>
                    <a:pt x="974335" y="937944"/>
                    <a:pt x="977900" y="937683"/>
                    <a:pt x="981075" y="936625"/>
                  </a:cubicBezTo>
                  <a:cubicBezTo>
                    <a:pt x="987283" y="927313"/>
                    <a:pt x="987971" y="928091"/>
                    <a:pt x="990600" y="917575"/>
                  </a:cubicBezTo>
                  <a:cubicBezTo>
                    <a:pt x="990857" y="916548"/>
                    <a:pt x="990600" y="915458"/>
                    <a:pt x="990600" y="914400"/>
                  </a:cubicBezTo>
                  <a:lnTo>
                    <a:pt x="962025" y="889000"/>
                  </a:lnTo>
                  <a:lnTo>
                    <a:pt x="911225" y="869950"/>
                  </a:lnTo>
                  <a:lnTo>
                    <a:pt x="869950" y="857250"/>
                  </a:lnTo>
                  <a:lnTo>
                    <a:pt x="898525" y="822325"/>
                  </a:lnTo>
                  <a:lnTo>
                    <a:pt x="958850" y="777875"/>
                  </a:lnTo>
                  <a:lnTo>
                    <a:pt x="952500" y="628650"/>
                  </a:lnTo>
                  <a:lnTo>
                    <a:pt x="895350" y="644525"/>
                  </a:lnTo>
                  <a:lnTo>
                    <a:pt x="850900" y="622300"/>
                  </a:lnTo>
                  <a:lnTo>
                    <a:pt x="809625" y="574675"/>
                  </a:lnTo>
                  <a:lnTo>
                    <a:pt x="781050" y="622300"/>
                  </a:lnTo>
                  <a:lnTo>
                    <a:pt x="742950" y="609600"/>
                  </a:lnTo>
                  <a:lnTo>
                    <a:pt x="720725" y="555625"/>
                  </a:lnTo>
                  <a:lnTo>
                    <a:pt x="673100" y="584200"/>
                  </a:lnTo>
                  <a:lnTo>
                    <a:pt x="682625" y="650875"/>
                  </a:lnTo>
                  <a:lnTo>
                    <a:pt x="663575" y="688975"/>
                  </a:lnTo>
                  <a:lnTo>
                    <a:pt x="663575" y="717550"/>
                  </a:lnTo>
                  <a:lnTo>
                    <a:pt x="596900" y="758825"/>
                  </a:lnTo>
                  <a:lnTo>
                    <a:pt x="533400" y="758825"/>
                  </a:lnTo>
                  <a:lnTo>
                    <a:pt x="504825" y="784225"/>
                  </a:lnTo>
                  <a:lnTo>
                    <a:pt x="542925" y="806450"/>
                  </a:lnTo>
                  <a:lnTo>
                    <a:pt x="542925" y="806450"/>
                  </a:lnTo>
                  <a:lnTo>
                    <a:pt x="555625" y="863600"/>
                  </a:lnTo>
                  <a:lnTo>
                    <a:pt x="495300" y="841375"/>
                  </a:lnTo>
                  <a:lnTo>
                    <a:pt x="469900" y="854075"/>
                  </a:lnTo>
                  <a:lnTo>
                    <a:pt x="466725" y="876300"/>
                  </a:lnTo>
                  <a:lnTo>
                    <a:pt x="409575" y="889000"/>
                  </a:lnTo>
                  <a:lnTo>
                    <a:pt x="434975" y="911225"/>
                  </a:lnTo>
                  <a:lnTo>
                    <a:pt x="504825" y="911225"/>
                  </a:lnTo>
                  <a:lnTo>
                    <a:pt x="527050" y="917575"/>
                  </a:lnTo>
                  <a:lnTo>
                    <a:pt x="536575" y="958850"/>
                  </a:lnTo>
                  <a:lnTo>
                    <a:pt x="501650" y="971550"/>
                  </a:lnTo>
                  <a:lnTo>
                    <a:pt x="460375" y="971550"/>
                  </a:lnTo>
                  <a:lnTo>
                    <a:pt x="422275" y="968375"/>
                  </a:lnTo>
                  <a:lnTo>
                    <a:pt x="374650" y="958850"/>
                  </a:lnTo>
                  <a:lnTo>
                    <a:pt x="333375" y="847725"/>
                  </a:lnTo>
                  <a:lnTo>
                    <a:pt x="276225" y="857250"/>
                  </a:lnTo>
                  <a:lnTo>
                    <a:pt x="257175" y="847725"/>
                  </a:lnTo>
                  <a:lnTo>
                    <a:pt x="276225" y="819150"/>
                  </a:lnTo>
                  <a:lnTo>
                    <a:pt x="196850" y="812800"/>
                  </a:lnTo>
                  <a:lnTo>
                    <a:pt x="215900" y="787400"/>
                  </a:lnTo>
                  <a:lnTo>
                    <a:pt x="184150" y="758825"/>
                  </a:lnTo>
                  <a:lnTo>
                    <a:pt x="180975" y="730250"/>
                  </a:lnTo>
                  <a:lnTo>
                    <a:pt x="149225" y="711200"/>
                  </a:lnTo>
                  <a:lnTo>
                    <a:pt x="180975" y="650875"/>
                  </a:lnTo>
                  <a:lnTo>
                    <a:pt x="174625" y="619125"/>
                  </a:lnTo>
                  <a:lnTo>
                    <a:pt x="136525" y="612775"/>
                  </a:lnTo>
                  <a:lnTo>
                    <a:pt x="114300" y="625475"/>
                  </a:lnTo>
                  <a:lnTo>
                    <a:pt x="101600" y="650875"/>
                  </a:lnTo>
                  <a:lnTo>
                    <a:pt x="107950" y="692150"/>
                  </a:lnTo>
                  <a:lnTo>
                    <a:pt x="107950" y="692150"/>
                  </a:lnTo>
                  <a:lnTo>
                    <a:pt x="60325" y="679450"/>
                  </a:lnTo>
                  <a:lnTo>
                    <a:pt x="60325" y="679450"/>
                  </a:lnTo>
                  <a:lnTo>
                    <a:pt x="69850" y="644525"/>
                  </a:lnTo>
                  <a:lnTo>
                    <a:pt x="63500" y="606425"/>
                  </a:lnTo>
                  <a:lnTo>
                    <a:pt x="85725" y="565150"/>
                  </a:lnTo>
                  <a:lnTo>
                    <a:pt x="76200" y="530225"/>
                  </a:lnTo>
                  <a:lnTo>
                    <a:pt x="31750" y="539750"/>
                  </a:lnTo>
                  <a:lnTo>
                    <a:pt x="0" y="501650"/>
                  </a:lnTo>
                  <a:lnTo>
                    <a:pt x="15875" y="466725"/>
                  </a:lnTo>
                  <a:lnTo>
                    <a:pt x="57150" y="466725"/>
                  </a:lnTo>
                  <a:lnTo>
                    <a:pt x="82550" y="444500"/>
                  </a:lnTo>
                  <a:lnTo>
                    <a:pt x="127000" y="450850"/>
                  </a:lnTo>
                  <a:lnTo>
                    <a:pt x="161925" y="476250"/>
                  </a:lnTo>
                  <a:lnTo>
                    <a:pt x="190500" y="495300"/>
                  </a:lnTo>
                  <a:lnTo>
                    <a:pt x="241300" y="422275"/>
                  </a:lnTo>
                  <a:close/>
                </a:path>
              </a:pathLst>
            </a:custGeom>
            <a:pattFill prst="wdUpDiag">
              <a:fgClr>
                <a:schemeClr val="bg2"/>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t-LT" sz="1000" b="1" u="sng" dirty="0">
                  <a:solidFill>
                    <a:srgbClr val="000000"/>
                  </a:solidFill>
                  <a:latin typeface="Calibri" panose="020F0502020204030204" pitchFamily="34" charset="0"/>
                </a:rPr>
                <a:t>VILNIAUS M.</a:t>
              </a:r>
            </a:p>
            <a:p>
              <a:pPr algn="ctr">
                <a:defRPr/>
              </a:pPr>
              <a:r>
                <a:rPr lang="lt-LT" sz="1000" b="1" u="sng" dirty="0">
                  <a:solidFill>
                    <a:srgbClr val="000000"/>
                  </a:solidFill>
                  <a:latin typeface="Calibri" panose="020F0502020204030204" pitchFamily="34" charset="0"/>
                </a:rPr>
                <a:t>(ARKC)</a:t>
              </a:r>
            </a:p>
          </p:txBody>
        </p:sp>
        <p:sp>
          <p:nvSpPr>
            <p:cNvPr id="60" name="Freeform 56">
              <a:extLst>
                <a:ext uri="{FF2B5EF4-FFF2-40B4-BE49-F238E27FC236}">
                  <a16:creationId xmlns:a16="http://schemas.microsoft.com/office/drawing/2014/main" id="{DC2D23C2-CCA7-4C99-845F-F004A3DAEBDD}"/>
                </a:ext>
              </a:extLst>
            </p:cNvPr>
            <p:cNvSpPr/>
            <p:nvPr/>
          </p:nvSpPr>
          <p:spPr>
            <a:xfrm>
              <a:off x="4257675" y="4452938"/>
              <a:ext cx="1388650" cy="928687"/>
            </a:xfrm>
            <a:custGeom>
              <a:avLst/>
              <a:gdLst>
                <a:gd name="connsiteX0" fmla="*/ 804863 w 1388650"/>
                <a:gd name="connsiteY0" fmla="*/ 180975 h 928687"/>
                <a:gd name="connsiteX1" fmla="*/ 804863 w 1388650"/>
                <a:gd name="connsiteY1" fmla="*/ 180975 h 928687"/>
                <a:gd name="connsiteX2" fmla="*/ 795338 w 1388650"/>
                <a:gd name="connsiteY2" fmla="*/ 223837 h 928687"/>
                <a:gd name="connsiteX3" fmla="*/ 781050 w 1388650"/>
                <a:gd name="connsiteY3" fmla="*/ 233362 h 928687"/>
                <a:gd name="connsiteX4" fmla="*/ 771525 w 1388650"/>
                <a:gd name="connsiteY4" fmla="*/ 247650 h 928687"/>
                <a:gd name="connsiteX5" fmla="*/ 766763 w 1388650"/>
                <a:gd name="connsiteY5" fmla="*/ 261937 h 928687"/>
                <a:gd name="connsiteX6" fmla="*/ 752475 w 1388650"/>
                <a:gd name="connsiteY6" fmla="*/ 290512 h 928687"/>
                <a:gd name="connsiteX7" fmla="*/ 757238 w 1388650"/>
                <a:gd name="connsiteY7" fmla="*/ 314325 h 928687"/>
                <a:gd name="connsiteX8" fmla="*/ 762000 w 1388650"/>
                <a:gd name="connsiteY8" fmla="*/ 328612 h 928687"/>
                <a:gd name="connsiteX9" fmla="*/ 790575 w 1388650"/>
                <a:gd name="connsiteY9" fmla="*/ 347662 h 928687"/>
                <a:gd name="connsiteX10" fmla="*/ 804863 w 1388650"/>
                <a:gd name="connsiteY10" fmla="*/ 361950 h 928687"/>
                <a:gd name="connsiteX11" fmla="*/ 842963 w 1388650"/>
                <a:gd name="connsiteY11" fmla="*/ 347662 h 928687"/>
                <a:gd name="connsiteX12" fmla="*/ 862013 w 1388650"/>
                <a:gd name="connsiteY12" fmla="*/ 319087 h 928687"/>
                <a:gd name="connsiteX13" fmla="*/ 866775 w 1388650"/>
                <a:gd name="connsiteY13" fmla="*/ 304800 h 928687"/>
                <a:gd name="connsiteX14" fmla="*/ 914400 w 1388650"/>
                <a:gd name="connsiteY14" fmla="*/ 319087 h 928687"/>
                <a:gd name="connsiteX15" fmla="*/ 928688 w 1388650"/>
                <a:gd name="connsiteY15" fmla="*/ 314325 h 928687"/>
                <a:gd name="connsiteX16" fmla="*/ 957263 w 1388650"/>
                <a:gd name="connsiteY16" fmla="*/ 328612 h 928687"/>
                <a:gd name="connsiteX17" fmla="*/ 957263 w 1388650"/>
                <a:gd name="connsiteY17" fmla="*/ 333375 h 928687"/>
                <a:gd name="connsiteX18" fmla="*/ 957263 w 1388650"/>
                <a:gd name="connsiteY18" fmla="*/ 357187 h 928687"/>
                <a:gd name="connsiteX19" fmla="*/ 995363 w 1388650"/>
                <a:gd name="connsiteY19" fmla="*/ 371475 h 928687"/>
                <a:gd name="connsiteX20" fmla="*/ 1023938 w 1388650"/>
                <a:gd name="connsiteY20" fmla="*/ 357187 h 928687"/>
                <a:gd name="connsiteX21" fmla="*/ 1038225 w 1388650"/>
                <a:gd name="connsiteY21" fmla="*/ 352425 h 928687"/>
                <a:gd name="connsiteX22" fmla="*/ 1052513 w 1388650"/>
                <a:gd name="connsiteY22" fmla="*/ 357187 h 928687"/>
                <a:gd name="connsiteX23" fmla="*/ 1076325 w 1388650"/>
                <a:gd name="connsiteY23" fmla="*/ 361950 h 928687"/>
                <a:gd name="connsiteX24" fmla="*/ 1081088 w 1388650"/>
                <a:gd name="connsiteY24" fmla="*/ 376237 h 928687"/>
                <a:gd name="connsiteX25" fmla="*/ 1104900 w 1388650"/>
                <a:gd name="connsiteY25" fmla="*/ 357187 h 928687"/>
                <a:gd name="connsiteX26" fmla="*/ 1133475 w 1388650"/>
                <a:gd name="connsiteY26" fmla="*/ 342900 h 928687"/>
                <a:gd name="connsiteX27" fmla="*/ 1162050 w 1388650"/>
                <a:gd name="connsiteY27" fmla="*/ 357187 h 928687"/>
                <a:gd name="connsiteX28" fmla="*/ 1176338 w 1388650"/>
                <a:gd name="connsiteY28" fmla="*/ 361950 h 928687"/>
                <a:gd name="connsiteX29" fmla="*/ 1204913 w 1388650"/>
                <a:gd name="connsiteY29" fmla="*/ 376237 h 928687"/>
                <a:gd name="connsiteX30" fmla="*/ 1214438 w 1388650"/>
                <a:gd name="connsiteY30" fmla="*/ 390525 h 928687"/>
                <a:gd name="connsiteX31" fmla="*/ 1223963 w 1388650"/>
                <a:gd name="connsiteY31" fmla="*/ 414337 h 928687"/>
                <a:gd name="connsiteX32" fmla="*/ 1252538 w 1388650"/>
                <a:gd name="connsiteY32" fmla="*/ 423862 h 928687"/>
                <a:gd name="connsiteX33" fmla="*/ 1266825 w 1388650"/>
                <a:gd name="connsiteY33" fmla="*/ 428625 h 928687"/>
                <a:gd name="connsiteX34" fmla="*/ 1281113 w 1388650"/>
                <a:gd name="connsiteY34" fmla="*/ 433387 h 928687"/>
                <a:gd name="connsiteX35" fmla="*/ 1304925 w 1388650"/>
                <a:gd name="connsiteY35" fmla="*/ 457200 h 928687"/>
                <a:gd name="connsiteX36" fmla="*/ 1333500 w 1388650"/>
                <a:gd name="connsiteY36" fmla="*/ 466725 h 928687"/>
                <a:gd name="connsiteX37" fmla="*/ 1347788 w 1388650"/>
                <a:gd name="connsiteY37" fmla="*/ 457200 h 928687"/>
                <a:gd name="connsiteX38" fmla="*/ 1362075 w 1388650"/>
                <a:gd name="connsiteY38" fmla="*/ 452437 h 928687"/>
                <a:gd name="connsiteX39" fmla="*/ 1371600 w 1388650"/>
                <a:gd name="connsiteY39" fmla="*/ 466725 h 928687"/>
                <a:gd name="connsiteX40" fmla="*/ 1376363 w 1388650"/>
                <a:gd name="connsiteY40" fmla="*/ 528637 h 928687"/>
                <a:gd name="connsiteX41" fmla="*/ 1362075 w 1388650"/>
                <a:gd name="connsiteY41" fmla="*/ 533400 h 928687"/>
                <a:gd name="connsiteX42" fmla="*/ 1352550 w 1388650"/>
                <a:gd name="connsiteY42" fmla="*/ 547687 h 928687"/>
                <a:gd name="connsiteX43" fmla="*/ 1347788 w 1388650"/>
                <a:gd name="connsiteY43" fmla="*/ 576262 h 928687"/>
                <a:gd name="connsiteX44" fmla="*/ 1333500 w 1388650"/>
                <a:gd name="connsiteY44" fmla="*/ 566737 h 928687"/>
                <a:gd name="connsiteX45" fmla="*/ 1314450 w 1388650"/>
                <a:gd name="connsiteY45" fmla="*/ 561975 h 928687"/>
                <a:gd name="connsiteX46" fmla="*/ 1285875 w 1388650"/>
                <a:gd name="connsiteY46" fmla="*/ 566737 h 928687"/>
                <a:gd name="connsiteX47" fmla="*/ 1281113 w 1388650"/>
                <a:gd name="connsiteY47" fmla="*/ 581025 h 928687"/>
                <a:gd name="connsiteX48" fmla="*/ 1290638 w 1388650"/>
                <a:gd name="connsiteY48" fmla="*/ 609600 h 928687"/>
                <a:gd name="connsiteX49" fmla="*/ 1266825 w 1388650"/>
                <a:gd name="connsiteY49" fmla="*/ 652462 h 928687"/>
                <a:gd name="connsiteX50" fmla="*/ 1271588 w 1388650"/>
                <a:gd name="connsiteY50" fmla="*/ 719137 h 928687"/>
                <a:gd name="connsiteX51" fmla="*/ 1266825 w 1388650"/>
                <a:gd name="connsiteY51" fmla="*/ 733425 h 928687"/>
                <a:gd name="connsiteX52" fmla="*/ 1257300 w 1388650"/>
                <a:gd name="connsiteY52" fmla="*/ 742950 h 928687"/>
                <a:gd name="connsiteX53" fmla="*/ 1119188 w 1388650"/>
                <a:gd name="connsiteY53" fmla="*/ 747712 h 928687"/>
                <a:gd name="connsiteX54" fmla="*/ 1047750 w 1388650"/>
                <a:gd name="connsiteY54" fmla="*/ 709612 h 928687"/>
                <a:gd name="connsiteX55" fmla="*/ 1057275 w 1388650"/>
                <a:gd name="connsiteY55" fmla="*/ 657225 h 928687"/>
                <a:gd name="connsiteX56" fmla="*/ 942975 w 1388650"/>
                <a:gd name="connsiteY56" fmla="*/ 652462 h 928687"/>
                <a:gd name="connsiteX57" fmla="*/ 923925 w 1388650"/>
                <a:gd name="connsiteY57" fmla="*/ 709612 h 928687"/>
                <a:gd name="connsiteX58" fmla="*/ 833438 w 1388650"/>
                <a:gd name="connsiteY58" fmla="*/ 714375 h 928687"/>
                <a:gd name="connsiteX59" fmla="*/ 809625 w 1388650"/>
                <a:gd name="connsiteY59" fmla="*/ 742950 h 928687"/>
                <a:gd name="connsiteX60" fmla="*/ 757238 w 1388650"/>
                <a:gd name="connsiteY60" fmla="*/ 676275 h 928687"/>
                <a:gd name="connsiteX61" fmla="*/ 638175 w 1388650"/>
                <a:gd name="connsiteY61" fmla="*/ 676275 h 928687"/>
                <a:gd name="connsiteX62" fmla="*/ 628650 w 1388650"/>
                <a:gd name="connsiteY62" fmla="*/ 690562 h 928687"/>
                <a:gd name="connsiteX63" fmla="*/ 623888 w 1388650"/>
                <a:gd name="connsiteY63" fmla="*/ 719137 h 928687"/>
                <a:gd name="connsiteX64" fmla="*/ 614363 w 1388650"/>
                <a:gd name="connsiteY64" fmla="*/ 747712 h 928687"/>
                <a:gd name="connsiteX65" fmla="*/ 619125 w 1388650"/>
                <a:gd name="connsiteY65" fmla="*/ 771525 h 928687"/>
                <a:gd name="connsiteX66" fmla="*/ 638175 w 1388650"/>
                <a:gd name="connsiteY66" fmla="*/ 800100 h 928687"/>
                <a:gd name="connsiteX67" fmla="*/ 623888 w 1388650"/>
                <a:gd name="connsiteY67" fmla="*/ 814387 h 928687"/>
                <a:gd name="connsiteX68" fmla="*/ 528638 w 1388650"/>
                <a:gd name="connsiteY68" fmla="*/ 866775 h 928687"/>
                <a:gd name="connsiteX69" fmla="*/ 509588 w 1388650"/>
                <a:gd name="connsiteY69" fmla="*/ 838200 h 928687"/>
                <a:gd name="connsiteX70" fmla="*/ 476250 w 1388650"/>
                <a:gd name="connsiteY70" fmla="*/ 852487 h 928687"/>
                <a:gd name="connsiteX71" fmla="*/ 476250 w 1388650"/>
                <a:gd name="connsiteY71" fmla="*/ 900112 h 928687"/>
                <a:gd name="connsiteX72" fmla="*/ 414338 w 1388650"/>
                <a:gd name="connsiteY72" fmla="*/ 928687 h 928687"/>
                <a:gd name="connsiteX73" fmla="*/ 414338 w 1388650"/>
                <a:gd name="connsiteY73" fmla="*/ 928687 h 928687"/>
                <a:gd name="connsiteX74" fmla="*/ 400050 w 1388650"/>
                <a:gd name="connsiteY74" fmla="*/ 895350 h 928687"/>
                <a:gd name="connsiteX75" fmla="*/ 338138 w 1388650"/>
                <a:gd name="connsiteY75" fmla="*/ 895350 h 928687"/>
                <a:gd name="connsiteX76" fmla="*/ 309563 w 1388650"/>
                <a:gd name="connsiteY76" fmla="*/ 885825 h 928687"/>
                <a:gd name="connsiteX77" fmla="*/ 242888 w 1388650"/>
                <a:gd name="connsiteY77" fmla="*/ 900112 h 928687"/>
                <a:gd name="connsiteX78" fmla="*/ 276225 w 1388650"/>
                <a:gd name="connsiteY78" fmla="*/ 823912 h 928687"/>
                <a:gd name="connsiteX79" fmla="*/ 280988 w 1388650"/>
                <a:gd name="connsiteY79" fmla="*/ 776287 h 928687"/>
                <a:gd name="connsiteX80" fmla="*/ 238125 w 1388650"/>
                <a:gd name="connsiteY80" fmla="*/ 728662 h 928687"/>
                <a:gd name="connsiteX81" fmla="*/ 242888 w 1388650"/>
                <a:gd name="connsiteY81" fmla="*/ 685800 h 928687"/>
                <a:gd name="connsiteX82" fmla="*/ 166688 w 1388650"/>
                <a:gd name="connsiteY82" fmla="*/ 700087 h 928687"/>
                <a:gd name="connsiteX83" fmla="*/ 147638 w 1388650"/>
                <a:gd name="connsiteY83" fmla="*/ 690562 h 928687"/>
                <a:gd name="connsiteX84" fmla="*/ 128588 w 1388650"/>
                <a:gd name="connsiteY84" fmla="*/ 652462 h 928687"/>
                <a:gd name="connsiteX85" fmla="*/ 85725 w 1388650"/>
                <a:gd name="connsiteY85" fmla="*/ 633412 h 928687"/>
                <a:gd name="connsiteX86" fmla="*/ 76200 w 1388650"/>
                <a:gd name="connsiteY86" fmla="*/ 585787 h 928687"/>
                <a:gd name="connsiteX87" fmla="*/ 138113 w 1388650"/>
                <a:gd name="connsiteY87" fmla="*/ 566737 h 928687"/>
                <a:gd name="connsiteX88" fmla="*/ 104775 w 1388650"/>
                <a:gd name="connsiteY88" fmla="*/ 500062 h 928687"/>
                <a:gd name="connsiteX89" fmla="*/ 33338 w 1388650"/>
                <a:gd name="connsiteY89" fmla="*/ 466725 h 928687"/>
                <a:gd name="connsiteX90" fmla="*/ 95250 w 1388650"/>
                <a:gd name="connsiteY90" fmla="*/ 452437 h 928687"/>
                <a:gd name="connsiteX91" fmla="*/ 85725 w 1388650"/>
                <a:gd name="connsiteY91" fmla="*/ 404812 h 928687"/>
                <a:gd name="connsiteX92" fmla="*/ 95250 w 1388650"/>
                <a:gd name="connsiteY92" fmla="*/ 366712 h 928687"/>
                <a:gd name="connsiteX93" fmla="*/ 76200 w 1388650"/>
                <a:gd name="connsiteY93" fmla="*/ 300037 h 928687"/>
                <a:gd name="connsiteX94" fmla="*/ 38100 w 1388650"/>
                <a:gd name="connsiteY94" fmla="*/ 271462 h 928687"/>
                <a:gd name="connsiteX95" fmla="*/ 85725 w 1388650"/>
                <a:gd name="connsiteY95" fmla="*/ 228600 h 928687"/>
                <a:gd name="connsiteX96" fmla="*/ 57150 w 1388650"/>
                <a:gd name="connsiteY96" fmla="*/ 157162 h 928687"/>
                <a:gd name="connsiteX97" fmla="*/ 57150 w 1388650"/>
                <a:gd name="connsiteY97" fmla="*/ 123825 h 928687"/>
                <a:gd name="connsiteX98" fmla="*/ 0 w 1388650"/>
                <a:gd name="connsiteY98" fmla="*/ 128587 h 928687"/>
                <a:gd name="connsiteX99" fmla="*/ 47625 w 1388650"/>
                <a:gd name="connsiteY99" fmla="*/ 76200 h 928687"/>
                <a:gd name="connsiteX100" fmla="*/ 28575 w 1388650"/>
                <a:gd name="connsiteY100" fmla="*/ 47625 h 928687"/>
                <a:gd name="connsiteX101" fmla="*/ 52388 w 1388650"/>
                <a:gd name="connsiteY101" fmla="*/ 14287 h 928687"/>
                <a:gd name="connsiteX102" fmla="*/ 95250 w 1388650"/>
                <a:gd name="connsiteY102" fmla="*/ 33337 h 928687"/>
                <a:gd name="connsiteX103" fmla="*/ 114300 w 1388650"/>
                <a:gd name="connsiteY103" fmla="*/ 0 h 928687"/>
                <a:gd name="connsiteX104" fmla="*/ 242888 w 1388650"/>
                <a:gd name="connsiteY104" fmla="*/ 28575 h 928687"/>
                <a:gd name="connsiteX105" fmla="*/ 261938 w 1388650"/>
                <a:gd name="connsiteY105" fmla="*/ 90487 h 928687"/>
                <a:gd name="connsiteX106" fmla="*/ 280988 w 1388650"/>
                <a:gd name="connsiteY106" fmla="*/ 133350 h 928687"/>
                <a:gd name="connsiteX107" fmla="*/ 328613 w 1388650"/>
                <a:gd name="connsiteY107" fmla="*/ 152400 h 928687"/>
                <a:gd name="connsiteX108" fmla="*/ 328613 w 1388650"/>
                <a:gd name="connsiteY108" fmla="*/ 185737 h 928687"/>
                <a:gd name="connsiteX109" fmla="*/ 352425 w 1388650"/>
                <a:gd name="connsiteY109" fmla="*/ 238125 h 928687"/>
                <a:gd name="connsiteX110" fmla="*/ 400050 w 1388650"/>
                <a:gd name="connsiteY110" fmla="*/ 171450 h 928687"/>
                <a:gd name="connsiteX111" fmla="*/ 442913 w 1388650"/>
                <a:gd name="connsiteY111" fmla="*/ 176212 h 928687"/>
                <a:gd name="connsiteX112" fmla="*/ 509588 w 1388650"/>
                <a:gd name="connsiteY112" fmla="*/ 152400 h 928687"/>
                <a:gd name="connsiteX113" fmla="*/ 547688 w 1388650"/>
                <a:gd name="connsiteY113" fmla="*/ 171450 h 928687"/>
                <a:gd name="connsiteX114" fmla="*/ 661988 w 1388650"/>
                <a:gd name="connsiteY114" fmla="*/ 100012 h 928687"/>
                <a:gd name="connsiteX115" fmla="*/ 666750 w 1388650"/>
                <a:gd name="connsiteY115" fmla="*/ 90487 h 928687"/>
                <a:gd name="connsiteX116" fmla="*/ 752475 w 1388650"/>
                <a:gd name="connsiteY116" fmla="*/ 152400 h 928687"/>
                <a:gd name="connsiteX117" fmla="*/ 804863 w 1388650"/>
                <a:gd name="connsiteY117" fmla="*/ 180975 h 92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388650" h="928687">
                  <a:moveTo>
                    <a:pt x="804863" y="180975"/>
                  </a:moveTo>
                  <a:lnTo>
                    <a:pt x="804863" y="180975"/>
                  </a:lnTo>
                  <a:cubicBezTo>
                    <a:pt x="801688" y="195262"/>
                    <a:pt x="801395" y="210513"/>
                    <a:pt x="795338" y="223837"/>
                  </a:cubicBezTo>
                  <a:cubicBezTo>
                    <a:pt x="792969" y="229048"/>
                    <a:pt x="785097" y="229315"/>
                    <a:pt x="781050" y="233362"/>
                  </a:cubicBezTo>
                  <a:cubicBezTo>
                    <a:pt x="777003" y="237409"/>
                    <a:pt x="774700" y="242887"/>
                    <a:pt x="771525" y="247650"/>
                  </a:cubicBezTo>
                  <a:cubicBezTo>
                    <a:pt x="769938" y="252412"/>
                    <a:pt x="769008" y="257447"/>
                    <a:pt x="766763" y="261937"/>
                  </a:cubicBezTo>
                  <a:cubicBezTo>
                    <a:pt x="748295" y="298873"/>
                    <a:pt x="764449" y="254595"/>
                    <a:pt x="752475" y="290512"/>
                  </a:cubicBezTo>
                  <a:cubicBezTo>
                    <a:pt x="754063" y="298450"/>
                    <a:pt x="755275" y="306472"/>
                    <a:pt x="757238" y="314325"/>
                  </a:cubicBezTo>
                  <a:cubicBezTo>
                    <a:pt x="758456" y="319195"/>
                    <a:pt x="758450" y="325062"/>
                    <a:pt x="762000" y="328612"/>
                  </a:cubicBezTo>
                  <a:cubicBezTo>
                    <a:pt x="770095" y="336707"/>
                    <a:pt x="782480" y="339567"/>
                    <a:pt x="790575" y="347662"/>
                  </a:cubicBezTo>
                  <a:lnTo>
                    <a:pt x="804863" y="361950"/>
                  </a:lnTo>
                  <a:cubicBezTo>
                    <a:pt x="819272" y="359068"/>
                    <a:pt x="832558" y="359553"/>
                    <a:pt x="842963" y="347662"/>
                  </a:cubicBezTo>
                  <a:cubicBezTo>
                    <a:pt x="850501" y="339047"/>
                    <a:pt x="862013" y="319087"/>
                    <a:pt x="862013" y="319087"/>
                  </a:cubicBezTo>
                  <a:cubicBezTo>
                    <a:pt x="863600" y="314325"/>
                    <a:pt x="861905" y="306018"/>
                    <a:pt x="866775" y="304800"/>
                  </a:cubicBezTo>
                  <a:cubicBezTo>
                    <a:pt x="889064" y="299228"/>
                    <a:pt x="899296" y="309017"/>
                    <a:pt x="914400" y="319087"/>
                  </a:cubicBezTo>
                  <a:cubicBezTo>
                    <a:pt x="919163" y="317500"/>
                    <a:pt x="923668" y="314325"/>
                    <a:pt x="928688" y="314325"/>
                  </a:cubicBezTo>
                  <a:cubicBezTo>
                    <a:pt x="936435" y="314325"/>
                    <a:pt x="952447" y="323796"/>
                    <a:pt x="957263" y="328612"/>
                  </a:cubicBezTo>
                  <a:lnTo>
                    <a:pt x="957263" y="333375"/>
                  </a:lnTo>
                  <a:lnTo>
                    <a:pt x="957263" y="357187"/>
                  </a:lnTo>
                  <a:cubicBezTo>
                    <a:pt x="969963" y="361950"/>
                    <a:pt x="982018" y="369049"/>
                    <a:pt x="995363" y="371475"/>
                  </a:cubicBezTo>
                  <a:cubicBezTo>
                    <a:pt x="1004140" y="373071"/>
                    <a:pt x="1017948" y="360182"/>
                    <a:pt x="1023938" y="357187"/>
                  </a:cubicBezTo>
                  <a:cubicBezTo>
                    <a:pt x="1028428" y="354942"/>
                    <a:pt x="1033463" y="354012"/>
                    <a:pt x="1038225" y="352425"/>
                  </a:cubicBezTo>
                  <a:cubicBezTo>
                    <a:pt x="1042988" y="354012"/>
                    <a:pt x="1047643" y="355969"/>
                    <a:pt x="1052513" y="357187"/>
                  </a:cubicBezTo>
                  <a:cubicBezTo>
                    <a:pt x="1060366" y="359150"/>
                    <a:pt x="1069590" y="357460"/>
                    <a:pt x="1076325" y="361950"/>
                  </a:cubicBezTo>
                  <a:cubicBezTo>
                    <a:pt x="1080502" y="364735"/>
                    <a:pt x="1079500" y="371475"/>
                    <a:pt x="1081088" y="376237"/>
                  </a:cubicBezTo>
                  <a:cubicBezTo>
                    <a:pt x="1108902" y="366966"/>
                    <a:pt x="1083358" y="378729"/>
                    <a:pt x="1104900" y="357187"/>
                  </a:cubicBezTo>
                  <a:cubicBezTo>
                    <a:pt x="1114132" y="347955"/>
                    <a:pt x="1121855" y="346773"/>
                    <a:pt x="1133475" y="342900"/>
                  </a:cubicBezTo>
                  <a:cubicBezTo>
                    <a:pt x="1169382" y="354867"/>
                    <a:pt x="1125128" y="338726"/>
                    <a:pt x="1162050" y="357187"/>
                  </a:cubicBezTo>
                  <a:cubicBezTo>
                    <a:pt x="1166540" y="359432"/>
                    <a:pt x="1171848" y="359705"/>
                    <a:pt x="1176338" y="361950"/>
                  </a:cubicBezTo>
                  <a:cubicBezTo>
                    <a:pt x="1213260" y="380411"/>
                    <a:pt x="1169006" y="364270"/>
                    <a:pt x="1204913" y="376237"/>
                  </a:cubicBezTo>
                  <a:cubicBezTo>
                    <a:pt x="1208088" y="381000"/>
                    <a:pt x="1213497" y="384879"/>
                    <a:pt x="1214438" y="390525"/>
                  </a:cubicBezTo>
                  <a:cubicBezTo>
                    <a:pt x="1217865" y="411088"/>
                    <a:pt x="1194096" y="401063"/>
                    <a:pt x="1223963" y="414337"/>
                  </a:cubicBezTo>
                  <a:cubicBezTo>
                    <a:pt x="1233138" y="418415"/>
                    <a:pt x="1243013" y="420687"/>
                    <a:pt x="1252538" y="423862"/>
                  </a:cubicBezTo>
                  <a:lnTo>
                    <a:pt x="1266825" y="428625"/>
                  </a:lnTo>
                  <a:lnTo>
                    <a:pt x="1281113" y="433387"/>
                  </a:lnTo>
                  <a:cubicBezTo>
                    <a:pt x="1289802" y="446421"/>
                    <a:pt x="1289886" y="450516"/>
                    <a:pt x="1304925" y="457200"/>
                  </a:cubicBezTo>
                  <a:cubicBezTo>
                    <a:pt x="1314100" y="461278"/>
                    <a:pt x="1333500" y="466725"/>
                    <a:pt x="1333500" y="466725"/>
                  </a:cubicBezTo>
                  <a:cubicBezTo>
                    <a:pt x="1338263" y="463550"/>
                    <a:pt x="1342668" y="459760"/>
                    <a:pt x="1347788" y="457200"/>
                  </a:cubicBezTo>
                  <a:cubicBezTo>
                    <a:pt x="1352278" y="454955"/>
                    <a:pt x="1362075" y="452437"/>
                    <a:pt x="1362075" y="452437"/>
                  </a:cubicBezTo>
                  <a:lnTo>
                    <a:pt x="1371600" y="466725"/>
                  </a:lnTo>
                  <a:cubicBezTo>
                    <a:pt x="1373655" y="475974"/>
                    <a:pt x="1388650" y="513278"/>
                    <a:pt x="1376363" y="528637"/>
                  </a:cubicBezTo>
                  <a:cubicBezTo>
                    <a:pt x="1373227" y="532557"/>
                    <a:pt x="1366838" y="531812"/>
                    <a:pt x="1362075" y="533400"/>
                  </a:cubicBezTo>
                  <a:cubicBezTo>
                    <a:pt x="1358900" y="538162"/>
                    <a:pt x="1354360" y="542257"/>
                    <a:pt x="1352550" y="547687"/>
                  </a:cubicBezTo>
                  <a:cubicBezTo>
                    <a:pt x="1349496" y="556848"/>
                    <a:pt x="1354616" y="569434"/>
                    <a:pt x="1347788" y="576262"/>
                  </a:cubicBezTo>
                  <a:cubicBezTo>
                    <a:pt x="1343741" y="580309"/>
                    <a:pt x="1338761" y="568992"/>
                    <a:pt x="1333500" y="566737"/>
                  </a:cubicBezTo>
                  <a:cubicBezTo>
                    <a:pt x="1327484" y="564159"/>
                    <a:pt x="1320800" y="563562"/>
                    <a:pt x="1314450" y="561975"/>
                  </a:cubicBezTo>
                  <a:cubicBezTo>
                    <a:pt x="1304925" y="563562"/>
                    <a:pt x="1294259" y="561946"/>
                    <a:pt x="1285875" y="566737"/>
                  </a:cubicBezTo>
                  <a:cubicBezTo>
                    <a:pt x="1281516" y="569228"/>
                    <a:pt x="1280559" y="576035"/>
                    <a:pt x="1281113" y="581025"/>
                  </a:cubicBezTo>
                  <a:cubicBezTo>
                    <a:pt x="1282222" y="591004"/>
                    <a:pt x="1290638" y="609600"/>
                    <a:pt x="1290638" y="609600"/>
                  </a:cubicBezTo>
                  <a:cubicBezTo>
                    <a:pt x="1268803" y="642352"/>
                    <a:pt x="1275209" y="627315"/>
                    <a:pt x="1266825" y="652462"/>
                  </a:cubicBezTo>
                  <a:cubicBezTo>
                    <a:pt x="1276369" y="700180"/>
                    <a:pt x="1280788" y="686938"/>
                    <a:pt x="1271588" y="719137"/>
                  </a:cubicBezTo>
                  <a:cubicBezTo>
                    <a:pt x="1270209" y="723964"/>
                    <a:pt x="1269408" y="729120"/>
                    <a:pt x="1266825" y="733425"/>
                  </a:cubicBezTo>
                  <a:cubicBezTo>
                    <a:pt x="1264515" y="737275"/>
                    <a:pt x="1260475" y="739775"/>
                    <a:pt x="1257300" y="742950"/>
                  </a:cubicBezTo>
                  <a:lnTo>
                    <a:pt x="1119188" y="747712"/>
                  </a:lnTo>
                  <a:lnTo>
                    <a:pt x="1047750" y="709612"/>
                  </a:lnTo>
                  <a:lnTo>
                    <a:pt x="1057275" y="657225"/>
                  </a:lnTo>
                  <a:lnTo>
                    <a:pt x="942975" y="652462"/>
                  </a:lnTo>
                  <a:lnTo>
                    <a:pt x="923925" y="709612"/>
                  </a:lnTo>
                  <a:lnTo>
                    <a:pt x="833438" y="714375"/>
                  </a:lnTo>
                  <a:lnTo>
                    <a:pt x="809625" y="742950"/>
                  </a:lnTo>
                  <a:lnTo>
                    <a:pt x="757238" y="676275"/>
                  </a:lnTo>
                  <a:cubicBezTo>
                    <a:pt x="723262" y="673661"/>
                    <a:pt x="672549" y="666454"/>
                    <a:pt x="638175" y="676275"/>
                  </a:cubicBezTo>
                  <a:cubicBezTo>
                    <a:pt x="632672" y="677847"/>
                    <a:pt x="631825" y="685800"/>
                    <a:pt x="628650" y="690562"/>
                  </a:cubicBezTo>
                  <a:cubicBezTo>
                    <a:pt x="627063" y="700087"/>
                    <a:pt x="626230" y="709769"/>
                    <a:pt x="623888" y="719137"/>
                  </a:cubicBezTo>
                  <a:cubicBezTo>
                    <a:pt x="621453" y="728877"/>
                    <a:pt x="614363" y="747712"/>
                    <a:pt x="614363" y="747712"/>
                  </a:cubicBezTo>
                  <a:cubicBezTo>
                    <a:pt x="615950" y="755650"/>
                    <a:pt x="615775" y="764156"/>
                    <a:pt x="619125" y="771525"/>
                  </a:cubicBezTo>
                  <a:cubicBezTo>
                    <a:pt x="623862" y="781947"/>
                    <a:pt x="638175" y="800100"/>
                    <a:pt x="638175" y="800100"/>
                  </a:cubicBezTo>
                  <a:cubicBezTo>
                    <a:pt x="627769" y="815708"/>
                    <a:pt x="634374" y="814387"/>
                    <a:pt x="623888" y="814387"/>
                  </a:cubicBezTo>
                  <a:lnTo>
                    <a:pt x="528638" y="866775"/>
                  </a:lnTo>
                  <a:lnTo>
                    <a:pt x="509588" y="838200"/>
                  </a:lnTo>
                  <a:lnTo>
                    <a:pt x="476250" y="852487"/>
                  </a:lnTo>
                  <a:lnTo>
                    <a:pt x="476250" y="900112"/>
                  </a:lnTo>
                  <a:lnTo>
                    <a:pt x="414338" y="928687"/>
                  </a:lnTo>
                  <a:lnTo>
                    <a:pt x="414338" y="928687"/>
                  </a:lnTo>
                  <a:lnTo>
                    <a:pt x="400050" y="895350"/>
                  </a:lnTo>
                  <a:lnTo>
                    <a:pt x="338138" y="895350"/>
                  </a:lnTo>
                  <a:lnTo>
                    <a:pt x="309563" y="885825"/>
                  </a:lnTo>
                  <a:lnTo>
                    <a:pt x="242888" y="900112"/>
                  </a:lnTo>
                  <a:lnTo>
                    <a:pt x="276225" y="823912"/>
                  </a:lnTo>
                  <a:lnTo>
                    <a:pt x="280988" y="776287"/>
                  </a:lnTo>
                  <a:lnTo>
                    <a:pt x="238125" y="728662"/>
                  </a:lnTo>
                  <a:lnTo>
                    <a:pt x="242888" y="685800"/>
                  </a:lnTo>
                  <a:lnTo>
                    <a:pt x="166688" y="700087"/>
                  </a:lnTo>
                  <a:lnTo>
                    <a:pt x="147638" y="690562"/>
                  </a:lnTo>
                  <a:lnTo>
                    <a:pt x="128588" y="652462"/>
                  </a:lnTo>
                  <a:lnTo>
                    <a:pt x="85725" y="633412"/>
                  </a:lnTo>
                  <a:lnTo>
                    <a:pt x="76200" y="585787"/>
                  </a:lnTo>
                  <a:lnTo>
                    <a:pt x="138113" y="566737"/>
                  </a:lnTo>
                  <a:lnTo>
                    <a:pt x="104775" y="500062"/>
                  </a:lnTo>
                  <a:lnTo>
                    <a:pt x="33338" y="466725"/>
                  </a:lnTo>
                  <a:lnTo>
                    <a:pt x="95250" y="452437"/>
                  </a:lnTo>
                  <a:lnTo>
                    <a:pt x="85725" y="404812"/>
                  </a:lnTo>
                  <a:lnTo>
                    <a:pt x="95250" y="366712"/>
                  </a:lnTo>
                  <a:lnTo>
                    <a:pt x="76200" y="300037"/>
                  </a:lnTo>
                  <a:lnTo>
                    <a:pt x="38100" y="271462"/>
                  </a:lnTo>
                  <a:lnTo>
                    <a:pt x="85725" y="228600"/>
                  </a:lnTo>
                  <a:lnTo>
                    <a:pt x="57150" y="157162"/>
                  </a:lnTo>
                  <a:lnTo>
                    <a:pt x="57150" y="123825"/>
                  </a:lnTo>
                  <a:lnTo>
                    <a:pt x="0" y="128587"/>
                  </a:lnTo>
                  <a:lnTo>
                    <a:pt x="47625" y="76200"/>
                  </a:lnTo>
                  <a:lnTo>
                    <a:pt x="28575" y="47625"/>
                  </a:lnTo>
                  <a:lnTo>
                    <a:pt x="52388" y="14287"/>
                  </a:lnTo>
                  <a:lnTo>
                    <a:pt x="95250" y="33337"/>
                  </a:lnTo>
                  <a:lnTo>
                    <a:pt x="114300" y="0"/>
                  </a:lnTo>
                  <a:lnTo>
                    <a:pt x="242888" y="28575"/>
                  </a:lnTo>
                  <a:lnTo>
                    <a:pt x="261938" y="90487"/>
                  </a:lnTo>
                  <a:lnTo>
                    <a:pt x="280988" y="133350"/>
                  </a:lnTo>
                  <a:lnTo>
                    <a:pt x="328613" y="152400"/>
                  </a:lnTo>
                  <a:lnTo>
                    <a:pt x="328613" y="185737"/>
                  </a:lnTo>
                  <a:lnTo>
                    <a:pt x="352425" y="238125"/>
                  </a:lnTo>
                  <a:lnTo>
                    <a:pt x="400050" y="171450"/>
                  </a:lnTo>
                  <a:lnTo>
                    <a:pt x="442913" y="176212"/>
                  </a:lnTo>
                  <a:lnTo>
                    <a:pt x="509588" y="152400"/>
                  </a:lnTo>
                  <a:lnTo>
                    <a:pt x="547688" y="171450"/>
                  </a:lnTo>
                  <a:lnTo>
                    <a:pt x="661988" y="100012"/>
                  </a:lnTo>
                  <a:lnTo>
                    <a:pt x="666750" y="90487"/>
                  </a:lnTo>
                  <a:lnTo>
                    <a:pt x="752475" y="152400"/>
                  </a:lnTo>
                  <a:lnTo>
                    <a:pt x="804863" y="180975"/>
                  </a:lnTo>
                  <a:close/>
                </a:path>
              </a:pathLst>
            </a:custGeom>
            <a:pattFill prst="wdUpDiag">
              <a:fgClr>
                <a:schemeClr val="bg2"/>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t-LT" sz="1000" dirty="0">
                  <a:solidFill>
                    <a:srgbClr val="000000"/>
                  </a:solidFill>
                  <a:latin typeface="Calibri" panose="020F0502020204030204" pitchFamily="34" charset="0"/>
                </a:rPr>
                <a:t>Prienai</a:t>
              </a:r>
            </a:p>
          </p:txBody>
        </p:sp>
        <p:sp>
          <p:nvSpPr>
            <p:cNvPr id="61" name="Freeform 57">
              <a:extLst>
                <a:ext uri="{FF2B5EF4-FFF2-40B4-BE49-F238E27FC236}">
                  <a16:creationId xmlns:a16="http://schemas.microsoft.com/office/drawing/2014/main" id="{49666B64-6BBE-4E86-9120-83036FB3511F}"/>
                </a:ext>
              </a:extLst>
            </p:cNvPr>
            <p:cNvSpPr/>
            <p:nvPr/>
          </p:nvSpPr>
          <p:spPr>
            <a:xfrm>
              <a:off x="3533774" y="4772025"/>
              <a:ext cx="1113982" cy="842964"/>
            </a:xfrm>
            <a:custGeom>
              <a:avLst/>
              <a:gdLst>
                <a:gd name="connsiteX0" fmla="*/ 314325 w 1008219"/>
                <a:gd name="connsiteY0" fmla="*/ 0 h 842963"/>
                <a:gd name="connsiteX1" fmla="*/ 314325 w 1008219"/>
                <a:gd name="connsiteY1" fmla="*/ 0 h 842963"/>
                <a:gd name="connsiteX2" fmla="*/ 357188 w 1008219"/>
                <a:gd name="connsiteY2" fmla="*/ 9525 h 842963"/>
                <a:gd name="connsiteX3" fmla="*/ 371475 w 1008219"/>
                <a:gd name="connsiteY3" fmla="*/ 19050 h 842963"/>
                <a:gd name="connsiteX4" fmla="*/ 400050 w 1008219"/>
                <a:gd name="connsiteY4" fmla="*/ 9525 h 842963"/>
                <a:gd name="connsiteX5" fmla="*/ 414338 w 1008219"/>
                <a:gd name="connsiteY5" fmla="*/ 4763 h 842963"/>
                <a:gd name="connsiteX6" fmla="*/ 419100 w 1008219"/>
                <a:gd name="connsiteY6" fmla="*/ 19050 h 842963"/>
                <a:gd name="connsiteX7" fmla="*/ 452438 w 1008219"/>
                <a:gd name="connsiteY7" fmla="*/ 23813 h 842963"/>
                <a:gd name="connsiteX8" fmla="*/ 466725 w 1008219"/>
                <a:gd name="connsiteY8" fmla="*/ 28575 h 842963"/>
                <a:gd name="connsiteX9" fmla="*/ 519113 w 1008219"/>
                <a:gd name="connsiteY9" fmla="*/ 28575 h 842963"/>
                <a:gd name="connsiteX10" fmla="*/ 523875 w 1008219"/>
                <a:gd name="connsiteY10" fmla="*/ 42863 h 842963"/>
                <a:gd name="connsiteX11" fmla="*/ 538163 w 1008219"/>
                <a:gd name="connsiteY11" fmla="*/ 52388 h 842963"/>
                <a:gd name="connsiteX12" fmla="*/ 566738 w 1008219"/>
                <a:gd name="connsiteY12" fmla="*/ 42863 h 842963"/>
                <a:gd name="connsiteX13" fmla="*/ 595313 w 1008219"/>
                <a:gd name="connsiteY13" fmla="*/ 52388 h 842963"/>
                <a:gd name="connsiteX14" fmla="*/ 609600 w 1008219"/>
                <a:gd name="connsiteY14" fmla="*/ 57150 h 842963"/>
                <a:gd name="connsiteX15" fmla="*/ 619125 w 1008219"/>
                <a:gd name="connsiteY15" fmla="*/ 71438 h 842963"/>
                <a:gd name="connsiteX16" fmla="*/ 642938 w 1008219"/>
                <a:gd name="connsiteY16" fmla="*/ 114300 h 842963"/>
                <a:gd name="connsiteX17" fmla="*/ 657225 w 1008219"/>
                <a:gd name="connsiteY17" fmla="*/ 123825 h 842963"/>
                <a:gd name="connsiteX18" fmla="*/ 661988 w 1008219"/>
                <a:gd name="connsiteY18" fmla="*/ 138113 h 842963"/>
                <a:gd name="connsiteX19" fmla="*/ 690563 w 1008219"/>
                <a:gd name="connsiteY19" fmla="*/ 157163 h 842963"/>
                <a:gd name="connsiteX20" fmla="*/ 700088 w 1008219"/>
                <a:gd name="connsiteY20" fmla="*/ 171450 h 842963"/>
                <a:gd name="connsiteX21" fmla="*/ 728663 w 1008219"/>
                <a:gd name="connsiteY21" fmla="*/ 190500 h 842963"/>
                <a:gd name="connsiteX22" fmla="*/ 742950 w 1008219"/>
                <a:gd name="connsiteY22" fmla="*/ 204788 h 842963"/>
                <a:gd name="connsiteX23" fmla="*/ 747713 w 1008219"/>
                <a:gd name="connsiteY23" fmla="*/ 219075 h 842963"/>
                <a:gd name="connsiteX24" fmla="*/ 776288 w 1008219"/>
                <a:gd name="connsiteY24" fmla="*/ 238125 h 842963"/>
                <a:gd name="connsiteX25" fmla="*/ 785813 w 1008219"/>
                <a:gd name="connsiteY25" fmla="*/ 266700 h 842963"/>
                <a:gd name="connsiteX26" fmla="*/ 790575 w 1008219"/>
                <a:gd name="connsiteY26" fmla="*/ 280988 h 842963"/>
                <a:gd name="connsiteX27" fmla="*/ 804863 w 1008219"/>
                <a:gd name="connsiteY27" fmla="*/ 290513 h 842963"/>
                <a:gd name="connsiteX28" fmla="*/ 819150 w 1008219"/>
                <a:gd name="connsiteY28" fmla="*/ 319088 h 842963"/>
                <a:gd name="connsiteX29" fmla="*/ 833438 w 1008219"/>
                <a:gd name="connsiteY29" fmla="*/ 323850 h 842963"/>
                <a:gd name="connsiteX30" fmla="*/ 857250 w 1008219"/>
                <a:gd name="connsiteY30" fmla="*/ 347663 h 842963"/>
                <a:gd name="connsiteX31" fmla="*/ 881063 w 1008219"/>
                <a:gd name="connsiteY31" fmla="*/ 381000 h 842963"/>
                <a:gd name="connsiteX32" fmla="*/ 895350 w 1008219"/>
                <a:gd name="connsiteY32" fmla="*/ 371475 h 842963"/>
                <a:gd name="connsiteX33" fmla="*/ 947738 w 1008219"/>
                <a:gd name="connsiteY33" fmla="*/ 361950 h 842963"/>
                <a:gd name="connsiteX34" fmla="*/ 962025 w 1008219"/>
                <a:gd name="connsiteY34" fmla="*/ 366713 h 842963"/>
                <a:gd name="connsiteX35" fmla="*/ 952500 w 1008219"/>
                <a:gd name="connsiteY35" fmla="*/ 395288 h 842963"/>
                <a:gd name="connsiteX36" fmla="*/ 957263 w 1008219"/>
                <a:gd name="connsiteY36" fmla="*/ 423863 h 842963"/>
                <a:gd name="connsiteX37" fmla="*/ 971550 w 1008219"/>
                <a:gd name="connsiteY37" fmla="*/ 433388 h 842963"/>
                <a:gd name="connsiteX38" fmla="*/ 1000125 w 1008219"/>
                <a:gd name="connsiteY38" fmla="*/ 457200 h 842963"/>
                <a:gd name="connsiteX39" fmla="*/ 985838 w 1008219"/>
                <a:gd name="connsiteY39" fmla="*/ 514350 h 842963"/>
                <a:gd name="connsiteX40" fmla="*/ 981075 w 1008219"/>
                <a:gd name="connsiteY40" fmla="*/ 528638 h 842963"/>
                <a:gd name="connsiteX41" fmla="*/ 966788 w 1008219"/>
                <a:gd name="connsiteY41" fmla="*/ 538163 h 842963"/>
                <a:gd name="connsiteX42" fmla="*/ 952500 w 1008219"/>
                <a:gd name="connsiteY42" fmla="*/ 566738 h 842963"/>
                <a:gd name="connsiteX43" fmla="*/ 947738 w 1008219"/>
                <a:gd name="connsiteY43" fmla="*/ 581025 h 842963"/>
                <a:gd name="connsiteX44" fmla="*/ 933450 w 1008219"/>
                <a:gd name="connsiteY44" fmla="*/ 576263 h 842963"/>
                <a:gd name="connsiteX45" fmla="*/ 928688 w 1008219"/>
                <a:gd name="connsiteY45" fmla="*/ 561975 h 842963"/>
                <a:gd name="connsiteX46" fmla="*/ 900113 w 1008219"/>
                <a:gd name="connsiteY46" fmla="*/ 552450 h 842963"/>
                <a:gd name="connsiteX47" fmla="*/ 885825 w 1008219"/>
                <a:gd name="connsiteY47" fmla="*/ 547688 h 842963"/>
                <a:gd name="connsiteX48" fmla="*/ 838200 w 1008219"/>
                <a:gd name="connsiteY48" fmla="*/ 547688 h 842963"/>
                <a:gd name="connsiteX49" fmla="*/ 823913 w 1008219"/>
                <a:gd name="connsiteY49" fmla="*/ 538163 h 842963"/>
                <a:gd name="connsiteX50" fmla="*/ 814388 w 1008219"/>
                <a:gd name="connsiteY50" fmla="*/ 523875 h 842963"/>
                <a:gd name="connsiteX51" fmla="*/ 814388 w 1008219"/>
                <a:gd name="connsiteY51" fmla="*/ 471488 h 842963"/>
                <a:gd name="connsiteX52" fmla="*/ 809625 w 1008219"/>
                <a:gd name="connsiteY52" fmla="*/ 457200 h 842963"/>
                <a:gd name="connsiteX53" fmla="*/ 781050 w 1008219"/>
                <a:gd name="connsiteY53" fmla="*/ 438150 h 842963"/>
                <a:gd name="connsiteX54" fmla="*/ 757238 w 1008219"/>
                <a:gd name="connsiteY54" fmla="*/ 457200 h 842963"/>
                <a:gd name="connsiteX55" fmla="*/ 742950 w 1008219"/>
                <a:gd name="connsiteY55" fmla="*/ 461963 h 842963"/>
                <a:gd name="connsiteX56" fmla="*/ 733425 w 1008219"/>
                <a:gd name="connsiteY56" fmla="*/ 490538 h 842963"/>
                <a:gd name="connsiteX57" fmla="*/ 742950 w 1008219"/>
                <a:gd name="connsiteY57" fmla="*/ 519113 h 842963"/>
                <a:gd name="connsiteX58" fmla="*/ 714375 w 1008219"/>
                <a:gd name="connsiteY58" fmla="*/ 538163 h 842963"/>
                <a:gd name="connsiteX59" fmla="*/ 657225 w 1008219"/>
                <a:gd name="connsiteY59" fmla="*/ 552450 h 842963"/>
                <a:gd name="connsiteX60" fmla="*/ 633413 w 1008219"/>
                <a:gd name="connsiteY60" fmla="*/ 547688 h 842963"/>
                <a:gd name="connsiteX61" fmla="*/ 604838 w 1008219"/>
                <a:gd name="connsiteY61" fmla="*/ 538163 h 842963"/>
                <a:gd name="connsiteX62" fmla="*/ 561975 w 1008219"/>
                <a:gd name="connsiteY62" fmla="*/ 542925 h 842963"/>
                <a:gd name="connsiteX63" fmla="*/ 552450 w 1008219"/>
                <a:gd name="connsiteY63" fmla="*/ 571500 h 842963"/>
                <a:gd name="connsiteX64" fmla="*/ 552450 w 1008219"/>
                <a:gd name="connsiteY64" fmla="*/ 657225 h 842963"/>
                <a:gd name="connsiteX65" fmla="*/ 561975 w 1008219"/>
                <a:gd name="connsiteY65" fmla="*/ 685800 h 842963"/>
                <a:gd name="connsiteX66" fmla="*/ 552450 w 1008219"/>
                <a:gd name="connsiteY66" fmla="*/ 700088 h 842963"/>
                <a:gd name="connsiteX67" fmla="*/ 538163 w 1008219"/>
                <a:gd name="connsiteY67" fmla="*/ 704850 h 842963"/>
                <a:gd name="connsiteX68" fmla="*/ 509588 w 1008219"/>
                <a:gd name="connsiteY68" fmla="*/ 719138 h 842963"/>
                <a:gd name="connsiteX69" fmla="*/ 461963 w 1008219"/>
                <a:gd name="connsiteY69" fmla="*/ 723900 h 842963"/>
                <a:gd name="connsiteX70" fmla="*/ 457200 w 1008219"/>
                <a:gd name="connsiteY70" fmla="*/ 738188 h 842963"/>
                <a:gd name="connsiteX71" fmla="*/ 461963 w 1008219"/>
                <a:gd name="connsiteY71" fmla="*/ 785813 h 842963"/>
                <a:gd name="connsiteX72" fmla="*/ 466725 w 1008219"/>
                <a:gd name="connsiteY72" fmla="*/ 800100 h 842963"/>
                <a:gd name="connsiteX73" fmla="*/ 461963 w 1008219"/>
                <a:gd name="connsiteY73" fmla="*/ 819150 h 842963"/>
                <a:gd name="connsiteX74" fmla="*/ 457200 w 1008219"/>
                <a:gd name="connsiteY74" fmla="*/ 842963 h 842963"/>
                <a:gd name="connsiteX75" fmla="*/ 428625 w 1008219"/>
                <a:gd name="connsiteY75" fmla="*/ 833438 h 842963"/>
                <a:gd name="connsiteX76" fmla="*/ 414338 w 1008219"/>
                <a:gd name="connsiteY76" fmla="*/ 828675 h 842963"/>
                <a:gd name="connsiteX77" fmla="*/ 395288 w 1008219"/>
                <a:gd name="connsiteY77" fmla="*/ 823913 h 842963"/>
                <a:gd name="connsiteX78" fmla="*/ 400050 w 1008219"/>
                <a:gd name="connsiteY78" fmla="*/ 781050 h 842963"/>
                <a:gd name="connsiteX79" fmla="*/ 404813 w 1008219"/>
                <a:gd name="connsiteY79" fmla="*/ 766763 h 842963"/>
                <a:gd name="connsiteX80" fmla="*/ 400050 w 1008219"/>
                <a:gd name="connsiteY80" fmla="*/ 728663 h 842963"/>
                <a:gd name="connsiteX81" fmla="*/ 404813 w 1008219"/>
                <a:gd name="connsiteY81" fmla="*/ 709613 h 842963"/>
                <a:gd name="connsiteX82" fmla="*/ 395288 w 1008219"/>
                <a:gd name="connsiteY82" fmla="*/ 642938 h 842963"/>
                <a:gd name="connsiteX83" fmla="*/ 385763 w 1008219"/>
                <a:gd name="connsiteY83" fmla="*/ 614363 h 842963"/>
                <a:gd name="connsiteX84" fmla="*/ 357188 w 1008219"/>
                <a:gd name="connsiteY84" fmla="*/ 600075 h 842963"/>
                <a:gd name="connsiteX85" fmla="*/ 328613 w 1008219"/>
                <a:gd name="connsiteY85" fmla="*/ 590550 h 842963"/>
                <a:gd name="connsiteX86" fmla="*/ 261938 w 1008219"/>
                <a:gd name="connsiteY86" fmla="*/ 595313 h 842963"/>
                <a:gd name="connsiteX87" fmla="*/ 247650 w 1008219"/>
                <a:gd name="connsiteY87" fmla="*/ 600075 h 842963"/>
                <a:gd name="connsiteX88" fmla="*/ 223838 w 1008219"/>
                <a:gd name="connsiteY88" fmla="*/ 604838 h 842963"/>
                <a:gd name="connsiteX89" fmla="*/ 195263 w 1008219"/>
                <a:gd name="connsiteY89" fmla="*/ 614363 h 842963"/>
                <a:gd name="connsiteX90" fmla="*/ 180975 w 1008219"/>
                <a:gd name="connsiteY90" fmla="*/ 619125 h 842963"/>
                <a:gd name="connsiteX91" fmla="*/ 166688 w 1008219"/>
                <a:gd name="connsiteY91" fmla="*/ 609600 h 842963"/>
                <a:gd name="connsiteX92" fmla="*/ 152400 w 1008219"/>
                <a:gd name="connsiteY92" fmla="*/ 604838 h 842963"/>
                <a:gd name="connsiteX93" fmla="*/ 123825 w 1008219"/>
                <a:gd name="connsiteY93" fmla="*/ 585788 h 842963"/>
                <a:gd name="connsiteX94" fmla="*/ 95250 w 1008219"/>
                <a:gd name="connsiteY94" fmla="*/ 576263 h 842963"/>
                <a:gd name="connsiteX95" fmla="*/ 66675 w 1008219"/>
                <a:gd name="connsiteY95" fmla="*/ 557213 h 842963"/>
                <a:gd name="connsiteX96" fmla="*/ 38100 w 1008219"/>
                <a:gd name="connsiteY96" fmla="*/ 547688 h 842963"/>
                <a:gd name="connsiteX97" fmla="*/ 9525 w 1008219"/>
                <a:gd name="connsiteY97" fmla="*/ 528638 h 842963"/>
                <a:gd name="connsiteX98" fmla="*/ 0 w 1008219"/>
                <a:gd name="connsiteY98" fmla="*/ 500063 h 842963"/>
                <a:gd name="connsiteX99" fmla="*/ 9525 w 1008219"/>
                <a:gd name="connsiteY99" fmla="*/ 485775 h 842963"/>
                <a:gd name="connsiteX100" fmla="*/ 23813 w 1008219"/>
                <a:gd name="connsiteY100" fmla="*/ 481013 h 842963"/>
                <a:gd name="connsiteX101" fmla="*/ 42863 w 1008219"/>
                <a:gd name="connsiteY101" fmla="*/ 452438 h 842963"/>
                <a:gd name="connsiteX102" fmla="*/ 71438 w 1008219"/>
                <a:gd name="connsiteY102" fmla="*/ 438150 h 842963"/>
                <a:gd name="connsiteX103" fmla="*/ 85725 w 1008219"/>
                <a:gd name="connsiteY103" fmla="*/ 428625 h 842963"/>
                <a:gd name="connsiteX104" fmla="*/ 90488 w 1008219"/>
                <a:gd name="connsiteY104" fmla="*/ 414338 h 842963"/>
                <a:gd name="connsiteX105" fmla="*/ 85725 w 1008219"/>
                <a:gd name="connsiteY105" fmla="*/ 376238 h 842963"/>
                <a:gd name="connsiteX106" fmla="*/ 52388 w 1008219"/>
                <a:gd name="connsiteY106" fmla="*/ 338138 h 842963"/>
                <a:gd name="connsiteX107" fmla="*/ 47625 w 1008219"/>
                <a:gd name="connsiteY107" fmla="*/ 323850 h 842963"/>
                <a:gd name="connsiteX108" fmla="*/ 61913 w 1008219"/>
                <a:gd name="connsiteY108" fmla="*/ 285750 h 842963"/>
                <a:gd name="connsiteX109" fmla="*/ 76200 w 1008219"/>
                <a:gd name="connsiteY109" fmla="*/ 276225 h 842963"/>
                <a:gd name="connsiteX110" fmla="*/ 104775 w 1008219"/>
                <a:gd name="connsiteY110" fmla="*/ 266700 h 842963"/>
                <a:gd name="connsiteX111" fmla="*/ 138113 w 1008219"/>
                <a:gd name="connsiteY111" fmla="*/ 276225 h 842963"/>
                <a:gd name="connsiteX112" fmla="*/ 152400 w 1008219"/>
                <a:gd name="connsiteY112" fmla="*/ 285750 h 842963"/>
                <a:gd name="connsiteX113" fmla="*/ 185738 w 1008219"/>
                <a:gd name="connsiteY113" fmla="*/ 280988 h 842963"/>
                <a:gd name="connsiteX114" fmla="*/ 204788 w 1008219"/>
                <a:gd name="connsiteY114" fmla="*/ 276225 h 842963"/>
                <a:gd name="connsiteX115" fmla="*/ 214313 w 1008219"/>
                <a:gd name="connsiteY115" fmla="*/ 247650 h 842963"/>
                <a:gd name="connsiteX116" fmla="*/ 223838 w 1008219"/>
                <a:gd name="connsiteY116" fmla="*/ 219075 h 842963"/>
                <a:gd name="connsiteX117" fmla="*/ 233363 w 1008219"/>
                <a:gd name="connsiteY117" fmla="*/ 204788 h 842963"/>
                <a:gd name="connsiteX118" fmla="*/ 242888 w 1008219"/>
                <a:gd name="connsiteY118" fmla="*/ 176213 h 842963"/>
                <a:gd name="connsiteX119" fmla="*/ 247650 w 1008219"/>
                <a:gd name="connsiteY119" fmla="*/ 161925 h 842963"/>
                <a:gd name="connsiteX120" fmla="*/ 242888 w 1008219"/>
                <a:gd name="connsiteY120" fmla="*/ 147638 h 842963"/>
                <a:gd name="connsiteX121" fmla="*/ 257175 w 1008219"/>
                <a:gd name="connsiteY121" fmla="*/ 100013 h 842963"/>
                <a:gd name="connsiteX122" fmla="*/ 266700 w 1008219"/>
                <a:gd name="connsiteY122" fmla="*/ 85725 h 842963"/>
                <a:gd name="connsiteX123" fmla="*/ 280988 w 1008219"/>
                <a:gd name="connsiteY123" fmla="*/ 57150 h 842963"/>
                <a:gd name="connsiteX124" fmla="*/ 309563 w 1008219"/>
                <a:gd name="connsiteY124" fmla="*/ 47625 h 842963"/>
                <a:gd name="connsiteX125" fmla="*/ 323850 w 1008219"/>
                <a:gd name="connsiteY125" fmla="*/ 19050 h 842963"/>
                <a:gd name="connsiteX126" fmla="*/ 319088 w 1008219"/>
                <a:gd name="connsiteY126" fmla="*/ 4763 h 842963"/>
                <a:gd name="connsiteX127" fmla="*/ 314325 w 1008219"/>
                <a:gd name="connsiteY127" fmla="*/ 0 h 842963"/>
                <a:gd name="connsiteX0" fmla="*/ 314325 w 1008219"/>
                <a:gd name="connsiteY0" fmla="*/ 0 h 842963"/>
                <a:gd name="connsiteX1" fmla="*/ 314325 w 1008219"/>
                <a:gd name="connsiteY1" fmla="*/ 0 h 842963"/>
                <a:gd name="connsiteX2" fmla="*/ 357188 w 1008219"/>
                <a:gd name="connsiteY2" fmla="*/ 9525 h 842963"/>
                <a:gd name="connsiteX3" fmla="*/ 371475 w 1008219"/>
                <a:gd name="connsiteY3" fmla="*/ 19050 h 842963"/>
                <a:gd name="connsiteX4" fmla="*/ 400050 w 1008219"/>
                <a:gd name="connsiteY4" fmla="*/ 9525 h 842963"/>
                <a:gd name="connsiteX5" fmla="*/ 414338 w 1008219"/>
                <a:gd name="connsiteY5" fmla="*/ 4763 h 842963"/>
                <a:gd name="connsiteX6" fmla="*/ 419100 w 1008219"/>
                <a:gd name="connsiteY6" fmla="*/ 19050 h 842963"/>
                <a:gd name="connsiteX7" fmla="*/ 452438 w 1008219"/>
                <a:gd name="connsiteY7" fmla="*/ 23813 h 842963"/>
                <a:gd name="connsiteX8" fmla="*/ 466725 w 1008219"/>
                <a:gd name="connsiteY8" fmla="*/ 28575 h 842963"/>
                <a:gd name="connsiteX9" fmla="*/ 519113 w 1008219"/>
                <a:gd name="connsiteY9" fmla="*/ 28575 h 842963"/>
                <a:gd name="connsiteX10" fmla="*/ 523875 w 1008219"/>
                <a:gd name="connsiteY10" fmla="*/ 42863 h 842963"/>
                <a:gd name="connsiteX11" fmla="*/ 538163 w 1008219"/>
                <a:gd name="connsiteY11" fmla="*/ 52388 h 842963"/>
                <a:gd name="connsiteX12" fmla="*/ 566738 w 1008219"/>
                <a:gd name="connsiteY12" fmla="*/ 42863 h 842963"/>
                <a:gd name="connsiteX13" fmla="*/ 595313 w 1008219"/>
                <a:gd name="connsiteY13" fmla="*/ 52388 h 842963"/>
                <a:gd name="connsiteX14" fmla="*/ 609600 w 1008219"/>
                <a:gd name="connsiteY14" fmla="*/ 57150 h 842963"/>
                <a:gd name="connsiteX15" fmla="*/ 619125 w 1008219"/>
                <a:gd name="connsiteY15" fmla="*/ 71438 h 842963"/>
                <a:gd name="connsiteX16" fmla="*/ 642938 w 1008219"/>
                <a:gd name="connsiteY16" fmla="*/ 114300 h 842963"/>
                <a:gd name="connsiteX17" fmla="*/ 657225 w 1008219"/>
                <a:gd name="connsiteY17" fmla="*/ 123825 h 842963"/>
                <a:gd name="connsiteX18" fmla="*/ 661988 w 1008219"/>
                <a:gd name="connsiteY18" fmla="*/ 138113 h 842963"/>
                <a:gd name="connsiteX19" fmla="*/ 690563 w 1008219"/>
                <a:gd name="connsiteY19" fmla="*/ 157163 h 842963"/>
                <a:gd name="connsiteX20" fmla="*/ 700088 w 1008219"/>
                <a:gd name="connsiteY20" fmla="*/ 171450 h 842963"/>
                <a:gd name="connsiteX21" fmla="*/ 728663 w 1008219"/>
                <a:gd name="connsiteY21" fmla="*/ 190500 h 842963"/>
                <a:gd name="connsiteX22" fmla="*/ 742950 w 1008219"/>
                <a:gd name="connsiteY22" fmla="*/ 204788 h 842963"/>
                <a:gd name="connsiteX23" fmla="*/ 747713 w 1008219"/>
                <a:gd name="connsiteY23" fmla="*/ 219075 h 842963"/>
                <a:gd name="connsiteX24" fmla="*/ 776288 w 1008219"/>
                <a:gd name="connsiteY24" fmla="*/ 238125 h 842963"/>
                <a:gd name="connsiteX25" fmla="*/ 785813 w 1008219"/>
                <a:gd name="connsiteY25" fmla="*/ 266700 h 842963"/>
                <a:gd name="connsiteX26" fmla="*/ 790575 w 1008219"/>
                <a:gd name="connsiteY26" fmla="*/ 280988 h 842963"/>
                <a:gd name="connsiteX27" fmla="*/ 804863 w 1008219"/>
                <a:gd name="connsiteY27" fmla="*/ 290513 h 842963"/>
                <a:gd name="connsiteX28" fmla="*/ 819150 w 1008219"/>
                <a:gd name="connsiteY28" fmla="*/ 319088 h 842963"/>
                <a:gd name="connsiteX29" fmla="*/ 833438 w 1008219"/>
                <a:gd name="connsiteY29" fmla="*/ 323850 h 842963"/>
                <a:gd name="connsiteX30" fmla="*/ 857250 w 1008219"/>
                <a:gd name="connsiteY30" fmla="*/ 347663 h 842963"/>
                <a:gd name="connsiteX31" fmla="*/ 881063 w 1008219"/>
                <a:gd name="connsiteY31" fmla="*/ 381000 h 842963"/>
                <a:gd name="connsiteX32" fmla="*/ 895350 w 1008219"/>
                <a:gd name="connsiteY32" fmla="*/ 371475 h 842963"/>
                <a:gd name="connsiteX33" fmla="*/ 947738 w 1008219"/>
                <a:gd name="connsiteY33" fmla="*/ 361950 h 842963"/>
                <a:gd name="connsiteX34" fmla="*/ 962025 w 1008219"/>
                <a:gd name="connsiteY34" fmla="*/ 366713 h 842963"/>
                <a:gd name="connsiteX35" fmla="*/ 952500 w 1008219"/>
                <a:gd name="connsiteY35" fmla="*/ 395288 h 842963"/>
                <a:gd name="connsiteX36" fmla="*/ 957263 w 1008219"/>
                <a:gd name="connsiteY36" fmla="*/ 423863 h 842963"/>
                <a:gd name="connsiteX37" fmla="*/ 971550 w 1008219"/>
                <a:gd name="connsiteY37" fmla="*/ 433388 h 842963"/>
                <a:gd name="connsiteX38" fmla="*/ 1000125 w 1008219"/>
                <a:gd name="connsiteY38" fmla="*/ 457200 h 842963"/>
                <a:gd name="connsiteX39" fmla="*/ 985838 w 1008219"/>
                <a:gd name="connsiteY39" fmla="*/ 514350 h 842963"/>
                <a:gd name="connsiteX40" fmla="*/ 981075 w 1008219"/>
                <a:gd name="connsiteY40" fmla="*/ 528638 h 842963"/>
                <a:gd name="connsiteX41" fmla="*/ 966788 w 1008219"/>
                <a:gd name="connsiteY41" fmla="*/ 538163 h 842963"/>
                <a:gd name="connsiteX42" fmla="*/ 952500 w 1008219"/>
                <a:gd name="connsiteY42" fmla="*/ 566738 h 842963"/>
                <a:gd name="connsiteX43" fmla="*/ 947738 w 1008219"/>
                <a:gd name="connsiteY43" fmla="*/ 581025 h 842963"/>
                <a:gd name="connsiteX44" fmla="*/ 933450 w 1008219"/>
                <a:gd name="connsiteY44" fmla="*/ 576263 h 842963"/>
                <a:gd name="connsiteX45" fmla="*/ 928688 w 1008219"/>
                <a:gd name="connsiteY45" fmla="*/ 561975 h 842963"/>
                <a:gd name="connsiteX46" fmla="*/ 900113 w 1008219"/>
                <a:gd name="connsiteY46" fmla="*/ 552450 h 842963"/>
                <a:gd name="connsiteX47" fmla="*/ 885825 w 1008219"/>
                <a:gd name="connsiteY47" fmla="*/ 547688 h 842963"/>
                <a:gd name="connsiteX48" fmla="*/ 838200 w 1008219"/>
                <a:gd name="connsiteY48" fmla="*/ 547688 h 842963"/>
                <a:gd name="connsiteX49" fmla="*/ 823913 w 1008219"/>
                <a:gd name="connsiteY49" fmla="*/ 538163 h 842963"/>
                <a:gd name="connsiteX50" fmla="*/ 814388 w 1008219"/>
                <a:gd name="connsiteY50" fmla="*/ 523875 h 842963"/>
                <a:gd name="connsiteX51" fmla="*/ 814388 w 1008219"/>
                <a:gd name="connsiteY51" fmla="*/ 471488 h 842963"/>
                <a:gd name="connsiteX52" fmla="*/ 809625 w 1008219"/>
                <a:gd name="connsiteY52" fmla="*/ 457200 h 842963"/>
                <a:gd name="connsiteX53" fmla="*/ 781050 w 1008219"/>
                <a:gd name="connsiteY53" fmla="*/ 438150 h 842963"/>
                <a:gd name="connsiteX54" fmla="*/ 757238 w 1008219"/>
                <a:gd name="connsiteY54" fmla="*/ 457200 h 842963"/>
                <a:gd name="connsiteX55" fmla="*/ 742950 w 1008219"/>
                <a:gd name="connsiteY55" fmla="*/ 461963 h 842963"/>
                <a:gd name="connsiteX56" fmla="*/ 733425 w 1008219"/>
                <a:gd name="connsiteY56" fmla="*/ 490538 h 842963"/>
                <a:gd name="connsiteX57" fmla="*/ 742950 w 1008219"/>
                <a:gd name="connsiteY57" fmla="*/ 519113 h 842963"/>
                <a:gd name="connsiteX58" fmla="*/ 714375 w 1008219"/>
                <a:gd name="connsiteY58" fmla="*/ 538163 h 842963"/>
                <a:gd name="connsiteX59" fmla="*/ 657225 w 1008219"/>
                <a:gd name="connsiteY59" fmla="*/ 552450 h 842963"/>
                <a:gd name="connsiteX60" fmla="*/ 633413 w 1008219"/>
                <a:gd name="connsiteY60" fmla="*/ 547688 h 842963"/>
                <a:gd name="connsiteX61" fmla="*/ 604838 w 1008219"/>
                <a:gd name="connsiteY61" fmla="*/ 538163 h 842963"/>
                <a:gd name="connsiteX62" fmla="*/ 561975 w 1008219"/>
                <a:gd name="connsiteY62" fmla="*/ 542925 h 842963"/>
                <a:gd name="connsiteX63" fmla="*/ 552450 w 1008219"/>
                <a:gd name="connsiteY63" fmla="*/ 571500 h 842963"/>
                <a:gd name="connsiteX64" fmla="*/ 552450 w 1008219"/>
                <a:gd name="connsiteY64" fmla="*/ 657225 h 842963"/>
                <a:gd name="connsiteX65" fmla="*/ 561975 w 1008219"/>
                <a:gd name="connsiteY65" fmla="*/ 685800 h 842963"/>
                <a:gd name="connsiteX66" fmla="*/ 552450 w 1008219"/>
                <a:gd name="connsiteY66" fmla="*/ 700088 h 842963"/>
                <a:gd name="connsiteX67" fmla="*/ 538163 w 1008219"/>
                <a:gd name="connsiteY67" fmla="*/ 704850 h 842963"/>
                <a:gd name="connsiteX68" fmla="*/ 509588 w 1008219"/>
                <a:gd name="connsiteY68" fmla="*/ 719138 h 842963"/>
                <a:gd name="connsiteX69" fmla="*/ 461963 w 1008219"/>
                <a:gd name="connsiteY69" fmla="*/ 723900 h 842963"/>
                <a:gd name="connsiteX70" fmla="*/ 457200 w 1008219"/>
                <a:gd name="connsiteY70" fmla="*/ 738188 h 842963"/>
                <a:gd name="connsiteX71" fmla="*/ 461963 w 1008219"/>
                <a:gd name="connsiteY71" fmla="*/ 785813 h 842963"/>
                <a:gd name="connsiteX72" fmla="*/ 466725 w 1008219"/>
                <a:gd name="connsiteY72" fmla="*/ 800100 h 842963"/>
                <a:gd name="connsiteX73" fmla="*/ 461963 w 1008219"/>
                <a:gd name="connsiteY73" fmla="*/ 819150 h 842963"/>
                <a:gd name="connsiteX74" fmla="*/ 457200 w 1008219"/>
                <a:gd name="connsiteY74" fmla="*/ 842963 h 842963"/>
                <a:gd name="connsiteX75" fmla="*/ 428625 w 1008219"/>
                <a:gd name="connsiteY75" fmla="*/ 833438 h 842963"/>
                <a:gd name="connsiteX76" fmla="*/ 414338 w 1008219"/>
                <a:gd name="connsiteY76" fmla="*/ 828675 h 842963"/>
                <a:gd name="connsiteX77" fmla="*/ 395288 w 1008219"/>
                <a:gd name="connsiteY77" fmla="*/ 823913 h 842963"/>
                <a:gd name="connsiteX78" fmla="*/ 400050 w 1008219"/>
                <a:gd name="connsiteY78" fmla="*/ 781050 h 842963"/>
                <a:gd name="connsiteX79" fmla="*/ 404813 w 1008219"/>
                <a:gd name="connsiteY79" fmla="*/ 766763 h 842963"/>
                <a:gd name="connsiteX80" fmla="*/ 400050 w 1008219"/>
                <a:gd name="connsiteY80" fmla="*/ 728663 h 842963"/>
                <a:gd name="connsiteX81" fmla="*/ 404813 w 1008219"/>
                <a:gd name="connsiteY81" fmla="*/ 709613 h 842963"/>
                <a:gd name="connsiteX82" fmla="*/ 395288 w 1008219"/>
                <a:gd name="connsiteY82" fmla="*/ 642938 h 842963"/>
                <a:gd name="connsiteX83" fmla="*/ 385763 w 1008219"/>
                <a:gd name="connsiteY83" fmla="*/ 614363 h 842963"/>
                <a:gd name="connsiteX84" fmla="*/ 357188 w 1008219"/>
                <a:gd name="connsiteY84" fmla="*/ 600075 h 842963"/>
                <a:gd name="connsiteX85" fmla="*/ 328613 w 1008219"/>
                <a:gd name="connsiteY85" fmla="*/ 590550 h 842963"/>
                <a:gd name="connsiteX86" fmla="*/ 261938 w 1008219"/>
                <a:gd name="connsiteY86" fmla="*/ 595313 h 842963"/>
                <a:gd name="connsiteX87" fmla="*/ 247650 w 1008219"/>
                <a:gd name="connsiteY87" fmla="*/ 600075 h 842963"/>
                <a:gd name="connsiteX88" fmla="*/ 223838 w 1008219"/>
                <a:gd name="connsiteY88" fmla="*/ 604838 h 842963"/>
                <a:gd name="connsiteX89" fmla="*/ 195263 w 1008219"/>
                <a:gd name="connsiteY89" fmla="*/ 614363 h 842963"/>
                <a:gd name="connsiteX90" fmla="*/ 180975 w 1008219"/>
                <a:gd name="connsiteY90" fmla="*/ 619125 h 842963"/>
                <a:gd name="connsiteX91" fmla="*/ 166688 w 1008219"/>
                <a:gd name="connsiteY91" fmla="*/ 609600 h 842963"/>
                <a:gd name="connsiteX92" fmla="*/ 152400 w 1008219"/>
                <a:gd name="connsiteY92" fmla="*/ 604838 h 842963"/>
                <a:gd name="connsiteX93" fmla="*/ 123825 w 1008219"/>
                <a:gd name="connsiteY93" fmla="*/ 585788 h 842963"/>
                <a:gd name="connsiteX94" fmla="*/ 95250 w 1008219"/>
                <a:gd name="connsiteY94" fmla="*/ 576263 h 842963"/>
                <a:gd name="connsiteX95" fmla="*/ 66675 w 1008219"/>
                <a:gd name="connsiteY95" fmla="*/ 557213 h 842963"/>
                <a:gd name="connsiteX96" fmla="*/ 38100 w 1008219"/>
                <a:gd name="connsiteY96" fmla="*/ 547688 h 842963"/>
                <a:gd name="connsiteX97" fmla="*/ 9525 w 1008219"/>
                <a:gd name="connsiteY97" fmla="*/ 528638 h 842963"/>
                <a:gd name="connsiteX98" fmla="*/ 0 w 1008219"/>
                <a:gd name="connsiteY98" fmla="*/ 500063 h 842963"/>
                <a:gd name="connsiteX99" fmla="*/ 9525 w 1008219"/>
                <a:gd name="connsiteY99" fmla="*/ 485775 h 842963"/>
                <a:gd name="connsiteX100" fmla="*/ 23813 w 1008219"/>
                <a:gd name="connsiteY100" fmla="*/ 481013 h 842963"/>
                <a:gd name="connsiteX101" fmla="*/ 42863 w 1008219"/>
                <a:gd name="connsiteY101" fmla="*/ 452438 h 842963"/>
                <a:gd name="connsiteX102" fmla="*/ 71438 w 1008219"/>
                <a:gd name="connsiteY102" fmla="*/ 438150 h 842963"/>
                <a:gd name="connsiteX103" fmla="*/ 85725 w 1008219"/>
                <a:gd name="connsiteY103" fmla="*/ 428625 h 842963"/>
                <a:gd name="connsiteX104" fmla="*/ 90488 w 1008219"/>
                <a:gd name="connsiteY104" fmla="*/ 414338 h 842963"/>
                <a:gd name="connsiteX105" fmla="*/ 85725 w 1008219"/>
                <a:gd name="connsiteY105" fmla="*/ 376238 h 842963"/>
                <a:gd name="connsiteX106" fmla="*/ 52388 w 1008219"/>
                <a:gd name="connsiteY106" fmla="*/ 338138 h 842963"/>
                <a:gd name="connsiteX107" fmla="*/ 47625 w 1008219"/>
                <a:gd name="connsiteY107" fmla="*/ 323850 h 842963"/>
                <a:gd name="connsiteX108" fmla="*/ 61913 w 1008219"/>
                <a:gd name="connsiteY108" fmla="*/ 285750 h 842963"/>
                <a:gd name="connsiteX109" fmla="*/ 76200 w 1008219"/>
                <a:gd name="connsiteY109" fmla="*/ 276225 h 842963"/>
                <a:gd name="connsiteX110" fmla="*/ 104775 w 1008219"/>
                <a:gd name="connsiteY110" fmla="*/ 266700 h 842963"/>
                <a:gd name="connsiteX111" fmla="*/ 138113 w 1008219"/>
                <a:gd name="connsiteY111" fmla="*/ 276225 h 842963"/>
                <a:gd name="connsiteX112" fmla="*/ 152400 w 1008219"/>
                <a:gd name="connsiteY112" fmla="*/ 285750 h 842963"/>
                <a:gd name="connsiteX113" fmla="*/ 185738 w 1008219"/>
                <a:gd name="connsiteY113" fmla="*/ 280988 h 842963"/>
                <a:gd name="connsiteX114" fmla="*/ 204788 w 1008219"/>
                <a:gd name="connsiteY114" fmla="*/ 276225 h 842963"/>
                <a:gd name="connsiteX115" fmla="*/ 200025 w 1008219"/>
                <a:gd name="connsiteY115" fmla="*/ 257175 h 842963"/>
                <a:gd name="connsiteX116" fmla="*/ 223838 w 1008219"/>
                <a:gd name="connsiteY116" fmla="*/ 219075 h 842963"/>
                <a:gd name="connsiteX117" fmla="*/ 233363 w 1008219"/>
                <a:gd name="connsiteY117" fmla="*/ 204788 h 842963"/>
                <a:gd name="connsiteX118" fmla="*/ 242888 w 1008219"/>
                <a:gd name="connsiteY118" fmla="*/ 176213 h 842963"/>
                <a:gd name="connsiteX119" fmla="*/ 247650 w 1008219"/>
                <a:gd name="connsiteY119" fmla="*/ 161925 h 842963"/>
                <a:gd name="connsiteX120" fmla="*/ 242888 w 1008219"/>
                <a:gd name="connsiteY120" fmla="*/ 147638 h 842963"/>
                <a:gd name="connsiteX121" fmla="*/ 257175 w 1008219"/>
                <a:gd name="connsiteY121" fmla="*/ 100013 h 842963"/>
                <a:gd name="connsiteX122" fmla="*/ 266700 w 1008219"/>
                <a:gd name="connsiteY122" fmla="*/ 85725 h 842963"/>
                <a:gd name="connsiteX123" fmla="*/ 280988 w 1008219"/>
                <a:gd name="connsiteY123" fmla="*/ 57150 h 842963"/>
                <a:gd name="connsiteX124" fmla="*/ 309563 w 1008219"/>
                <a:gd name="connsiteY124" fmla="*/ 47625 h 842963"/>
                <a:gd name="connsiteX125" fmla="*/ 323850 w 1008219"/>
                <a:gd name="connsiteY125" fmla="*/ 19050 h 842963"/>
                <a:gd name="connsiteX126" fmla="*/ 319088 w 1008219"/>
                <a:gd name="connsiteY126" fmla="*/ 4763 h 842963"/>
                <a:gd name="connsiteX127" fmla="*/ 314325 w 1008219"/>
                <a:gd name="connsiteY127" fmla="*/ 0 h 84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1008219" h="842963">
                  <a:moveTo>
                    <a:pt x="314325" y="0"/>
                  </a:moveTo>
                  <a:lnTo>
                    <a:pt x="314325" y="0"/>
                  </a:lnTo>
                  <a:cubicBezTo>
                    <a:pt x="328613" y="3175"/>
                    <a:pt x="343303" y="4897"/>
                    <a:pt x="357188" y="9525"/>
                  </a:cubicBezTo>
                  <a:cubicBezTo>
                    <a:pt x="362618" y="11335"/>
                    <a:pt x="365751" y="19050"/>
                    <a:pt x="371475" y="19050"/>
                  </a:cubicBezTo>
                  <a:cubicBezTo>
                    <a:pt x="381515" y="19050"/>
                    <a:pt x="390525" y="12700"/>
                    <a:pt x="400050" y="9525"/>
                  </a:cubicBezTo>
                  <a:lnTo>
                    <a:pt x="414338" y="4763"/>
                  </a:lnTo>
                  <a:cubicBezTo>
                    <a:pt x="415925" y="9525"/>
                    <a:pt x="414610" y="16805"/>
                    <a:pt x="419100" y="19050"/>
                  </a:cubicBezTo>
                  <a:cubicBezTo>
                    <a:pt x="429140" y="24070"/>
                    <a:pt x="441430" y="21611"/>
                    <a:pt x="452438" y="23813"/>
                  </a:cubicBezTo>
                  <a:cubicBezTo>
                    <a:pt x="457360" y="24797"/>
                    <a:pt x="461963" y="26988"/>
                    <a:pt x="466725" y="28575"/>
                  </a:cubicBezTo>
                  <a:cubicBezTo>
                    <a:pt x="476587" y="27166"/>
                    <a:pt x="506639" y="18596"/>
                    <a:pt x="519113" y="28575"/>
                  </a:cubicBezTo>
                  <a:cubicBezTo>
                    <a:pt x="523033" y="31711"/>
                    <a:pt x="520739" y="38943"/>
                    <a:pt x="523875" y="42863"/>
                  </a:cubicBezTo>
                  <a:cubicBezTo>
                    <a:pt x="527451" y="47333"/>
                    <a:pt x="533400" y="49213"/>
                    <a:pt x="538163" y="52388"/>
                  </a:cubicBezTo>
                  <a:cubicBezTo>
                    <a:pt x="547688" y="49213"/>
                    <a:pt x="557213" y="39688"/>
                    <a:pt x="566738" y="42863"/>
                  </a:cubicBezTo>
                  <a:lnTo>
                    <a:pt x="595313" y="52388"/>
                  </a:lnTo>
                  <a:lnTo>
                    <a:pt x="609600" y="57150"/>
                  </a:lnTo>
                  <a:cubicBezTo>
                    <a:pt x="612775" y="61913"/>
                    <a:pt x="616565" y="66318"/>
                    <a:pt x="619125" y="71438"/>
                  </a:cubicBezTo>
                  <a:cubicBezTo>
                    <a:pt x="627810" y="88807"/>
                    <a:pt x="620416" y="99285"/>
                    <a:pt x="642938" y="114300"/>
                  </a:cubicBezTo>
                  <a:lnTo>
                    <a:pt x="657225" y="123825"/>
                  </a:lnTo>
                  <a:cubicBezTo>
                    <a:pt x="658813" y="128588"/>
                    <a:pt x="658438" y="134563"/>
                    <a:pt x="661988" y="138113"/>
                  </a:cubicBezTo>
                  <a:cubicBezTo>
                    <a:pt x="670083" y="146208"/>
                    <a:pt x="690563" y="157163"/>
                    <a:pt x="690563" y="157163"/>
                  </a:cubicBezTo>
                  <a:cubicBezTo>
                    <a:pt x="693738" y="161925"/>
                    <a:pt x="695780" y="167681"/>
                    <a:pt x="700088" y="171450"/>
                  </a:cubicBezTo>
                  <a:cubicBezTo>
                    <a:pt x="708703" y="178988"/>
                    <a:pt x="720569" y="182405"/>
                    <a:pt x="728663" y="190500"/>
                  </a:cubicBezTo>
                  <a:lnTo>
                    <a:pt x="742950" y="204788"/>
                  </a:lnTo>
                  <a:cubicBezTo>
                    <a:pt x="744538" y="209550"/>
                    <a:pt x="744163" y="215525"/>
                    <a:pt x="747713" y="219075"/>
                  </a:cubicBezTo>
                  <a:cubicBezTo>
                    <a:pt x="755808" y="227170"/>
                    <a:pt x="776288" y="238125"/>
                    <a:pt x="776288" y="238125"/>
                  </a:cubicBezTo>
                  <a:lnTo>
                    <a:pt x="785813" y="266700"/>
                  </a:lnTo>
                  <a:cubicBezTo>
                    <a:pt x="787400" y="271463"/>
                    <a:pt x="786398" y="278203"/>
                    <a:pt x="790575" y="280988"/>
                  </a:cubicBezTo>
                  <a:lnTo>
                    <a:pt x="804863" y="290513"/>
                  </a:lnTo>
                  <a:cubicBezTo>
                    <a:pt x="808000" y="299925"/>
                    <a:pt x="810757" y="312374"/>
                    <a:pt x="819150" y="319088"/>
                  </a:cubicBezTo>
                  <a:cubicBezTo>
                    <a:pt x="823070" y="322224"/>
                    <a:pt x="828675" y="322263"/>
                    <a:pt x="833438" y="323850"/>
                  </a:cubicBezTo>
                  <a:cubicBezTo>
                    <a:pt x="846472" y="332540"/>
                    <a:pt x="850566" y="332623"/>
                    <a:pt x="857250" y="347663"/>
                  </a:cubicBezTo>
                  <a:cubicBezTo>
                    <a:pt x="872711" y="382450"/>
                    <a:pt x="855076" y="372339"/>
                    <a:pt x="881063" y="381000"/>
                  </a:cubicBezTo>
                  <a:cubicBezTo>
                    <a:pt x="885825" y="377825"/>
                    <a:pt x="890231" y="374035"/>
                    <a:pt x="895350" y="371475"/>
                  </a:cubicBezTo>
                  <a:cubicBezTo>
                    <a:pt x="910030" y="364135"/>
                    <a:pt x="934612" y="363591"/>
                    <a:pt x="947738" y="361950"/>
                  </a:cubicBezTo>
                  <a:cubicBezTo>
                    <a:pt x="952500" y="363538"/>
                    <a:pt x="961315" y="361743"/>
                    <a:pt x="962025" y="366713"/>
                  </a:cubicBezTo>
                  <a:cubicBezTo>
                    <a:pt x="963445" y="376652"/>
                    <a:pt x="952500" y="395288"/>
                    <a:pt x="952500" y="395288"/>
                  </a:cubicBezTo>
                  <a:cubicBezTo>
                    <a:pt x="954088" y="404813"/>
                    <a:pt x="952945" y="415226"/>
                    <a:pt x="957263" y="423863"/>
                  </a:cubicBezTo>
                  <a:cubicBezTo>
                    <a:pt x="959823" y="428982"/>
                    <a:pt x="967153" y="429724"/>
                    <a:pt x="971550" y="433388"/>
                  </a:cubicBezTo>
                  <a:cubicBezTo>
                    <a:pt x="1008219" y="463945"/>
                    <a:pt x="964653" y="433551"/>
                    <a:pt x="1000125" y="457200"/>
                  </a:cubicBezTo>
                  <a:cubicBezTo>
                    <a:pt x="980877" y="514945"/>
                    <a:pt x="998665" y="456627"/>
                    <a:pt x="985838" y="514350"/>
                  </a:cubicBezTo>
                  <a:cubicBezTo>
                    <a:pt x="984749" y="519251"/>
                    <a:pt x="984211" y="524718"/>
                    <a:pt x="981075" y="528638"/>
                  </a:cubicBezTo>
                  <a:cubicBezTo>
                    <a:pt x="977499" y="533107"/>
                    <a:pt x="971550" y="534988"/>
                    <a:pt x="966788" y="538163"/>
                  </a:cubicBezTo>
                  <a:cubicBezTo>
                    <a:pt x="954814" y="574080"/>
                    <a:pt x="970968" y="529802"/>
                    <a:pt x="952500" y="566738"/>
                  </a:cubicBezTo>
                  <a:cubicBezTo>
                    <a:pt x="950255" y="571228"/>
                    <a:pt x="949325" y="576263"/>
                    <a:pt x="947738" y="581025"/>
                  </a:cubicBezTo>
                  <a:cubicBezTo>
                    <a:pt x="942975" y="579438"/>
                    <a:pt x="937000" y="579813"/>
                    <a:pt x="933450" y="576263"/>
                  </a:cubicBezTo>
                  <a:cubicBezTo>
                    <a:pt x="929900" y="572713"/>
                    <a:pt x="932773" y="564893"/>
                    <a:pt x="928688" y="561975"/>
                  </a:cubicBezTo>
                  <a:cubicBezTo>
                    <a:pt x="920518" y="556139"/>
                    <a:pt x="909638" y="555625"/>
                    <a:pt x="900113" y="552450"/>
                  </a:cubicBezTo>
                  <a:lnTo>
                    <a:pt x="885825" y="547688"/>
                  </a:lnTo>
                  <a:cubicBezTo>
                    <a:pt x="861978" y="551094"/>
                    <a:pt x="856671" y="556923"/>
                    <a:pt x="838200" y="547688"/>
                  </a:cubicBezTo>
                  <a:cubicBezTo>
                    <a:pt x="833081" y="545128"/>
                    <a:pt x="828675" y="541338"/>
                    <a:pt x="823913" y="538163"/>
                  </a:cubicBezTo>
                  <a:cubicBezTo>
                    <a:pt x="820738" y="533400"/>
                    <a:pt x="816948" y="528995"/>
                    <a:pt x="814388" y="523875"/>
                  </a:cubicBezTo>
                  <a:cubicBezTo>
                    <a:pt x="804696" y="504492"/>
                    <a:pt x="811248" y="496605"/>
                    <a:pt x="814388" y="471488"/>
                  </a:cubicBezTo>
                  <a:cubicBezTo>
                    <a:pt x="812800" y="466725"/>
                    <a:pt x="813175" y="460750"/>
                    <a:pt x="809625" y="457200"/>
                  </a:cubicBezTo>
                  <a:cubicBezTo>
                    <a:pt x="801530" y="449105"/>
                    <a:pt x="781050" y="438150"/>
                    <a:pt x="781050" y="438150"/>
                  </a:cubicBezTo>
                  <a:cubicBezTo>
                    <a:pt x="745137" y="450123"/>
                    <a:pt x="788014" y="432580"/>
                    <a:pt x="757238" y="457200"/>
                  </a:cubicBezTo>
                  <a:cubicBezTo>
                    <a:pt x="753318" y="460336"/>
                    <a:pt x="747713" y="460375"/>
                    <a:pt x="742950" y="461963"/>
                  </a:cubicBezTo>
                  <a:cubicBezTo>
                    <a:pt x="739775" y="471488"/>
                    <a:pt x="730250" y="481013"/>
                    <a:pt x="733425" y="490538"/>
                  </a:cubicBezTo>
                  <a:lnTo>
                    <a:pt x="742950" y="519113"/>
                  </a:lnTo>
                  <a:cubicBezTo>
                    <a:pt x="733425" y="525463"/>
                    <a:pt x="725235" y="534543"/>
                    <a:pt x="714375" y="538163"/>
                  </a:cubicBezTo>
                  <a:cubicBezTo>
                    <a:pt x="676639" y="550742"/>
                    <a:pt x="695704" y="546038"/>
                    <a:pt x="657225" y="552450"/>
                  </a:cubicBezTo>
                  <a:cubicBezTo>
                    <a:pt x="649288" y="550863"/>
                    <a:pt x="641222" y="549818"/>
                    <a:pt x="633413" y="547688"/>
                  </a:cubicBezTo>
                  <a:cubicBezTo>
                    <a:pt x="623727" y="545046"/>
                    <a:pt x="604838" y="538163"/>
                    <a:pt x="604838" y="538163"/>
                  </a:cubicBezTo>
                  <a:cubicBezTo>
                    <a:pt x="590550" y="539750"/>
                    <a:pt x="574103" y="535207"/>
                    <a:pt x="561975" y="542925"/>
                  </a:cubicBezTo>
                  <a:cubicBezTo>
                    <a:pt x="553504" y="548315"/>
                    <a:pt x="552450" y="571500"/>
                    <a:pt x="552450" y="571500"/>
                  </a:cubicBezTo>
                  <a:cubicBezTo>
                    <a:pt x="548872" y="618019"/>
                    <a:pt x="542923" y="622293"/>
                    <a:pt x="552450" y="657225"/>
                  </a:cubicBezTo>
                  <a:cubicBezTo>
                    <a:pt x="555092" y="666911"/>
                    <a:pt x="561975" y="685800"/>
                    <a:pt x="561975" y="685800"/>
                  </a:cubicBezTo>
                  <a:cubicBezTo>
                    <a:pt x="558800" y="690563"/>
                    <a:pt x="556920" y="696512"/>
                    <a:pt x="552450" y="700088"/>
                  </a:cubicBezTo>
                  <a:cubicBezTo>
                    <a:pt x="548530" y="703224"/>
                    <a:pt x="542653" y="702605"/>
                    <a:pt x="538163" y="704850"/>
                  </a:cubicBezTo>
                  <a:cubicBezTo>
                    <a:pt x="501227" y="723318"/>
                    <a:pt x="545505" y="707164"/>
                    <a:pt x="509588" y="719138"/>
                  </a:cubicBezTo>
                  <a:cubicBezTo>
                    <a:pt x="489990" y="716338"/>
                    <a:pt x="475695" y="706734"/>
                    <a:pt x="461963" y="723900"/>
                  </a:cubicBezTo>
                  <a:cubicBezTo>
                    <a:pt x="458827" y="727820"/>
                    <a:pt x="458788" y="733425"/>
                    <a:pt x="457200" y="738188"/>
                  </a:cubicBezTo>
                  <a:cubicBezTo>
                    <a:pt x="458788" y="754063"/>
                    <a:pt x="459537" y="770044"/>
                    <a:pt x="461963" y="785813"/>
                  </a:cubicBezTo>
                  <a:cubicBezTo>
                    <a:pt x="462726" y="790775"/>
                    <a:pt x="466725" y="795080"/>
                    <a:pt x="466725" y="800100"/>
                  </a:cubicBezTo>
                  <a:cubicBezTo>
                    <a:pt x="466725" y="806645"/>
                    <a:pt x="463383" y="812760"/>
                    <a:pt x="461963" y="819150"/>
                  </a:cubicBezTo>
                  <a:cubicBezTo>
                    <a:pt x="460207" y="827052"/>
                    <a:pt x="458788" y="835025"/>
                    <a:pt x="457200" y="842963"/>
                  </a:cubicBezTo>
                  <a:lnTo>
                    <a:pt x="428625" y="833438"/>
                  </a:lnTo>
                  <a:cubicBezTo>
                    <a:pt x="423863" y="831850"/>
                    <a:pt x="419208" y="829892"/>
                    <a:pt x="414338" y="828675"/>
                  </a:cubicBezTo>
                  <a:lnTo>
                    <a:pt x="395288" y="823913"/>
                  </a:lnTo>
                  <a:cubicBezTo>
                    <a:pt x="387350" y="800100"/>
                    <a:pt x="388937" y="814387"/>
                    <a:pt x="400050" y="781050"/>
                  </a:cubicBezTo>
                  <a:lnTo>
                    <a:pt x="404813" y="766763"/>
                  </a:lnTo>
                  <a:cubicBezTo>
                    <a:pt x="403225" y="754063"/>
                    <a:pt x="400050" y="741462"/>
                    <a:pt x="400050" y="728663"/>
                  </a:cubicBezTo>
                  <a:cubicBezTo>
                    <a:pt x="400050" y="722118"/>
                    <a:pt x="404813" y="716158"/>
                    <a:pt x="404813" y="709613"/>
                  </a:cubicBezTo>
                  <a:cubicBezTo>
                    <a:pt x="404813" y="687555"/>
                    <a:pt x="401698" y="664305"/>
                    <a:pt x="395288" y="642938"/>
                  </a:cubicBezTo>
                  <a:cubicBezTo>
                    <a:pt x="392403" y="633321"/>
                    <a:pt x="395288" y="617538"/>
                    <a:pt x="385763" y="614363"/>
                  </a:cubicBezTo>
                  <a:cubicBezTo>
                    <a:pt x="333647" y="596990"/>
                    <a:pt x="412589" y="624698"/>
                    <a:pt x="357188" y="600075"/>
                  </a:cubicBezTo>
                  <a:cubicBezTo>
                    <a:pt x="348013" y="595997"/>
                    <a:pt x="328613" y="590550"/>
                    <a:pt x="328613" y="590550"/>
                  </a:cubicBezTo>
                  <a:cubicBezTo>
                    <a:pt x="306388" y="592138"/>
                    <a:pt x="284067" y="592710"/>
                    <a:pt x="261938" y="595313"/>
                  </a:cubicBezTo>
                  <a:cubicBezTo>
                    <a:pt x="256952" y="595900"/>
                    <a:pt x="252520" y="598857"/>
                    <a:pt x="247650" y="600075"/>
                  </a:cubicBezTo>
                  <a:cubicBezTo>
                    <a:pt x="239797" y="602038"/>
                    <a:pt x="231647" y="602708"/>
                    <a:pt x="223838" y="604838"/>
                  </a:cubicBezTo>
                  <a:cubicBezTo>
                    <a:pt x="214152" y="607480"/>
                    <a:pt x="204788" y="611188"/>
                    <a:pt x="195263" y="614363"/>
                  </a:cubicBezTo>
                  <a:lnTo>
                    <a:pt x="180975" y="619125"/>
                  </a:lnTo>
                  <a:cubicBezTo>
                    <a:pt x="176213" y="615950"/>
                    <a:pt x="171807" y="612160"/>
                    <a:pt x="166688" y="609600"/>
                  </a:cubicBezTo>
                  <a:cubicBezTo>
                    <a:pt x="162198" y="607355"/>
                    <a:pt x="156788" y="607276"/>
                    <a:pt x="152400" y="604838"/>
                  </a:cubicBezTo>
                  <a:cubicBezTo>
                    <a:pt x="142393" y="599279"/>
                    <a:pt x="134685" y="589408"/>
                    <a:pt x="123825" y="585788"/>
                  </a:cubicBezTo>
                  <a:lnTo>
                    <a:pt x="95250" y="576263"/>
                  </a:lnTo>
                  <a:cubicBezTo>
                    <a:pt x="85725" y="569913"/>
                    <a:pt x="77535" y="560833"/>
                    <a:pt x="66675" y="557213"/>
                  </a:cubicBezTo>
                  <a:lnTo>
                    <a:pt x="38100" y="547688"/>
                  </a:lnTo>
                  <a:cubicBezTo>
                    <a:pt x="28575" y="541338"/>
                    <a:pt x="13145" y="539498"/>
                    <a:pt x="9525" y="528638"/>
                  </a:cubicBezTo>
                  <a:lnTo>
                    <a:pt x="0" y="500063"/>
                  </a:lnTo>
                  <a:cubicBezTo>
                    <a:pt x="3175" y="495300"/>
                    <a:pt x="5055" y="489351"/>
                    <a:pt x="9525" y="485775"/>
                  </a:cubicBezTo>
                  <a:cubicBezTo>
                    <a:pt x="13445" y="482639"/>
                    <a:pt x="20263" y="484563"/>
                    <a:pt x="23813" y="481013"/>
                  </a:cubicBezTo>
                  <a:cubicBezTo>
                    <a:pt x="31908" y="472918"/>
                    <a:pt x="33338" y="458788"/>
                    <a:pt x="42863" y="452438"/>
                  </a:cubicBezTo>
                  <a:cubicBezTo>
                    <a:pt x="83806" y="425142"/>
                    <a:pt x="32004" y="457868"/>
                    <a:pt x="71438" y="438150"/>
                  </a:cubicBezTo>
                  <a:cubicBezTo>
                    <a:pt x="76557" y="435590"/>
                    <a:pt x="80963" y="431800"/>
                    <a:pt x="85725" y="428625"/>
                  </a:cubicBezTo>
                  <a:cubicBezTo>
                    <a:pt x="87313" y="423863"/>
                    <a:pt x="90488" y="419358"/>
                    <a:pt x="90488" y="414338"/>
                  </a:cubicBezTo>
                  <a:cubicBezTo>
                    <a:pt x="90488" y="401539"/>
                    <a:pt x="90030" y="388291"/>
                    <a:pt x="85725" y="376238"/>
                  </a:cubicBezTo>
                  <a:cubicBezTo>
                    <a:pt x="77043" y="351930"/>
                    <a:pt x="69428" y="349499"/>
                    <a:pt x="52388" y="338138"/>
                  </a:cubicBezTo>
                  <a:cubicBezTo>
                    <a:pt x="50800" y="333375"/>
                    <a:pt x="47625" y="328870"/>
                    <a:pt x="47625" y="323850"/>
                  </a:cubicBezTo>
                  <a:cubicBezTo>
                    <a:pt x="47625" y="310221"/>
                    <a:pt x="52060" y="295603"/>
                    <a:pt x="61913" y="285750"/>
                  </a:cubicBezTo>
                  <a:cubicBezTo>
                    <a:pt x="65960" y="281703"/>
                    <a:pt x="70970" y="278550"/>
                    <a:pt x="76200" y="276225"/>
                  </a:cubicBezTo>
                  <a:cubicBezTo>
                    <a:pt x="85375" y="272147"/>
                    <a:pt x="104775" y="266700"/>
                    <a:pt x="104775" y="266700"/>
                  </a:cubicBezTo>
                  <a:cubicBezTo>
                    <a:pt x="110872" y="268224"/>
                    <a:pt x="131285" y="272811"/>
                    <a:pt x="138113" y="276225"/>
                  </a:cubicBezTo>
                  <a:cubicBezTo>
                    <a:pt x="143232" y="278785"/>
                    <a:pt x="147638" y="282575"/>
                    <a:pt x="152400" y="285750"/>
                  </a:cubicBezTo>
                  <a:cubicBezTo>
                    <a:pt x="163513" y="284163"/>
                    <a:pt x="174694" y="282996"/>
                    <a:pt x="185738" y="280988"/>
                  </a:cubicBezTo>
                  <a:cubicBezTo>
                    <a:pt x="192178" y="279817"/>
                    <a:pt x="200528" y="281195"/>
                    <a:pt x="204788" y="276225"/>
                  </a:cubicBezTo>
                  <a:cubicBezTo>
                    <a:pt x="211322" y="268602"/>
                    <a:pt x="196850" y="266700"/>
                    <a:pt x="200025" y="257175"/>
                  </a:cubicBezTo>
                  <a:cubicBezTo>
                    <a:pt x="200026" y="257171"/>
                    <a:pt x="223836" y="219078"/>
                    <a:pt x="223838" y="219075"/>
                  </a:cubicBezTo>
                  <a:lnTo>
                    <a:pt x="233363" y="204788"/>
                  </a:lnTo>
                  <a:lnTo>
                    <a:pt x="242888" y="176213"/>
                  </a:lnTo>
                  <a:lnTo>
                    <a:pt x="247650" y="161925"/>
                  </a:lnTo>
                  <a:cubicBezTo>
                    <a:pt x="246063" y="157163"/>
                    <a:pt x="242888" y="152658"/>
                    <a:pt x="242888" y="147638"/>
                  </a:cubicBezTo>
                  <a:cubicBezTo>
                    <a:pt x="242888" y="140981"/>
                    <a:pt x="256620" y="100846"/>
                    <a:pt x="257175" y="100013"/>
                  </a:cubicBezTo>
                  <a:cubicBezTo>
                    <a:pt x="260350" y="95250"/>
                    <a:pt x="264140" y="90845"/>
                    <a:pt x="266700" y="85725"/>
                  </a:cubicBezTo>
                  <a:cubicBezTo>
                    <a:pt x="271182" y="76762"/>
                    <a:pt x="271063" y="63353"/>
                    <a:pt x="280988" y="57150"/>
                  </a:cubicBezTo>
                  <a:cubicBezTo>
                    <a:pt x="289502" y="51829"/>
                    <a:pt x="309563" y="47625"/>
                    <a:pt x="309563" y="47625"/>
                  </a:cubicBezTo>
                  <a:cubicBezTo>
                    <a:pt x="314380" y="40399"/>
                    <a:pt x="323850" y="28911"/>
                    <a:pt x="323850" y="19050"/>
                  </a:cubicBezTo>
                  <a:cubicBezTo>
                    <a:pt x="323850" y="14030"/>
                    <a:pt x="320072" y="9685"/>
                    <a:pt x="319088" y="4763"/>
                  </a:cubicBezTo>
                  <a:cubicBezTo>
                    <a:pt x="318465" y="1650"/>
                    <a:pt x="315119" y="794"/>
                    <a:pt x="314325" y="0"/>
                  </a:cubicBezTo>
                  <a:close/>
                </a:path>
              </a:pathLst>
            </a:custGeom>
            <a:solidFill>
              <a:schemeClr val="bg2">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t-LT" sz="1000" b="1" u="sng" dirty="0">
                <a:solidFill>
                  <a:srgbClr val="000000"/>
                </a:solidFill>
                <a:latin typeface="Calibri" panose="020F0502020204030204" pitchFamily="34" charset="0"/>
              </a:endParaRPr>
            </a:p>
            <a:p>
              <a:pPr algn="ctr">
                <a:defRPr/>
              </a:pPr>
              <a:r>
                <a:rPr lang="lt-LT" sz="1000" b="1" u="sng" dirty="0">
                  <a:solidFill>
                    <a:srgbClr val="000000"/>
                  </a:solidFill>
                  <a:latin typeface="Calibri" panose="020F0502020204030204" pitchFamily="34" charset="0"/>
                </a:rPr>
                <a:t>MARIJAMPOLĖ (ARKC)</a:t>
              </a:r>
            </a:p>
          </p:txBody>
        </p:sp>
        <p:sp>
          <p:nvSpPr>
            <p:cNvPr id="62" name="Freeform 58">
              <a:extLst>
                <a:ext uri="{FF2B5EF4-FFF2-40B4-BE49-F238E27FC236}">
                  <a16:creationId xmlns:a16="http://schemas.microsoft.com/office/drawing/2014/main" id="{CC536EE1-5555-4054-9C71-8910591FD5E1}"/>
                </a:ext>
              </a:extLst>
            </p:cNvPr>
            <p:cNvSpPr/>
            <p:nvPr/>
          </p:nvSpPr>
          <p:spPr>
            <a:xfrm>
              <a:off x="2793969" y="4491038"/>
              <a:ext cx="1058894" cy="1104900"/>
            </a:xfrm>
            <a:custGeom>
              <a:avLst/>
              <a:gdLst>
                <a:gd name="connsiteX0" fmla="*/ 273081 w 1058894"/>
                <a:gd name="connsiteY0" fmla="*/ 57150 h 1104900"/>
                <a:gd name="connsiteX1" fmla="*/ 273081 w 1058894"/>
                <a:gd name="connsiteY1" fmla="*/ 57150 h 1104900"/>
                <a:gd name="connsiteX2" fmla="*/ 230219 w 1058894"/>
                <a:gd name="connsiteY2" fmla="*/ 61912 h 1104900"/>
                <a:gd name="connsiteX3" fmla="*/ 215931 w 1058894"/>
                <a:gd name="connsiteY3" fmla="*/ 57150 h 1104900"/>
                <a:gd name="connsiteX4" fmla="*/ 211169 w 1058894"/>
                <a:gd name="connsiteY4" fmla="*/ 71437 h 1104900"/>
                <a:gd name="connsiteX5" fmla="*/ 206406 w 1058894"/>
                <a:gd name="connsiteY5" fmla="*/ 114300 h 1104900"/>
                <a:gd name="connsiteX6" fmla="*/ 192119 w 1058894"/>
                <a:gd name="connsiteY6" fmla="*/ 119062 h 1104900"/>
                <a:gd name="connsiteX7" fmla="*/ 177831 w 1058894"/>
                <a:gd name="connsiteY7" fmla="*/ 104775 h 1104900"/>
                <a:gd name="connsiteX8" fmla="*/ 168306 w 1058894"/>
                <a:gd name="connsiteY8" fmla="*/ 119062 h 1104900"/>
                <a:gd name="connsiteX9" fmla="*/ 154019 w 1058894"/>
                <a:gd name="connsiteY9" fmla="*/ 147637 h 1104900"/>
                <a:gd name="connsiteX10" fmla="*/ 125444 w 1058894"/>
                <a:gd name="connsiteY10" fmla="*/ 161925 h 1104900"/>
                <a:gd name="connsiteX11" fmla="*/ 106394 w 1058894"/>
                <a:gd name="connsiteY11" fmla="*/ 166687 h 1104900"/>
                <a:gd name="connsiteX12" fmla="*/ 101631 w 1058894"/>
                <a:gd name="connsiteY12" fmla="*/ 180975 h 1104900"/>
                <a:gd name="connsiteX13" fmla="*/ 111156 w 1058894"/>
                <a:gd name="connsiteY13" fmla="*/ 209550 h 1104900"/>
                <a:gd name="connsiteX14" fmla="*/ 106394 w 1058894"/>
                <a:gd name="connsiteY14" fmla="*/ 228600 h 1104900"/>
                <a:gd name="connsiteX15" fmla="*/ 87344 w 1058894"/>
                <a:gd name="connsiteY15" fmla="*/ 257175 h 1104900"/>
                <a:gd name="connsiteX16" fmla="*/ 92106 w 1058894"/>
                <a:gd name="connsiteY16" fmla="*/ 280987 h 1104900"/>
                <a:gd name="connsiteX17" fmla="*/ 96869 w 1058894"/>
                <a:gd name="connsiteY17" fmla="*/ 295275 h 1104900"/>
                <a:gd name="connsiteX18" fmla="*/ 87344 w 1058894"/>
                <a:gd name="connsiteY18" fmla="*/ 323850 h 1104900"/>
                <a:gd name="connsiteX19" fmla="*/ 111156 w 1058894"/>
                <a:gd name="connsiteY19" fmla="*/ 347662 h 1104900"/>
                <a:gd name="connsiteX20" fmla="*/ 120681 w 1058894"/>
                <a:gd name="connsiteY20" fmla="*/ 361950 h 1104900"/>
                <a:gd name="connsiteX21" fmla="*/ 111156 w 1058894"/>
                <a:gd name="connsiteY21" fmla="*/ 390525 h 1104900"/>
                <a:gd name="connsiteX22" fmla="*/ 106394 w 1058894"/>
                <a:gd name="connsiteY22" fmla="*/ 409575 h 1104900"/>
                <a:gd name="connsiteX23" fmla="*/ 92106 w 1058894"/>
                <a:gd name="connsiteY23" fmla="*/ 438150 h 1104900"/>
                <a:gd name="connsiteX24" fmla="*/ 77819 w 1058894"/>
                <a:gd name="connsiteY24" fmla="*/ 447675 h 1104900"/>
                <a:gd name="connsiteX25" fmla="*/ 44481 w 1058894"/>
                <a:gd name="connsiteY25" fmla="*/ 481012 h 1104900"/>
                <a:gd name="connsiteX26" fmla="*/ 30194 w 1058894"/>
                <a:gd name="connsiteY26" fmla="*/ 485775 h 1104900"/>
                <a:gd name="connsiteX27" fmla="*/ 11144 w 1058894"/>
                <a:gd name="connsiteY27" fmla="*/ 528637 h 1104900"/>
                <a:gd name="connsiteX28" fmla="*/ 6381 w 1058894"/>
                <a:gd name="connsiteY28" fmla="*/ 533400 h 1104900"/>
                <a:gd name="connsiteX29" fmla="*/ 44481 w 1058894"/>
                <a:gd name="connsiteY29" fmla="*/ 557212 h 1104900"/>
                <a:gd name="connsiteX30" fmla="*/ 49244 w 1058894"/>
                <a:gd name="connsiteY30" fmla="*/ 614362 h 1104900"/>
                <a:gd name="connsiteX31" fmla="*/ 20669 w 1058894"/>
                <a:gd name="connsiteY31" fmla="*/ 633412 h 1104900"/>
                <a:gd name="connsiteX32" fmla="*/ 1619 w 1058894"/>
                <a:gd name="connsiteY32" fmla="*/ 661987 h 1104900"/>
                <a:gd name="connsiteX33" fmla="*/ 11144 w 1058894"/>
                <a:gd name="connsiteY33" fmla="*/ 709612 h 1104900"/>
                <a:gd name="connsiteX34" fmla="*/ 20669 w 1058894"/>
                <a:gd name="connsiteY34" fmla="*/ 723900 h 1104900"/>
                <a:gd name="connsiteX35" fmla="*/ 25431 w 1058894"/>
                <a:gd name="connsiteY35" fmla="*/ 814387 h 1104900"/>
                <a:gd name="connsiteX36" fmla="*/ 30194 w 1058894"/>
                <a:gd name="connsiteY36" fmla="*/ 852487 h 1104900"/>
                <a:gd name="connsiteX37" fmla="*/ 34956 w 1058894"/>
                <a:gd name="connsiteY37" fmla="*/ 866775 h 1104900"/>
                <a:gd name="connsiteX38" fmla="*/ 49244 w 1058894"/>
                <a:gd name="connsiteY38" fmla="*/ 871537 h 1104900"/>
                <a:gd name="connsiteX39" fmla="*/ 58769 w 1058894"/>
                <a:gd name="connsiteY39" fmla="*/ 885825 h 1104900"/>
                <a:gd name="connsiteX40" fmla="*/ 87344 w 1058894"/>
                <a:gd name="connsiteY40" fmla="*/ 900112 h 1104900"/>
                <a:gd name="connsiteX41" fmla="*/ 92106 w 1058894"/>
                <a:gd name="connsiteY41" fmla="*/ 942975 h 1104900"/>
                <a:gd name="connsiteX42" fmla="*/ 106394 w 1058894"/>
                <a:gd name="connsiteY42" fmla="*/ 981075 h 1104900"/>
                <a:gd name="connsiteX43" fmla="*/ 163544 w 1058894"/>
                <a:gd name="connsiteY43" fmla="*/ 1104900 h 1104900"/>
                <a:gd name="connsiteX44" fmla="*/ 201644 w 1058894"/>
                <a:gd name="connsiteY44" fmla="*/ 1090612 h 1104900"/>
                <a:gd name="connsiteX45" fmla="*/ 244506 w 1058894"/>
                <a:gd name="connsiteY45" fmla="*/ 1000125 h 1104900"/>
                <a:gd name="connsiteX46" fmla="*/ 301656 w 1058894"/>
                <a:gd name="connsiteY46" fmla="*/ 981075 h 1104900"/>
                <a:gd name="connsiteX47" fmla="*/ 325469 w 1058894"/>
                <a:gd name="connsiteY47" fmla="*/ 995362 h 1104900"/>
                <a:gd name="connsiteX48" fmla="*/ 358806 w 1058894"/>
                <a:gd name="connsiteY48" fmla="*/ 1019175 h 1104900"/>
                <a:gd name="connsiteX49" fmla="*/ 396906 w 1058894"/>
                <a:gd name="connsiteY49" fmla="*/ 1028700 h 1104900"/>
                <a:gd name="connsiteX50" fmla="*/ 454056 w 1058894"/>
                <a:gd name="connsiteY50" fmla="*/ 1042987 h 1104900"/>
                <a:gd name="connsiteX51" fmla="*/ 496919 w 1058894"/>
                <a:gd name="connsiteY51" fmla="*/ 1062037 h 1104900"/>
                <a:gd name="connsiteX52" fmla="*/ 511206 w 1058894"/>
                <a:gd name="connsiteY52" fmla="*/ 1057275 h 1104900"/>
                <a:gd name="connsiteX53" fmla="*/ 511206 w 1058894"/>
                <a:gd name="connsiteY53" fmla="*/ 1023937 h 1104900"/>
                <a:gd name="connsiteX54" fmla="*/ 525494 w 1058894"/>
                <a:gd name="connsiteY54" fmla="*/ 1000125 h 1104900"/>
                <a:gd name="connsiteX55" fmla="*/ 568356 w 1058894"/>
                <a:gd name="connsiteY55" fmla="*/ 1000125 h 1104900"/>
                <a:gd name="connsiteX56" fmla="*/ 606456 w 1058894"/>
                <a:gd name="connsiteY56" fmla="*/ 1000125 h 1104900"/>
                <a:gd name="connsiteX57" fmla="*/ 639794 w 1058894"/>
                <a:gd name="connsiteY57" fmla="*/ 895350 h 1104900"/>
                <a:gd name="connsiteX58" fmla="*/ 677894 w 1058894"/>
                <a:gd name="connsiteY58" fmla="*/ 833437 h 1104900"/>
                <a:gd name="connsiteX59" fmla="*/ 687419 w 1058894"/>
                <a:gd name="connsiteY59" fmla="*/ 790575 h 1104900"/>
                <a:gd name="connsiteX60" fmla="*/ 739806 w 1058894"/>
                <a:gd name="connsiteY60" fmla="*/ 795337 h 1104900"/>
                <a:gd name="connsiteX61" fmla="*/ 782669 w 1058894"/>
                <a:gd name="connsiteY61" fmla="*/ 738187 h 1104900"/>
                <a:gd name="connsiteX62" fmla="*/ 825531 w 1058894"/>
                <a:gd name="connsiteY62" fmla="*/ 709612 h 1104900"/>
                <a:gd name="connsiteX63" fmla="*/ 825531 w 1058894"/>
                <a:gd name="connsiteY63" fmla="*/ 652462 h 1104900"/>
                <a:gd name="connsiteX64" fmla="*/ 787431 w 1058894"/>
                <a:gd name="connsiteY64" fmla="*/ 604837 h 1104900"/>
                <a:gd name="connsiteX65" fmla="*/ 806481 w 1058894"/>
                <a:gd name="connsiteY65" fmla="*/ 557212 h 1104900"/>
                <a:gd name="connsiteX66" fmla="*/ 858869 w 1058894"/>
                <a:gd name="connsiteY66" fmla="*/ 561975 h 1104900"/>
                <a:gd name="connsiteX67" fmla="*/ 935069 w 1058894"/>
                <a:gd name="connsiteY67" fmla="*/ 561975 h 1104900"/>
                <a:gd name="connsiteX68" fmla="*/ 973169 w 1058894"/>
                <a:gd name="connsiteY68" fmla="*/ 471487 h 1104900"/>
                <a:gd name="connsiteX69" fmla="*/ 1025556 w 1058894"/>
                <a:gd name="connsiteY69" fmla="*/ 333375 h 1104900"/>
                <a:gd name="connsiteX70" fmla="*/ 1058894 w 1058894"/>
                <a:gd name="connsiteY70" fmla="*/ 309562 h 1104900"/>
                <a:gd name="connsiteX71" fmla="*/ 1054131 w 1058894"/>
                <a:gd name="connsiteY71" fmla="*/ 266700 h 1104900"/>
                <a:gd name="connsiteX72" fmla="*/ 1020794 w 1058894"/>
                <a:gd name="connsiteY72" fmla="*/ 252412 h 1104900"/>
                <a:gd name="connsiteX73" fmla="*/ 954119 w 1058894"/>
                <a:gd name="connsiteY73" fmla="*/ 242887 h 1104900"/>
                <a:gd name="connsiteX74" fmla="*/ 939831 w 1058894"/>
                <a:gd name="connsiteY74" fmla="*/ 238125 h 1104900"/>
                <a:gd name="connsiteX75" fmla="*/ 935069 w 1058894"/>
                <a:gd name="connsiteY75" fmla="*/ 195262 h 1104900"/>
                <a:gd name="connsiteX76" fmla="*/ 949356 w 1058894"/>
                <a:gd name="connsiteY76" fmla="*/ 185737 h 1104900"/>
                <a:gd name="connsiteX77" fmla="*/ 954119 w 1058894"/>
                <a:gd name="connsiteY77" fmla="*/ 161925 h 1104900"/>
                <a:gd name="connsiteX78" fmla="*/ 963644 w 1058894"/>
                <a:gd name="connsiteY78" fmla="*/ 123825 h 1104900"/>
                <a:gd name="connsiteX79" fmla="*/ 954119 w 1058894"/>
                <a:gd name="connsiteY79" fmla="*/ 95250 h 1104900"/>
                <a:gd name="connsiteX80" fmla="*/ 849344 w 1058894"/>
                <a:gd name="connsiteY80" fmla="*/ 161925 h 1104900"/>
                <a:gd name="connsiteX81" fmla="*/ 768381 w 1058894"/>
                <a:gd name="connsiteY81" fmla="*/ 180975 h 1104900"/>
                <a:gd name="connsiteX82" fmla="*/ 739806 w 1058894"/>
                <a:gd name="connsiteY82" fmla="*/ 142875 h 1104900"/>
                <a:gd name="connsiteX83" fmla="*/ 701706 w 1058894"/>
                <a:gd name="connsiteY83" fmla="*/ 133350 h 1104900"/>
                <a:gd name="connsiteX84" fmla="*/ 687419 w 1058894"/>
                <a:gd name="connsiteY84" fmla="*/ 109537 h 1104900"/>
                <a:gd name="connsiteX85" fmla="*/ 654081 w 1058894"/>
                <a:gd name="connsiteY85" fmla="*/ 133350 h 1104900"/>
                <a:gd name="connsiteX86" fmla="*/ 596931 w 1058894"/>
                <a:gd name="connsiteY86" fmla="*/ 95250 h 1104900"/>
                <a:gd name="connsiteX87" fmla="*/ 577881 w 1058894"/>
                <a:gd name="connsiteY87" fmla="*/ 71437 h 1104900"/>
                <a:gd name="connsiteX88" fmla="*/ 539781 w 1058894"/>
                <a:gd name="connsiteY88" fmla="*/ 85725 h 1104900"/>
                <a:gd name="connsiteX89" fmla="*/ 535019 w 1058894"/>
                <a:gd name="connsiteY89" fmla="*/ 0 h 1104900"/>
                <a:gd name="connsiteX90" fmla="*/ 449294 w 1058894"/>
                <a:gd name="connsiteY90" fmla="*/ 19050 h 1104900"/>
                <a:gd name="connsiteX91" fmla="*/ 430244 w 1058894"/>
                <a:gd name="connsiteY91" fmla="*/ 42862 h 1104900"/>
                <a:gd name="connsiteX92" fmla="*/ 373094 w 1058894"/>
                <a:gd name="connsiteY92" fmla="*/ 14287 h 1104900"/>
                <a:gd name="connsiteX93" fmla="*/ 325469 w 1058894"/>
                <a:gd name="connsiteY93" fmla="*/ 80962 h 1104900"/>
                <a:gd name="connsiteX94" fmla="*/ 273081 w 1058894"/>
                <a:gd name="connsiteY94" fmla="*/ 5715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58894" h="1104900">
                  <a:moveTo>
                    <a:pt x="273081" y="57150"/>
                  </a:moveTo>
                  <a:lnTo>
                    <a:pt x="273081" y="57150"/>
                  </a:lnTo>
                  <a:cubicBezTo>
                    <a:pt x="258794" y="58737"/>
                    <a:pt x="244594" y="61912"/>
                    <a:pt x="230219" y="61912"/>
                  </a:cubicBezTo>
                  <a:cubicBezTo>
                    <a:pt x="225199" y="61912"/>
                    <a:pt x="220421" y="54905"/>
                    <a:pt x="215931" y="57150"/>
                  </a:cubicBezTo>
                  <a:cubicBezTo>
                    <a:pt x="211441" y="59395"/>
                    <a:pt x="212756" y="66675"/>
                    <a:pt x="211169" y="71437"/>
                  </a:cubicBezTo>
                  <a:cubicBezTo>
                    <a:pt x="209581" y="85725"/>
                    <a:pt x="211745" y="100953"/>
                    <a:pt x="206406" y="114300"/>
                  </a:cubicBezTo>
                  <a:cubicBezTo>
                    <a:pt x="204542" y="118961"/>
                    <a:pt x="196881" y="120649"/>
                    <a:pt x="192119" y="119062"/>
                  </a:cubicBezTo>
                  <a:cubicBezTo>
                    <a:pt x="185729" y="116932"/>
                    <a:pt x="182594" y="109537"/>
                    <a:pt x="177831" y="104775"/>
                  </a:cubicBezTo>
                  <a:cubicBezTo>
                    <a:pt x="174656" y="109537"/>
                    <a:pt x="170866" y="113943"/>
                    <a:pt x="168306" y="119062"/>
                  </a:cubicBezTo>
                  <a:cubicBezTo>
                    <a:pt x="160559" y="134557"/>
                    <a:pt x="167669" y="133987"/>
                    <a:pt x="154019" y="147637"/>
                  </a:cubicBezTo>
                  <a:cubicBezTo>
                    <a:pt x="145671" y="155984"/>
                    <a:pt x="136288" y="158827"/>
                    <a:pt x="125444" y="161925"/>
                  </a:cubicBezTo>
                  <a:cubicBezTo>
                    <a:pt x="119150" y="163723"/>
                    <a:pt x="112744" y="165100"/>
                    <a:pt x="106394" y="166687"/>
                  </a:cubicBezTo>
                  <a:cubicBezTo>
                    <a:pt x="104806" y="171450"/>
                    <a:pt x="101077" y="175985"/>
                    <a:pt x="101631" y="180975"/>
                  </a:cubicBezTo>
                  <a:cubicBezTo>
                    <a:pt x="102740" y="190954"/>
                    <a:pt x="111156" y="209550"/>
                    <a:pt x="111156" y="209550"/>
                  </a:cubicBezTo>
                  <a:cubicBezTo>
                    <a:pt x="109569" y="215900"/>
                    <a:pt x="109321" y="222746"/>
                    <a:pt x="106394" y="228600"/>
                  </a:cubicBezTo>
                  <a:cubicBezTo>
                    <a:pt x="101275" y="238839"/>
                    <a:pt x="87344" y="257175"/>
                    <a:pt x="87344" y="257175"/>
                  </a:cubicBezTo>
                  <a:cubicBezTo>
                    <a:pt x="88931" y="265112"/>
                    <a:pt x="90143" y="273134"/>
                    <a:pt x="92106" y="280987"/>
                  </a:cubicBezTo>
                  <a:cubicBezTo>
                    <a:pt x="93324" y="285857"/>
                    <a:pt x="97423" y="290285"/>
                    <a:pt x="96869" y="295275"/>
                  </a:cubicBezTo>
                  <a:cubicBezTo>
                    <a:pt x="95760" y="305254"/>
                    <a:pt x="87344" y="323850"/>
                    <a:pt x="87344" y="323850"/>
                  </a:cubicBezTo>
                  <a:cubicBezTo>
                    <a:pt x="112747" y="361953"/>
                    <a:pt x="79404" y="315909"/>
                    <a:pt x="111156" y="347662"/>
                  </a:cubicBezTo>
                  <a:cubicBezTo>
                    <a:pt x="115203" y="351710"/>
                    <a:pt x="117506" y="357187"/>
                    <a:pt x="120681" y="361950"/>
                  </a:cubicBezTo>
                  <a:cubicBezTo>
                    <a:pt x="117506" y="371475"/>
                    <a:pt x="113591" y="380784"/>
                    <a:pt x="111156" y="390525"/>
                  </a:cubicBezTo>
                  <a:cubicBezTo>
                    <a:pt x="109569" y="396875"/>
                    <a:pt x="108192" y="403281"/>
                    <a:pt x="106394" y="409575"/>
                  </a:cubicBezTo>
                  <a:cubicBezTo>
                    <a:pt x="103296" y="420419"/>
                    <a:pt x="100453" y="429802"/>
                    <a:pt x="92106" y="438150"/>
                  </a:cubicBezTo>
                  <a:cubicBezTo>
                    <a:pt x="88059" y="442197"/>
                    <a:pt x="82581" y="444500"/>
                    <a:pt x="77819" y="447675"/>
                  </a:cubicBezTo>
                  <a:cubicBezTo>
                    <a:pt x="64975" y="486208"/>
                    <a:pt x="78752" y="472444"/>
                    <a:pt x="44481" y="481012"/>
                  </a:cubicBezTo>
                  <a:cubicBezTo>
                    <a:pt x="39611" y="482230"/>
                    <a:pt x="34956" y="484187"/>
                    <a:pt x="30194" y="485775"/>
                  </a:cubicBezTo>
                  <a:cubicBezTo>
                    <a:pt x="15099" y="508416"/>
                    <a:pt x="22480" y="494631"/>
                    <a:pt x="11144" y="528637"/>
                  </a:cubicBezTo>
                  <a:cubicBezTo>
                    <a:pt x="5377" y="545938"/>
                    <a:pt x="6381" y="547945"/>
                    <a:pt x="6381" y="533400"/>
                  </a:cubicBezTo>
                  <a:lnTo>
                    <a:pt x="44481" y="557212"/>
                  </a:lnTo>
                  <a:cubicBezTo>
                    <a:pt x="45138" y="560170"/>
                    <a:pt x="62049" y="601557"/>
                    <a:pt x="49244" y="614362"/>
                  </a:cubicBezTo>
                  <a:cubicBezTo>
                    <a:pt x="41149" y="622457"/>
                    <a:pt x="20669" y="633412"/>
                    <a:pt x="20669" y="633412"/>
                  </a:cubicBezTo>
                  <a:cubicBezTo>
                    <a:pt x="14319" y="642937"/>
                    <a:pt x="0" y="650654"/>
                    <a:pt x="1619" y="661987"/>
                  </a:cubicBezTo>
                  <a:cubicBezTo>
                    <a:pt x="3375" y="674280"/>
                    <a:pt x="4493" y="696309"/>
                    <a:pt x="11144" y="709612"/>
                  </a:cubicBezTo>
                  <a:cubicBezTo>
                    <a:pt x="13704" y="714732"/>
                    <a:pt x="17494" y="719137"/>
                    <a:pt x="20669" y="723900"/>
                  </a:cubicBezTo>
                  <a:cubicBezTo>
                    <a:pt x="36739" y="772111"/>
                    <a:pt x="30964" y="742464"/>
                    <a:pt x="25431" y="814387"/>
                  </a:cubicBezTo>
                  <a:cubicBezTo>
                    <a:pt x="27019" y="827087"/>
                    <a:pt x="27904" y="839895"/>
                    <a:pt x="30194" y="852487"/>
                  </a:cubicBezTo>
                  <a:cubicBezTo>
                    <a:pt x="31092" y="857426"/>
                    <a:pt x="31406" y="863225"/>
                    <a:pt x="34956" y="866775"/>
                  </a:cubicBezTo>
                  <a:cubicBezTo>
                    <a:pt x="38506" y="870325"/>
                    <a:pt x="44481" y="869950"/>
                    <a:pt x="49244" y="871537"/>
                  </a:cubicBezTo>
                  <a:cubicBezTo>
                    <a:pt x="52419" y="876300"/>
                    <a:pt x="54722" y="881777"/>
                    <a:pt x="58769" y="885825"/>
                  </a:cubicBezTo>
                  <a:cubicBezTo>
                    <a:pt x="68002" y="895058"/>
                    <a:pt x="75723" y="896239"/>
                    <a:pt x="87344" y="900112"/>
                  </a:cubicBezTo>
                  <a:cubicBezTo>
                    <a:pt x="98457" y="933450"/>
                    <a:pt x="100044" y="919162"/>
                    <a:pt x="92106" y="942975"/>
                  </a:cubicBezTo>
                  <a:cubicBezTo>
                    <a:pt x="97371" y="979826"/>
                    <a:pt x="86829" y="971292"/>
                    <a:pt x="106394" y="981075"/>
                  </a:cubicBezTo>
                  <a:lnTo>
                    <a:pt x="163544" y="1104900"/>
                  </a:lnTo>
                  <a:lnTo>
                    <a:pt x="201644" y="1090612"/>
                  </a:lnTo>
                  <a:lnTo>
                    <a:pt x="244506" y="1000125"/>
                  </a:lnTo>
                  <a:lnTo>
                    <a:pt x="301656" y="981075"/>
                  </a:lnTo>
                  <a:lnTo>
                    <a:pt x="325469" y="995362"/>
                  </a:lnTo>
                  <a:cubicBezTo>
                    <a:pt x="336581" y="1003300"/>
                    <a:pt x="347096" y="1012149"/>
                    <a:pt x="358806" y="1019175"/>
                  </a:cubicBezTo>
                  <a:cubicBezTo>
                    <a:pt x="366830" y="1023989"/>
                    <a:pt x="390653" y="1026995"/>
                    <a:pt x="396906" y="1028700"/>
                  </a:cubicBezTo>
                  <a:cubicBezTo>
                    <a:pt x="456195" y="1044870"/>
                    <a:pt x="394848" y="1033120"/>
                    <a:pt x="454056" y="1042987"/>
                  </a:cubicBezTo>
                  <a:cubicBezTo>
                    <a:pt x="488061" y="1054322"/>
                    <a:pt x="474277" y="1046943"/>
                    <a:pt x="496919" y="1062037"/>
                  </a:cubicBezTo>
                  <a:lnTo>
                    <a:pt x="511206" y="1057275"/>
                  </a:lnTo>
                  <a:lnTo>
                    <a:pt x="511206" y="1023937"/>
                  </a:lnTo>
                  <a:lnTo>
                    <a:pt x="525494" y="1000125"/>
                  </a:lnTo>
                  <a:lnTo>
                    <a:pt x="568356" y="1000125"/>
                  </a:lnTo>
                  <a:lnTo>
                    <a:pt x="606456" y="1000125"/>
                  </a:lnTo>
                  <a:lnTo>
                    <a:pt x="639794" y="895350"/>
                  </a:lnTo>
                  <a:lnTo>
                    <a:pt x="677894" y="833437"/>
                  </a:lnTo>
                  <a:lnTo>
                    <a:pt x="687419" y="790575"/>
                  </a:lnTo>
                  <a:lnTo>
                    <a:pt x="739806" y="795337"/>
                  </a:lnTo>
                  <a:lnTo>
                    <a:pt x="782669" y="738187"/>
                  </a:lnTo>
                  <a:lnTo>
                    <a:pt x="825531" y="709612"/>
                  </a:lnTo>
                  <a:lnTo>
                    <a:pt x="825531" y="652462"/>
                  </a:lnTo>
                  <a:lnTo>
                    <a:pt x="787431" y="604837"/>
                  </a:lnTo>
                  <a:lnTo>
                    <a:pt x="806481" y="557212"/>
                  </a:lnTo>
                  <a:lnTo>
                    <a:pt x="858869" y="561975"/>
                  </a:lnTo>
                  <a:lnTo>
                    <a:pt x="935069" y="561975"/>
                  </a:lnTo>
                  <a:lnTo>
                    <a:pt x="973169" y="471487"/>
                  </a:lnTo>
                  <a:lnTo>
                    <a:pt x="1025556" y="333375"/>
                  </a:lnTo>
                  <a:lnTo>
                    <a:pt x="1058894" y="309562"/>
                  </a:lnTo>
                  <a:lnTo>
                    <a:pt x="1054131" y="266700"/>
                  </a:lnTo>
                  <a:lnTo>
                    <a:pt x="1020794" y="252412"/>
                  </a:lnTo>
                  <a:cubicBezTo>
                    <a:pt x="994108" y="249447"/>
                    <a:pt x="978388" y="248954"/>
                    <a:pt x="954119" y="242887"/>
                  </a:cubicBezTo>
                  <a:cubicBezTo>
                    <a:pt x="949249" y="241669"/>
                    <a:pt x="944594" y="239712"/>
                    <a:pt x="939831" y="238125"/>
                  </a:cubicBezTo>
                  <a:cubicBezTo>
                    <a:pt x="928813" y="221598"/>
                    <a:pt x="922847" y="219706"/>
                    <a:pt x="935069" y="195262"/>
                  </a:cubicBezTo>
                  <a:cubicBezTo>
                    <a:pt x="937629" y="190143"/>
                    <a:pt x="944594" y="188912"/>
                    <a:pt x="949356" y="185737"/>
                  </a:cubicBezTo>
                  <a:cubicBezTo>
                    <a:pt x="960850" y="168497"/>
                    <a:pt x="961440" y="176570"/>
                    <a:pt x="954119" y="161925"/>
                  </a:cubicBezTo>
                  <a:lnTo>
                    <a:pt x="963644" y="123825"/>
                  </a:lnTo>
                  <a:lnTo>
                    <a:pt x="954119" y="95250"/>
                  </a:lnTo>
                  <a:lnTo>
                    <a:pt x="849344" y="161925"/>
                  </a:lnTo>
                  <a:lnTo>
                    <a:pt x="768381" y="180975"/>
                  </a:lnTo>
                  <a:lnTo>
                    <a:pt x="739806" y="142875"/>
                  </a:lnTo>
                  <a:lnTo>
                    <a:pt x="701706" y="133350"/>
                  </a:lnTo>
                  <a:lnTo>
                    <a:pt x="687419" y="109537"/>
                  </a:lnTo>
                  <a:lnTo>
                    <a:pt x="654081" y="133350"/>
                  </a:lnTo>
                  <a:lnTo>
                    <a:pt x="596931" y="95250"/>
                  </a:lnTo>
                  <a:lnTo>
                    <a:pt x="577881" y="71437"/>
                  </a:lnTo>
                  <a:lnTo>
                    <a:pt x="539781" y="85725"/>
                  </a:lnTo>
                  <a:lnTo>
                    <a:pt x="535019" y="0"/>
                  </a:lnTo>
                  <a:lnTo>
                    <a:pt x="449294" y="19050"/>
                  </a:lnTo>
                  <a:lnTo>
                    <a:pt x="430244" y="42862"/>
                  </a:lnTo>
                  <a:lnTo>
                    <a:pt x="373094" y="14287"/>
                  </a:lnTo>
                  <a:lnTo>
                    <a:pt x="325469" y="80962"/>
                  </a:lnTo>
                  <a:lnTo>
                    <a:pt x="273081" y="57150"/>
                  </a:lnTo>
                  <a:close/>
                </a:path>
              </a:pathLst>
            </a:cu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t-LT" sz="1000" b="1" u="sng" dirty="0">
                  <a:solidFill>
                    <a:srgbClr val="000000"/>
                  </a:solidFill>
                  <a:latin typeface="Calibri" panose="020F0502020204030204" pitchFamily="34" charset="0"/>
                </a:rPr>
                <a:t>VILKAVIŠKIS</a:t>
              </a:r>
            </a:p>
          </p:txBody>
        </p:sp>
        <p:sp>
          <p:nvSpPr>
            <p:cNvPr id="63" name="TextBox 62">
              <a:extLst>
                <a:ext uri="{FF2B5EF4-FFF2-40B4-BE49-F238E27FC236}">
                  <a16:creationId xmlns:a16="http://schemas.microsoft.com/office/drawing/2014/main" id="{AB7DFAC1-20CE-4CCE-8FEE-9362F5B22BB8}"/>
                </a:ext>
              </a:extLst>
            </p:cNvPr>
            <p:cNvSpPr txBox="1"/>
            <p:nvPr/>
          </p:nvSpPr>
          <p:spPr>
            <a:xfrm>
              <a:off x="317500" y="1510544"/>
              <a:ext cx="914401" cy="298072"/>
            </a:xfrm>
            <a:prstGeom prst="rect">
              <a:avLst/>
            </a:prstGeom>
            <a:noFill/>
            <a:ln>
              <a:noFill/>
            </a:ln>
          </p:spPr>
          <p:txBody>
            <a:bodyPr>
              <a:spAutoFit/>
            </a:bodyPr>
            <a:lstStyle/>
            <a:p>
              <a:pPr>
                <a:defRPr/>
              </a:pPr>
              <a:r>
                <a:rPr lang="lt-LT" sz="1000" dirty="0">
                  <a:solidFill>
                    <a:srgbClr val="000000"/>
                  </a:solidFill>
                  <a:latin typeface="Calibri" panose="020F0502020204030204" pitchFamily="34" charset="0"/>
                </a:rPr>
                <a:t>Palanga</a:t>
              </a:r>
            </a:p>
          </p:txBody>
        </p:sp>
        <p:sp>
          <p:nvSpPr>
            <p:cNvPr id="64" name="Rectangle 61">
              <a:extLst>
                <a:ext uri="{FF2B5EF4-FFF2-40B4-BE49-F238E27FC236}">
                  <a16:creationId xmlns:a16="http://schemas.microsoft.com/office/drawing/2014/main" id="{B6B1476F-CFB5-420B-9D12-9809C3FDAEEF}"/>
                </a:ext>
              </a:extLst>
            </p:cNvPr>
            <p:cNvSpPr/>
            <p:nvPr/>
          </p:nvSpPr>
          <p:spPr>
            <a:xfrm>
              <a:off x="7543800" y="3352801"/>
              <a:ext cx="861486" cy="288838"/>
            </a:xfrm>
            <a:prstGeom prst="rect">
              <a:avLst/>
            </a:prstGeom>
            <a:noFill/>
            <a:ln>
              <a:noFill/>
            </a:ln>
          </p:spPr>
          <p:txBody>
            <a:bodyPr wrap="none">
              <a:spAutoFit/>
            </a:bodyPr>
            <a:lstStyle/>
            <a:p>
              <a:pPr>
                <a:defRPr/>
              </a:pPr>
              <a:r>
                <a:rPr lang="lt-LT" sz="1000" dirty="0">
                  <a:solidFill>
                    <a:srgbClr val="000000"/>
                  </a:solidFill>
                  <a:latin typeface="Calibri" panose="020F0502020204030204" pitchFamily="34" charset="0"/>
                </a:rPr>
                <a:t>Švenčionys</a:t>
              </a:r>
            </a:p>
          </p:txBody>
        </p:sp>
        <p:sp>
          <p:nvSpPr>
            <p:cNvPr id="65" name="Freeform 61">
              <a:extLst>
                <a:ext uri="{FF2B5EF4-FFF2-40B4-BE49-F238E27FC236}">
                  <a16:creationId xmlns:a16="http://schemas.microsoft.com/office/drawing/2014/main" id="{98BDA512-8AFE-4D84-8D86-8F0022585E45}"/>
                </a:ext>
              </a:extLst>
            </p:cNvPr>
            <p:cNvSpPr/>
            <p:nvPr/>
          </p:nvSpPr>
          <p:spPr>
            <a:xfrm>
              <a:off x="3345180" y="1195344"/>
              <a:ext cx="144780" cy="107676"/>
            </a:xfrm>
            <a:custGeom>
              <a:avLst/>
              <a:gdLst>
                <a:gd name="connsiteX0" fmla="*/ 68580 w 144780"/>
                <a:gd name="connsiteY0" fmla="*/ 996 h 107676"/>
                <a:gd name="connsiteX1" fmla="*/ 68580 w 144780"/>
                <a:gd name="connsiteY1" fmla="*/ 996 h 107676"/>
                <a:gd name="connsiteX2" fmla="*/ 7620 w 144780"/>
                <a:gd name="connsiteY2" fmla="*/ 23856 h 107676"/>
                <a:gd name="connsiteX3" fmla="*/ 0 w 144780"/>
                <a:gd name="connsiteY3" fmla="*/ 46716 h 107676"/>
                <a:gd name="connsiteX4" fmla="*/ 15240 w 144780"/>
                <a:gd name="connsiteY4" fmla="*/ 107676 h 107676"/>
                <a:gd name="connsiteX5" fmla="*/ 38100 w 144780"/>
                <a:gd name="connsiteY5" fmla="*/ 100056 h 107676"/>
                <a:gd name="connsiteX6" fmla="*/ 60960 w 144780"/>
                <a:gd name="connsiteY6" fmla="*/ 84816 h 107676"/>
                <a:gd name="connsiteX7" fmla="*/ 106680 w 144780"/>
                <a:gd name="connsiteY7" fmla="*/ 100056 h 107676"/>
                <a:gd name="connsiteX8" fmla="*/ 129540 w 144780"/>
                <a:gd name="connsiteY8" fmla="*/ 92436 h 107676"/>
                <a:gd name="connsiteX9" fmla="*/ 144780 w 144780"/>
                <a:gd name="connsiteY9" fmla="*/ 46716 h 107676"/>
                <a:gd name="connsiteX10" fmla="*/ 137160 w 144780"/>
                <a:gd name="connsiteY10" fmla="*/ 23856 h 107676"/>
                <a:gd name="connsiteX11" fmla="*/ 114300 w 144780"/>
                <a:gd name="connsiteY11" fmla="*/ 8616 h 107676"/>
                <a:gd name="connsiteX12" fmla="*/ 68580 w 144780"/>
                <a:gd name="connsiteY12" fmla="*/ 996 h 107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4780" h="107676">
                  <a:moveTo>
                    <a:pt x="68580" y="996"/>
                  </a:moveTo>
                  <a:lnTo>
                    <a:pt x="68580" y="996"/>
                  </a:lnTo>
                  <a:cubicBezTo>
                    <a:pt x="48260" y="8616"/>
                    <a:pt x="25677" y="11818"/>
                    <a:pt x="7620" y="23856"/>
                  </a:cubicBezTo>
                  <a:cubicBezTo>
                    <a:pt x="937" y="28311"/>
                    <a:pt x="0" y="38684"/>
                    <a:pt x="0" y="46716"/>
                  </a:cubicBezTo>
                  <a:cubicBezTo>
                    <a:pt x="0" y="65106"/>
                    <a:pt x="9227" y="89637"/>
                    <a:pt x="15240" y="107676"/>
                  </a:cubicBezTo>
                  <a:cubicBezTo>
                    <a:pt x="22860" y="105136"/>
                    <a:pt x="30916" y="103648"/>
                    <a:pt x="38100" y="100056"/>
                  </a:cubicBezTo>
                  <a:cubicBezTo>
                    <a:pt x="46291" y="95960"/>
                    <a:pt x="51802" y="84816"/>
                    <a:pt x="60960" y="84816"/>
                  </a:cubicBezTo>
                  <a:cubicBezTo>
                    <a:pt x="77024" y="84816"/>
                    <a:pt x="106680" y="100056"/>
                    <a:pt x="106680" y="100056"/>
                  </a:cubicBezTo>
                  <a:cubicBezTo>
                    <a:pt x="114300" y="97516"/>
                    <a:pt x="124871" y="98972"/>
                    <a:pt x="129540" y="92436"/>
                  </a:cubicBezTo>
                  <a:cubicBezTo>
                    <a:pt x="138877" y="79364"/>
                    <a:pt x="144780" y="46716"/>
                    <a:pt x="144780" y="46716"/>
                  </a:cubicBezTo>
                  <a:cubicBezTo>
                    <a:pt x="142240" y="39096"/>
                    <a:pt x="142178" y="30128"/>
                    <a:pt x="137160" y="23856"/>
                  </a:cubicBezTo>
                  <a:cubicBezTo>
                    <a:pt x="131439" y="16705"/>
                    <a:pt x="122875" y="11832"/>
                    <a:pt x="114300" y="8616"/>
                  </a:cubicBezTo>
                  <a:cubicBezTo>
                    <a:pt x="91323" y="0"/>
                    <a:pt x="76200" y="2266"/>
                    <a:pt x="68580" y="996"/>
                  </a:cubicBezTo>
                  <a:close/>
                </a:path>
              </a:pathLst>
            </a:custGeom>
            <a:pattFill prst="wdUpDiag">
              <a:fgClr>
                <a:schemeClr val="bg2"/>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t-LT" sz="1000" dirty="0">
                <a:solidFill>
                  <a:srgbClr val="000000"/>
                </a:solidFill>
                <a:latin typeface="Calibri" panose="020F0502020204030204" pitchFamily="34" charset="0"/>
              </a:endParaRPr>
            </a:p>
          </p:txBody>
        </p:sp>
      </p:grpSp>
      <p:sp>
        <p:nvSpPr>
          <p:cNvPr id="66" name="Freeform 34">
            <a:extLst>
              <a:ext uri="{FF2B5EF4-FFF2-40B4-BE49-F238E27FC236}">
                <a16:creationId xmlns:a16="http://schemas.microsoft.com/office/drawing/2014/main" id="{4978ECD5-6FDD-4BDE-8ADA-58790ADF61C2}"/>
              </a:ext>
            </a:extLst>
          </p:cNvPr>
          <p:cNvSpPr/>
          <p:nvPr/>
        </p:nvSpPr>
        <p:spPr>
          <a:xfrm>
            <a:off x="1095456" y="4489511"/>
            <a:ext cx="327365" cy="255038"/>
          </a:xfrm>
          <a:custGeom>
            <a:avLst/>
            <a:gdLst>
              <a:gd name="connsiteX0" fmla="*/ 1054100 w 1209675"/>
              <a:gd name="connsiteY0" fmla="*/ 644525 h 784225"/>
              <a:gd name="connsiteX1" fmla="*/ 1054100 w 1209675"/>
              <a:gd name="connsiteY1" fmla="*/ 644525 h 784225"/>
              <a:gd name="connsiteX2" fmla="*/ 1047750 w 1209675"/>
              <a:gd name="connsiteY2" fmla="*/ 673100 h 784225"/>
              <a:gd name="connsiteX3" fmla="*/ 1041400 w 1209675"/>
              <a:gd name="connsiteY3" fmla="*/ 682625 h 784225"/>
              <a:gd name="connsiteX4" fmla="*/ 1031875 w 1209675"/>
              <a:gd name="connsiteY4" fmla="*/ 676275 h 784225"/>
              <a:gd name="connsiteX5" fmla="*/ 1012825 w 1209675"/>
              <a:gd name="connsiteY5" fmla="*/ 669925 h 784225"/>
              <a:gd name="connsiteX6" fmla="*/ 987425 w 1209675"/>
              <a:gd name="connsiteY6" fmla="*/ 663575 h 784225"/>
              <a:gd name="connsiteX7" fmla="*/ 952500 w 1209675"/>
              <a:gd name="connsiteY7" fmla="*/ 660400 h 784225"/>
              <a:gd name="connsiteX8" fmla="*/ 933450 w 1209675"/>
              <a:gd name="connsiteY8" fmla="*/ 647700 h 784225"/>
              <a:gd name="connsiteX9" fmla="*/ 917575 w 1209675"/>
              <a:gd name="connsiteY9" fmla="*/ 635000 h 784225"/>
              <a:gd name="connsiteX10" fmla="*/ 908050 w 1209675"/>
              <a:gd name="connsiteY10" fmla="*/ 638175 h 784225"/>
              <a:gd name="connsiteX11" fmla="*/ 901700 w 1209675"/>
              <a:gd name="connsiteY11" fmla="*/ 647700 h 784225"/>
              <a:gd name="connsiteX12" fmla="*/ 908050 w 1209675"/>
              <a:gd name="connsiteY12" fmla="*/ 673100 h 784225"/>
              <a:gd name="connsiteX13" fmla="*/ 898525 w 1209675"/>
              <a:gd name="connsiteY13" fmla="*/ 704850 h 784225"/>
              <a:gd name="connsiteX14" fmla="*/ 879475 w 1209675"/>
              <a:gd name="connsiteY14" fmla="*/ 717550 h 784225"/>
              <a:gd name="connsiteX15" fmla="*/ 847725 w 1209675"/>
              <a:gd name="connsiteY15" fmla="*/ 701675 h 784225"/>
              <a:gd name="connsiteX16" fmla="*/ 847725 w 1209675"/>
              <a:gd name="connsiteY16" fmla="*/ 701675 h 784225"/>
              <a:gd name="connsiteX17" fmla="*/ 828675 w 1209675"/>
              <a:gd name="connsiteY17" fmla="*/ 695325 h 784225"/>
              <a:gd name="connsiteX18" fmla="*/ 815975 w 1209675"/>
              <a:gd name="connsiteY18" fmla="*/ 692150 h 784225"/>
              <a:gd name="connsiteX19" fmla="*/ 781050 w 1209675"/>
              <a:gd name="connsiteY19" fmla="*/ 682625 h 784225"/>
              <a:gd name="connsiteX20" fmla="*/ 771525 w 1209675"/>
              <a:gd name="connsiteY20" fmla="*/ 685800 h 784225"/>
              <a:gd name="connsiteX21" fmla="*/ 768350 w 1209675"/>
              <a:gd name="connsiteY21" fmla="*/ 711200 h 784225"/>
              <a:gd name="connsiteX22" fmla="*/ 765175 w 1209675"/>
              <a:gd name="connsiteY22" fmla="*/ 720725 h 784225"/>
              <a:gd name="connsiteX23" fmla="*/ 746125 w 1209675"/>
              <a:gd name="connsiteY23" fmla="*/ 733425 h 784225"/>
              <a:gd name="connsiteX24" fmla="*/ 733425 w 1209675"/>
              <a:gd name="connsiteY24" fmla="*/ 752475 h 784225"/>
              <a:gd name="connsiteX25" fmla="*/ 727075 w 1209675"/>
              <a:gd name="connsiteY25" fmla="*/ 771525 h 784225"/>
              <a:gd name="connsiteX26" fmla="*/ 701675 w 1209675"/>
              <a:gd name="connsiteY26" fmla="*/ 777875 h 784225"/>
              <a:gd name="connsiteX27" fmla="*/ 682625 w 1209675"/>
              <a:gd name="connsiteY27" fmla="*/ 784225 h 784225"/>
              <a:gd name="connsiteX28" fmla="*/ 663575 w 1209675"/>
              <a:gd name="connsiteY28" fmla="*/ 777875 h 784225"/>
              <a:gd name="connsiteX29" fmla="*/ 654050 w 1209675"/>
              <a:gd name="connsiteY29" fmla="*/ 774700 h 784225"/>
              <a:gd name="connsiteX30" fmla="*/ 622300 w 1209675"/>
              <a:gd name="connsiteY30" fmla="*/ 765175 h 784225"/>
              <a:gd name="connsiteX31" fmla="*/ 612775 w 1209675"/>
              <a:gd name="connsiteY31" fmla="*/ 762000 h 784225"/>
              <a:gd name="connsiteX32" fmla="*/ 603250 w 1209675"/>
              <a:gd name="connsiteY32" fmla="*/ 755650 h 784225"/>
              <a:gd name="connsiteX33" fmla="*/ 596900 w 1209675"/>
              <a:gd name="connsiteY33" fmla="*/ 746125 h 784225"/>
              <a:gd name="connsiteX34" fmla="*/ 587375 w 1209675"/>
              <a:gd name="connsiteY34" fmla="*/ 739775 h 784225"/>
              <a:gd name="connsiteX35" fmla="*/ 584200 w 1209675"/>
              <a:gd name="connsiteY35" fmla="*/ 730250 h 784225"/>
              <a:gd name="connsiteX36" fmla="*/ 581025 w 1209675"/>
              <a:gd name="connsiteY36" fmla="*/ 704850 h 784225"/>
              <a:gd name="connsiteX37" fmla="*/ 549275 w 1209675"/>
              <a:gd name="connsiteY37" fmla="*/ 673100 h 784225"/>
              <a:gd name="connsiteX38" fmla="*/ 530225 w 1209675"/>
              <a:gd name="connsiteY38" fmla="*/ 663575 h 784225"/>
              <a:gd name="connsiteX39" fmla="*/ 508000 w 1209675"/>
              <a:gd name="connsiteY39" fmla="*/ 666750 h 784225"/>
              <a:gd name="connsiteX40" fmla="*/ 476250 w 1209675"/>
              <a:gd name="connsiteY40" fmla="*/ 676275 h 784225"/>
              <a:gd name="connsiteX41" fmla="*/ 466725 w 1209675"/>
              <a:gd name="connsiteY41" fmla="*/ 679450 h 784225"/>
              <a:gd name="connsiteX42" fmla="*/ 457200 w 1209675"/>
              <a:gd name="connsiteY42" fmla="*/ 682625 h 784225"/>
              <a:gd name="connsiteX43" fmla="*/ 422275 w 1209675"/>
              <a:gd name="connsiteY43" fmla="*/ 676275 h 784225"/>
              <a:gd name="connsiteX44" fmla="*/ 403225 w 1209675"/>
              <a:gd name="connsiteY44" fmla="*/ 663575 h 784225"/>
              <a:gd name="connsiteX45" fmla="*/ 393700 w 1209675"/>
              <a:gd name="connsiteY45" fmla="*/ 657225 h 784225"/>
              <a:gd name="connsiteX46" fmla="*/ 384175 w 1209675"/>
              <a:gd name="connsiteY46" fmla="*/ 654050 h 784225"/>
              <a:gd name="connsiteX47" fmla="*/ 377825 w 1209675"/>
              <a:gd name="connsiteY47" fmla="*/ 644525 h 784225"/>
              <a:gd name="connsiteX48" fmla="*/ 368300 w 1209675"/>
              <a:gd name="connsiteY48" fmla="*/ 635000 h 784225"/>
              <a:gd name="connsiteX49" fmla="*/ 368300 w 1209675"/>
              <a:gd name="connsiteY49" fmla="*/ 635000 h 784225"/>
              <a:gd name="connsiteX50" fmla="*/ 339725 w 1209675"/>
              <a:gd name="connsiteY50" fmla="*/ 603250 h 784225"/>
              <a:gd name="connsiteX51" fmla="*/ 295275 w 1209675"/>
              <a:gd name="connsiteY51" fmla="*/ 587375 h 784225"/>
              <a:gd name="connsiteX52" fmla="*/ 247650 w 1209675"/>
              <a:gd name="connsiteY52" fmla="*/ 603250 h 784225"/>
              <a:gd name="connsiteX53" fmla="*/ 228600 w 1209675"/>
              <a:gd name="connsiteY53" fmla="*/ 577850 h 784225"/>
              <a:gd name="connsiteX54" fmla="*/ 146050 w 1209675"/>
              <a:gd name="connsiteY54" fmla="*/ 552450 h 784225"/>
              <a:gd name="connsiteX55" fmla="*/ 127000 w 1209675"/>
              <a:gd name="connsiteY55" fmla="*/ 600075 h 784225"/>
              <a:gd name="connsiteX56" fmla="*/ 85725 w 1209675"/>
              <a:gd name="connsiteY56" fmla="*/ 587375 h 784225"/>
              <a:gd name="connsiteX57" fmla="*/ 47625 w 1209675"/>
              <a:gd name="connsiteY57" fmla="*/ 593725 h 784225"/>
              <a:gd name="connsiteX58" fmla="*/ 15875 w 1209675"/>
              <a:gd name="connsiteY58" fmla="*/ 574675 h 784225"/>
              <a:gd name="connsiteX59" fmla="*/ 0 w 1209675"/>
              <a:gd name="connsiteY59" fmla="*/ 504825 h 784225"/>
              <a:gd name="connsiteX60" fmla="*/ 88900 w 1209675"/>
              <a:gd name="connsiteY60" fmla="*/ 482600 h 784225"/>
              <a:gd name="connsiteX61" fmla="*/ 165100 w 1209675"/>
              <a:gd name="connsiteY61" fmla="*/ 384175 h 784225"/>
              <a:gd name="connsiteX62" fmla="*/ 219075 w 1209675"/>
              <a:gd name="connsiteY62" fmla="*/ 361950 h 784225"/>
              <a:gd name="connsiteX63" fmla="*/ 250825 w 1209675"/>
              <a:gd name="connsiteY63" fmla="*/ 355600 h 784225"/>
              <a:gd name="connsiteX64" fmla="*/ 358775 w 1209675"/>
              <a:gd name="connsiteY64" fmla="*/ 301625 h 784225"/>
              <a:gd name="connsiteX65" fmla="*/ 374650 w 1209675"/>
              <a:gd name="connsiteY65" fmla="*/ 276225 h 784225"/>
              <a:gd name="connsiteX66" fmla="*/ 412750 w 1209675"/>
              <a:gd name="connsiteY66" fmla="*/ 209550 h 784225"/>
              <a:gd name="connsiteX67" fmla="*/ 412750 w 1209675"/>
              <a:gd name="connsiteY67" fmla="*/ 209550 h 784225"/>
              <a:gd name="connsiteX68" fmla="*/ 479425 w 1209675"/>
              <a:gd name="connsiteY68" fmla="*/ 203200 h 784225"/>
              <a:gd name="connsiteX69" fmla="*/ 511175 w 1209675"/>
              <a:gd name="connsiteY69" fmla="*/ 187325 h 784225"/>
              <a:gd name="connsiteX70" fmla="*/ 533400 w 1209675"/>
              <a:gd name="connsiteY70" fmla="*/ 155575 h 784225"/>
              <a:gd name="connsiteX71" fmla="*/ 561975 w 1209675"/>
              <a:gd name="connsiteY71" fmla="*/ 139700 h 784225"/>
              <a:gd name="connsiteX72" fmla="*/ 600075 w 1209675"/>
              <a:gd name="connsiteY72" fmla="*/ 123825 h 784225"/>
              <a:gd name="connsiteX73" fmla="*/ 631825 w 1209675"/>
              <a:gd name="connsiteY73" fmla="*/ 120650 h 784225"/>
              <a:gd name="connsiteX74" fmla="*/ 666750 w 1209675"/>
              <a:gd name="connsiteY74" fmla="*/ 146050 h 784225"/>
              <a:gd name="connsiteX75" fmla="*/ 708025 w 1209675"/>
              <a:gd name="connsiteY75" fmla="*/ 158750 h 784225"/>
              <a:gd name="connsiteX76" fmla="*/ 742950 w 1209675"/>
              <a:gd name="connsiteY76" fmla="*/ 155575 h 784225"/>
              <a:gd name="connsiteX77" fmla="*/ 771525 w 1209675"/>
              <a:gd name="connsiteY77" fmla="*/ 152400 h 784225"/>
              <a:gd name="connsiteX78" fmla="*/ 800100 w 1209675"/>
              <a:gd name="connsiteY78" fmla="*/ 120650 h 784225"/>
              <a:gd name="connsiteX79" fmla="*/ 815975 w 1209675"/>
              <a:gd name="connsiteY79" fmla="*/ 98425 h 784225"/>
              <a:gd name="connsiteX80" fmla="*/ 847725 w 1209675"/>
              <a:gd name="connsiteY80" fmla="*/ 95250 h 784225"/>
              <a:gd name="connsiteX81" fmla="*/ 879475 w 1209675"/>
              <a:gd name="connsiteY81" fmla="*/ 79375 h 784225"/>
              <a:gd name="connsiteX82" fmla="*/ 901700 w 1209675"/>
              <a:gd name="connsiteY82" fmla="*/ 60325 h 784225"/>
              <a:gd name="connsiteX83" fmla="*/ 930275 w 1209675"/>
              <a:gd name="connsiteY83" fmla="*/ 19050 h 784225"/>
              <a:gd name="connsiteX84" fmla="*/ 955675 w 1209675"/>
              <a:gd name="connsiteY84" fmla="*/ 12700 h 784225"/>
              <a:gd name="connsiteX85" fmla="*/ 990600 w 1209675"/>
              <a:gd name="connsiteY85" fmla="*/ 41275 h 784225"/>
              <a:gd name="connsiteX86" fmla="*/ 1022350 w 1209675"/>
              <a:gd name="connsiteY86" fmla="*/ 50800 h 784225"/>
              <a:gd name="connsiteX87" fmla="*/ 1066800 w 1209675"/>
              <a:gd name="connsiteY87" fmla="*/ 22225 h 784225"/>
              <a:gd name="connsiteX88" fmla="*/ 1098550 w 1209675"/>
              <a:gd name="connsiteY88" fmla="*/ 15875 h 784225"/>
              <a:gd name="connsiteX89" fmla="*/ 1123950 w 1209675"/>
              <a:gd name="connsiteY89" fmla="*/ 3175 h 784225"/>
              <a:gd name="connsiteX90" fmla="*/ 1139825 w 1209675"/>
              <a:gd name="connsiteY90" fmla="*/ 0 h 784225"/>
              <a:gd name="connsiteX91" fmla="*/ 1155700 w 1209675"/>
              <a:gd name="connsiteY91" fmla="*/ 22225 h 784225"/>
              <a:gd name="connsiteX92" fmla="*/ 1143000 w 1209675"/>
              <a:gd name="connsiteY92" fmla="*/ 63500 h 784225"/>
              <a:gd name="connsiteX93" fmla="*/ 1101725 w 1209675"/>
              <a:gd name="connsiteY93" fmla="*/ 63500 h 784225"/>
              <a:gd name="connsiteX94" fmla="*/ 1085850 w 1209675"/>
              <a:gd name="connsiteY94" fmla="*/ 117475 h 784225"/>
              <a:gd name="connsiteX95" fmla="*/ 1082675 w 1209675"/>
              <a:gd name="connsiteY95" fmla="*/ 142875 h 784225"/>
              <a:gd name="connsiteX96" fmla="*/ 1149350 w 1209675"/>
              <a:gd name="connsiteY96" fmla="*/ 152400 h 784225"/>
              <a:gd name="connsiteX97" fmla="*/ 1162050 w 1209675"/>
              <a:gd name="connsiteY97" fmla="*/ 171450 h 784225"/>
              <a:gd name="connsiteX98" fmla="*/ 1152525 w 1209675"/>
              <a:gd name="connsiteY98" fmla="*/ 234950 h 784225"/>
              <a:gd name="connsiteX99" fmla="*/ 1152525 w 1209675"/>
              <a:gd name="connsiteY99" fmla="*/ 298450 h 784225"/>
              <a:gd name="connsiteX100" fmla="*/ 1190625 w 1209675"/>
              <a:gd name="connsiteY100" fmla="*/ 387350 h 784225"/>
              <a:gd name="connsiteX101" fmla="*/ 1209675 w 1209675"/>
              <a:gd name="connsiteY101" fmla="*/ 447675 h 784225"/>
              <a:gd name="connsiteX102" fmla="*/ 1196975 w 1209675"/>
              <a:gd name="connsiteY102" fmla="*/ 476250 h 784225"/>
              <a:gd name="connsiteX103" fmla="*/ 1136650 w 1209675"/>
              <a:gd name="connsiteY103" fmla="*/ 463550 h 784225"/>
              <a:gd name="connsiteX104" fmla="*/ 1095375 w 1209675"/>
              <a:gd name="connsiteY104" fmla="*/ 501650 h 784225"/>
              <a:gd name="connsiteX105" fmla="*/ 1089025 w 1209675"/>
              <a:gd name="connsiteY105" fmla="*/ 549275 h 784225"/>
              <a:gd name="connsiteX106" fmla="*/ 1089025 w 1209675"/>
              <a:gd name="connsiteY106" fmla="*/ 574675 h 784225"/>
              <a:gd name="connsiteX107" fmla="*/ 1054100 w 1209675"/>
              <a:gd name="connsiteY107" fmla="*/ 644525 h 78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209675" h="784225">
                <a:moveTo>
                  <a:pt x="1054100" y="644525"/>
                </a:moveTo>
                <a:lnTo>
                  <a:pt x="1054100" y="644525"/>
                </a:lnTo>
                <a:cubicBezTo>
                  <a:pt x="1051983" y="654050"/>
                  <a:pt x="1050836" y="663843"/>
                  <a:pt x="1047750" y="673100"/>
                </a:cubicBezTo>
                <a:cubicBezTo>
                  <a:pt x="1046543" y="676720"/>
                  <a:pt x="1045142" y="681877"/>
                  <a:pt x="1041400" y="682625"/>
                </a:cubicBezTo>
                <a:cubicBezTo>
                  <a:pt x="1037658" y="683373"/>
                  <a:pt x="1035362" y="677825"/>
                  <a:pt x="1031875" y="676275"/>
                </a:cubicBezTo>
                <a:cubicBezTo>
                  <a:pt x="1025758" y="673557"/>
                  <a:pt x="1019175" y="672042"/>
                  <a:pt x="1012825" y="669925"/>
                </a:cubicBezTo>
                <a:cubicBezTo>
                  <a:pt x="1002457" y="666469"/>
                  <a:pt x="999685" y="665108"/>
                  <a:pt x="987425" y="663575"/>
                </a:cubicBezTo>
                <a:cubicBezTo>
                  <a:pt x="975826" y="662125"/>
                  <a:pt x="964142" y="661458"/>
                  <a:pt x="952500" y="660400"/>
                </a:cubicBezTo>
                <a:cubicBezTo>
                  <a:pt x="946150" y="656167"/>
                  <a:pt x="937683" y="654050"/>
                  <a:pt x="933450" y="647700"/>
                </a:cubicBezTo>
                <a:cubicBezTo>
                  <a:pt x="925244" y="635390"/>
                  <a:pt x="930720" y="639382"/>
                  <a:pt x="917575" y="635000"/>
                </a:cubicBezTo>
                <a:cubicBezTo>
                  <a:pt x="914400" y="636058"/>
                  <a:pt x="910663" y="636084"/>
                  <a:pt x="908050" y="638175"/>
                </a:cubicBezTo>
                <a:cubicBezTo>
                  <a:pt x="905070" y="640559"/>
                  <a:pt x="902173" y="643914"/>
                  <a:pt x="901700" y="647700"/>
                </a:cubicBezTo>
                <a:cubicBezTo>
                  <a:pt x="901003" y="653273"/>
                  <a:pt x="905977" y="666880"/>
                  <a:pt x="908050" y="673100"/>
                </a:cubicBezTo>
                <a:cubicBezTo>
                  <a:pt x="906779" y="678184"/>
                  <a:pt x="900844" y="703304"/>
                  <a:pt x="898525" y="704850"/>
                </a:cubicBezTo>
                <a:lnTo>
                  <a:pt x="879475" y="717550"/>
                </a:lnTo>
                <a:cubicBezTo>
                  <a:pt x="859371" y="712524"/>
                  <a:pt x="870406" y="716796"/>
                  <a:pt x="847725" y="701675"/>
                </a:cubicBezTo>
                <a:lnTo>
                  <a:pt x="847725" y="701675"/>
                </a:lnTo>
                <a:cubicBezTo>
                  <a:pt x="841375" y="699558"/>
                  <a:pt x="835169" y="696948"/>
                  <a:pt x="828675" y="695325"/>
                </a:cubicBezTo>
                <a:cubicBezTo>
                  <a:pt x="824442" y="694267"/>
                  <a:pt x="820155" y="693404"/>
                  <a:pt x="815975" y="692150"/>
                </a:cubicBezTo>
                <a:cubicBezTo>
                  <a:pt x="783749" y="682482"/>
                  <a:pt x="809984" y="688412"/>
                  <a:pt x="781050" y="682625"/>
                </a:cubicBezTo>
                <a:cubicBezTo>
                  <a:pt x="777875" y="683683"/>
                  <a:pt x="772884" y="682742"/>
                  <a:pt x="771525" y="685800"/>
                </a:cubicBezTo>
                <a:cubicBezTo>
                  <a:pt x="768060" y="693597"/>
                  <a:pt x="769876" y="702805"/>
                  <a:pt x="768350" y="711200"/>
                </a:cubicBezTo>
                <a:cubicBezTo>
                  <a:pt x="767751" y="714493"/>
                  <a:pt x="767542" y="718358"/>
                  <a:pt x="765175" y="720725"/>
                </a:cubicBezTo>
                <a:cubicBezTo>
                  <a:pt x="759779" y="726121"/>
                  <a:pt x="746125" y="733425"/>
                  <a:pt x="746125" y="733425"/>
                </a:cubicBezTo>
                <a:cubicBezTo>
                  <a:pt x="741892" y="739775"/>
                  <a:pt x="735838" y="745235"/>
                  <a:pt x="733425" y="752475"/>
                </a:cubicBezTo>
                <a:cubicBezTo>
                  <a:pt x="731308" y="758825"/>
                  <a:pt x="733425" y="769408"/>
                  <a:pt x="727075" y="771525"/>
                </a:cubicBezTo>
                <a:cubicBezTo>
                  <a:pt x="698174" y="781159"/>
                  <a:pt x="743820" y="766381"/>
                  <a:pt x="701675" y="777875"/>
                </a:cubicBezTo>
                <a:cubicBezTo>
                  <a:pt x="695217" y="779636"/>
                  <a:pt x="682625" y="784225"/>
                  <a:pt x="682625" y="784225"/>
                </a:cubicBezTo>
                <a:lnTo>
                  <a:pt x="663575" y="777875"/>
                </a:lnTo>
                <a:cubicBezTo>
                  <a:pt x="660400" y="776817"/>
                  <a:pt x="657297" y="775512"/>
                  <a:pt x="654050" y="774700"/>
                </a:cubicBezTo>
                <a:cubicBezTo>
                  <a:pt x="634856" y="769902"/>
                  <a:pt x="645490" y="772905"/>
                  <a:pt x="622300" y="765175"/>
                </a:cubicBezTo>
                <a:cubicBezTo>
                  <a:pt x="619125" y="764117"/>
                  <a:pt x="615560" y="763856"/>
                  <a:pt x="612775" y="762000"/>
                </a:cubicBezTo>
                <a:lnTo>
                  <a:pt x="603250" y="755650"/>
                </a:lnTo>
                <a:cubicBezTo>
                  <a:pt x="601133" y="752475"/>
                  <a:pt x="599598" y="748823"/>
                  <a:pt x="596900" y="746125"/>
                </a:cubicBezTo>
                <a:cubicBezTo>
                  <a:pt x="594202" y="743427"/>
                  <a:pt x="589759" y="742755"/>
                  <a:pt x="587375" y="739775"/>
                </a:cubicBezTo>
                <a:cubicBezTo>
                  <a:pt x="585284" y="737162"/>
                  <a:pt x="585258" y="733425"/>
                  <a:pt x="584200" y="730250"/>
                </a:cubicBezTo>
                <a:cubicBezTo>
                  <a:pt x="583142" y="721783"/>
                  <a:pt x="583895" y="712885"/>
                  <a:pt x="581025" y="704850"/>
                </a:cubicBezTo>
                <a:cubicBezTo>
                  <a:pt x="576448" y="692036"/>
                  <a:pt x="562318" y="677448"/>
                  <a:pt x="549275" y="673100"/>
                </a:cubicBezTo>
                <a:cubicBezTo>
                  <a:pt x="536130" y="668718"/>
                  <a:pt x="542535" y="671781"/>
                  <a:pt x="530225" y="663575"/>
                </a:cubicBezTo>
                <a:cubicBezTo>
                  <a:pt x="522817" y="664633"/>
                  <a:pt x="515363" y="665411"/>
                  <a:pt x="508000" y="666750"/>
                </a:cubicBezTo>
                <a:cubicBezTo>
                  <a:pt x="497443" y="668669"/>
                  <a:pt x="486191" y="672961"/>
                  <a:pt x="476250" y="676275"/>
                </a:cubicBezTo>
                <a:lnTo>
                  <a:pt x="466725" y="679450"/>
                </a:lnTo>
                <a:lnTo>
                  <a:pt x="457200" y="682625"/>
                </a:lnTo>
                <a:cubicBezTo>
                  <a:pt x="451664" y="681933"/>
                  <a:pt x="430801" y="681011"/>
                  <a:pt x="422275" y="676275"/>
                </a:cubicBezTo>
                <a:cubicBezTo>
                  <a:pt x="415604" y="672569"/>
                  <a:pt x="409575" y="667808"/>
                  <a:pt x="403225" y="663575"/>
                </a:cubicBezTo>
                <a:cubicBezTo>
                  <a:pt x="400050" y="661458"/>
                  <a:pt x="397320" y="658432"/>
                  <a:pt x="393700" y="657225"/>
                </a:cubicBezTo>
                <a:lnTo>
                  <a:pt x="384175" y="654050"/>
                </a:lnTo>
                <a:cubicBezTo>
                  <a:pt x="382058" y="650875"/>
                  <a:pt x="380805" y="646909"/>
                  <a:pt x="377825" y="644525"/>
                </a:cubicBezTo>
                <a:cubicBezTo>
                  <a:pt x="366292" y="635299"/>
                  <a:pt x="368300" y="648101"/>
                  <a:pt x="368300" y="635000"/>
                </a:cubicBezTo>
                <a:lnTo>
                  <a:pt x="368300" y="635000"/>
                </a:lnTo>
                <a:lnTo>
                  <a:pt x="339725" y="603250"/>
                </a:lnTo>
                <a:lnTo>
                  <a:pt x="295275" y="587375"/>
                </a:lnTo>
                <a:lnTo>
                  <a:pt x="247650" y="603250"/>
                </a:lnTo>
                <a:lnTo>
                  <a:pt x="228600" y="577850"/>
                </a:lnTo>
                <a:lnTo>
                  <a:pt x="146050" y="552450"/>
                </a:lnTo>
                <a:lnTo>
                  <a:pt x="127000" y="600075"/>
                </a:lnTo>
                <a:lnTo>
                  <a:pt x="85725" y="587375"/>
                </a:lnTo>
                <a:lnTo>
                  <a:pt x="47625" y="593725"/>
                </a:lnTo>
                <a:lnTo>
                  <a:pt x="15875" y="574675"/>
                </a:lnTo>
                <a:lnTo>
                  <a:pt x="0" y="504825"/>
                </a:lnTo>
                <a:lnTo>
                  <a:pt x="88900" y="482600"/>
                </a:lnTo>
                <a:lnTo>
                  <a:pt x="165100" y="384175"/>
                </a:lnTo>
                <a:lnTo>
                  <a:pt x="219075" y="361950"/>
                </a:lnTo>
                <a:lnTo>
                  <a:pt x="250825" y="355600"/>
                </a:lnTo>
                <a:lnTo>
                  <a:pt x="358775" y="301625"/>
                </a:lnTo>
                <a:lnTo>
                  <a:pt x="374650" y="276225"/>
                </a:lnTo>
                <a:lnTo>
                  <a:pt x="412750" y="209550"/>
                </a:lnTo>
                <a:lnTo>
                  <a:pt x="412750" y="209550"/>
                </a:lnTo>
                <a:lnTo>
                  <a:pt x="479425" y="203200"/>
                </a:lnTo>
                <a:lnTo>
                  <a:pt x="511175" y="187325"/>
                </a:lnTo>
                <a:lnTo>
                  <a:pt x="533400" y="155575"/>
                </a:lnTo>
                <a:lnTo>
                  <a:pt x="561975" y="139700"/>
                </a:lnTo>
                <a:lnTo>
                  <a:pt x="600075" y="123825"/>
                </a:lnTo>
                <a:lnTo>
                  <a:pt x="631825" y="120650"/>
                </a:lnTo>
                <a:lnTo>
                  <a:pt x="666750" y="146050"/>
                </a:lnTo>
                <a:lnTo>
                  <a:pt x="708025" y="158750"/>
                </a:lnTo>
                <a:lnTo>
                  <a:pt x="742950" y="155575"/>
                </a:lnTo>
                <a:lnTo>
                  <a:pt x="771525" y="152400"/>
                </a:lnTo>
                <a:lnTo>
                  <a:pt x="800100" y="120650"/>
                </a:lnTo>
                <a:lnTo>
                  <a:pt x="815975" y="98425"/>
                </a:lnTo>
                <a:lnTo>
                  <a:pt x="847725" y="95250"/>
                </a:lnTo>
                <a:lnTo>
                  <a:pt x="879475" y="79375"/>
                </a:lnTo>
                <a:cubicBezTo>
                  <a:pt x="902561" y="62885"/>
                  <a:pt x="901700" y="72604"/>
                  <a:pt x="901700" y="60325"/>
                </a:cubicBezTo>
                <a:lnTo>
                  <a:pt x="930275" y="19050"/>
                </a:lnTo>
                <a:lnTo>
                  <a:pt x="955675" y="12700"/>
                </a:lnTo>
                <a:lnTo>
                  <a:pt x="990600" y="41275"/>
                </a:lnTo>
                <a:lnTo>
                  <a:pt x="1022350" y="50800"/>
                </a:lnTo>
                <a:lnTo>
                  <a:pt x="1066800" y="22225"/>
                </a:lnTo>
                <a:lnTo>
                  <a:pt x="1098550" y="15875"/>
                </a:lnTo>
                <a:lnTo>
                  <a:pt x="1123950" y="3175"/>
                </a:lnTo>
                <a:lnTo>
                  <a:pt x="1139825" y="0"/>
                </a:lnTo>
                <a:lnTo>
                  <a:pt x="1155700" y="22225"/>
                </a:lnTo>
                <a:lnTo>
                  <a:pt x="1143000" y="63500"/>
                </a:lnTo>
                <a:lnTo>
                  <a:pt x="1101725" y="63500"/>
                </a:lnTo>
                <a:lnTo>
                  <a:pt x="1085850" y="117475"/>
                </a:lnTo>
                <a:lnTo>
                  <a:pt x="1082675" y="142875"/>
                </a:lnTo>
                <a:lnTo>
                  <a:pt x="1149350" y="152400"/>
                </a:lnTo>
                <a:lnTo>
                  <a:pt x="1162050" y="171450"/>
                </a:lnTo>
                <a:lnTo>
                  <a:pt x="1152525" y="234950"/>
                </a:lnTo>
                <a:lnTo>
                  <a:pt x="1152525" y="298450"/>
                </a:lnTo>
                <a:lnTo>
                  <a:pt x="1190625" y="387350"/>
                </a:lnTo>
                <a:lnTo>
                  <a:pt x="1209675" y="447675"/>
                </a:lnTo>
                <a:lnTo>
                  <a:pt x="1196975" y="476250"/>
                </a:lnTo>
                <a:lnTo>
                  <a:pt x="1136650" y="463550"/>
                </a:lnTo>
                <a:lnTo>
                  <a:pt x="1095375" y="501650"/>
                </a:lnTo>
                <a:lnTo>
                  <a:pt x="1089025" y="549275"/>
                </a:lnTo>
                <a:lnTo>
                  <a:pt x="1089025" y="574675"/>
                </a:lnTo>
                <a:lnTo>
                  <a:pt x="1054100" y="644525"/>
                </a:lnTo>
                <a:close/>
              </a:path>
            </a:pathLst>
          </a:custGeom>
          <a:solidFill>
            <a:schemeClr val="bg2">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t-LT" dirty="0"/>
          </a:p>
        </p:txBody>
      </p:sp>
      <p:sp>
        <p:nvSpPr>
          <p:cNvPr id="67" name="Freeform 34">
            <a:extLst>
              <a:ext uri="{FF2B5EF4-FFF2-40B4-BE49-F238E27FC236}">
                <a16:creationId xmlns:a16="http://schemas.microsoft.com/office/drawing/2014/main" id="{B20C76A9-734A-4C08-81A6-24F151B31194}"/>
              </a:ext>
            </a:extLst>
          </p:cNvPr>
          <p:cNvSpPr/>
          <p:nvPr/>
        </p:nvSpPr>
        <p:spPr>
          <a:xfrm>
            <a:off x="1087404" y="4868673"/>
            <a:ext cx="327365" cy="255038"/>
          </a:xfrm>
          <a:custGeom>
            <a:avLst/>
            <a:gdLst>
              <a:gd name="connsiteX0" fmla="*/ 1054100 w 1209675"/>
              <a:gd name="connsiteY0" fmla="*/ 644525 h 784225"/>
              <a:gd name="connsiteX1" fmla="*/ 1054100 w 1209675"/>
              <a:gd name="connsiteY1" fmla="*/ 644525 h 784225"/>
              <a:gd name="connsiteX2" fmla="*/ 1047750 w 1209675"/>
              <a:gd name="connsiteY2" fmla="*/ 673100 h 784225"/>
              <a:gd name="connsiteX3" fmla="*/ 1041400 w 1209675"/>
              <a:gd name="connsiteY3" fmla="*/ 682625 h 784225"/>
              <a:gd name="connsiteX4" fmla="*/ 1031875 w 1209675"/>
              <a:gd name="connsiteY4" fmla="*/ 676275 h 784225"/>
              <a:gd name="connsiteX5" fmla="*/ 1012825 w 1209675"/>
              <a:gd name="connsiteY5" fmla="*/ 669925 h 784225"/>
              <a:gd name="connsiteX6" fmla="*/ 987425 w 1209675"/>
              <a:gd name="connsiteY6" fmla="*/ 663575 h 784225"/>
              <a:gd name="connsiteX7" fmla="*/ 952500 w 1209675"/>
              <a:gd name="connsiteY7" fmla="*/ 660400 h 784225"/>
              <a:gd name="connsiteX8" fmla="*/ 933450 w 1209675"/>
              <a:gd name="connsiteY8" fmla="*/ 647700 h 784225"/>
              <a:gd name="connsiteX9" fmla="*/ 917575 w 1209675"/>
              <a:gd name="connsiteY9" fmla="*/ 635000 h 784225"/>
              <a:gd name="connsiteX10" fmla="*/ 908050 w 1209675"/>
              <a:gd name="connsiteY10" fmla="*/ 638175 h 784225"/>
              <a:gd name="connsiteX11" fmla="*/ 901700 w 1209675"/>
              <a:gd name="connsiteY11" fmla="*/ 647700 h 784225"/>
              <a:gd name="connsiteX12" fmla="*/ 908050 w 1209675"/>
              <a:gd name="connsiteY12" fmla="*/ 673100 h 784225"/>
              <a:gd name="connsiteX13" fmla="*/ 898525 w 1209675"/>
              <a:gd name="connsiteY13" fmla="*/ 704850 h 784225"/>
              <a:gd name="connsiteX14" fmla="*/ 879475 w 1209675"/>
              <a:gd name="connsiteY14" fmla="*/ 717550 h 784225"/>
              <a:gd name="connsiteX15" fmla="*/ 847725 w 1209675"/>
              <a:gd name="connsiteY15" fmla="*/ 701675 h 784225"/>
              <a:gd name="connsiteX16" fmla="*/ 847725 w 1209675"/>
              <a:gd name="connsiteY16" fmla="*/ 701675 h 784225"/>
              <a:gd name="connsiteX17" fmla="*/ 828675 w 1209675"/>
              <a:gd name="connsiteY17" fmla="*/ 695325 h 784225"/>
              <a:gd name="connsiteX18" fmla="*/ 815975 w 1209675"/>
              <a:gd name="connsiteY18" fmla="*/ 692150 h 784225"/>
              <a:gd name="connsiteX19" fmla="*/ 781050 w 1209675"/>
              <a:gd name="connsiteY19" fmla="*/ 682625 h 784225"/>
              <a:gd name="connsiteX20" fmla="*/ 771525 w 1209675"/>
              <a:gd name="connsiteY20" fmla="*/ 685800 h 784225"/>
              <a:gd name="connsiteX21" fmla="*/ 768350 w 1209675"/>
              <a:gd name="connsiteY21" fmla="*/ 711200 h 784225"/>
              <a:gd name="connsiteX22" fmla="*/ 765175 w 1209675"/>
              <a:gd name="connsiteY22" fmla="*/ 720725 h 784225"/>
              <a:gd name="connsiteX23" fmla="*/ 746125 w 1209675"/>
              <a:gd name="connsiteY23" fmla="*/ 733425 h 784225"/>
              <a:gd name="connsiteX24" fmla="*/ 733425 w 1209675"/>
              <a:gd name="connsiteY24" fmla="*/ 752475 h 784225"/>
              <a:gd name="connsiteX25" fmla="*/ 727075 w 1209675"/>
              <a:gd name="connsiteY25" fmla="*/ 771525 h 784225"/>
              <a:gd name="connsiteX26" fmla="*/ 701675 w 1209675"/>
              <a:gd name="connsiteY26" fmla="*/ 777875 h 784225"/>
              <a:gd name="connsiteX27" fmla="*/ 682625 w 1209675"/>
              <a:gd name="connsiteY27" fmla="*/ 784225 h 784225"/>
              <a:gd name="connsiteX28" fmla="*/ 663575 w 1209675"/>
              <a:gd name="connsiteY28" fmla="*/ 777875 h 784225"/>
              <a:gd name="connsiteX29" fmla="*/ 654050 w 1209675"/>
              <a:gd name="connsiteY29" fmla="*/ 774700 h 784225"/>
              <a:gd name="connsiteX30" fmla="*/ 622300 w 1209675"/>
              <a:gd name="connsiteY30" fmla="*/ 765175 h 784225"/>
              <a:gd name="connsiteX31" fmla="*/ 612775 w 1209675"/>
              <a:gd name="connsiteY31" fmla="*/ 762000 h 784225"/>
              <a:gd name="connsiteX32" fmla="*/ 603250 w 1209675"/>
              <a:gd name="connsiteY32" fmla="*/ 755650 h 784225"/>
              <a:gd name="connsiteX33" fmla="*/ 596900 w 1209675"/>
              <a:gd name="connsiteY33" fmla="*/ 746125 h 784225"/>
              <a:gd name="connsiteX34" fmla="*/ 587375 w 1209675"/>
              <a:gd name="connsiteY34" fmla="*/ 739775 h 784225"/>
              <a:gd name="connsiteX35" fmla="*/ 584200 w 1209675"/>
              <a:gd name="connsiteY35" fmla="*/ 730250 h 784225"/>
              <a:gd name="connsiteX36" fmla="*/ 581025 w 1209675"/>
              <a:gd name="connsiteY36" fmla="*/ 704850 h 784225"/>
              <a:gd name="connsiteX37" fmla="*/ 549275 w 1209675"/>
              <a:gd name="connsiteY37" fmla="*/ 673100 h 784225"/>
              <a:gd name="connsiteX38" fmla="*/ 530225 w 1209675"/>
              <a:gd name="connsiteY38" fmla="*/ 663575 h 784225"/>
              <a:gd name="connsiteX39" fmla="*/ 508000 w 1209675"/>
              <a:gd name="connsiteY39" fmla="*/ 666750 h 784225"/>
              <a:gd name="connsiteX40" fmla="*/ 476250 w 1209675"/>
              <a:gd name="connsiteY40" fmla="*/ 676275 h 784225"/>
              <a:gd name="connsiteX41" fmla="*/ 466725 w 1209675"/>
              <a:gd name="connsiteY41" fmla="*/ 679450 h 784225"/>
              <a:gd name="connsiteX42" fmla="*/ 457200 w 1209675"/>
              <a:gd name="connsiteY42" fmla="*/ 682625 h 784225"/>
              <a:gd name="connsiteX43" fmla="*/ 422275 w 1209675"/>
              <a:gd name="connsiteY43" fmla="*/ 676275 h 784225"/>
              <a:gd name="connsiteX44" fmla="*/ 403225 w 1209675"/>
              <a:gd name="connsiteY44" fmla="*/ 663575 h 784225"/>
              <a:gd name="connsiteX45" fmla="*/ 393700 w 1209675"/>
              <a:gd name="connsiteY45" fmla="*/ 657225 h 784225"/>
              <a:gd name="connsiteX46" fmla="*/ 384175 w 1209675"/>
              <a:gd name="connsiteY46" fmla="*/ 654050 h 784225"/>
              <a:gd name="connsiteX47" fmla="*/ 377825 w 1209675"/>
              <a:gd name="connsiteY47" fmla="*/ 644525 h 784225"/>
              <a:gd name="connsiteX48" fmla="*/ 368300 w 1209675"/>
              <a:gd name="connsiteY48" fmla="*/ 635000 h 784225"/>
              <a:gd name="connsiteX49" fmla="*/ 368300 w 1209675"/>
              <a:gd name="connsiteY49" fmla="*/ 635000 h 784225"/>
              <a:gd name="connsiteX50" fmla="*/ 339725 w 1209675"/>
              <a:gd name="connsiteY50" fmla="*/ 603250 h 784225"/>
              <a:gd name="connsiteX51" fmla="*/ 295275 w 1209675"/>
              <a:gd name="connsiteY51" fmla="*/ 587375 h 784225"/>
              <a:gd name="connsiteX52" fmla="*/ 247650 w 1209675"/>
              <a:gd name="connsiteY52" fmla="*/ 603250 h 784225"/>
              <a:gd name="connsiteX53" fmla="*/ 228600 w 1209675"/>
              <a:gd name="connsiteY53" fmla="*/ 577850 h 784225"/>
              <a:gd name="connsiteX54" fmla="*/ 146050 w 1209675"/>
              <a:gd name="connsiteY54" fmla="*/ 552450 h 784225"/>
              <a:gd name="connsiteX55" fmla="*/ 127000 w 1209675"/>
              <a:gd name="connsiteY55" fmla="*/ 600075 h 784225"/>
              <a:gd name="connsiteX56" fmla="*/ 85725 w 1209675"/>
              <a:gd name="connsiteY56" fmla="*/ 587375 h 784225"/>
              <a:gd name="connsiteX57" fmla="*/ 47625 w 1209675"/>
              <a:gd name="connsiteY57" fmla="*/ 593725 h 784225"/>
              <a:gd name="connsiteX58" fmla="*/ 15875 w 1209675"/>
              <a:gd name="connsiteY58" fmla="*/ 574675 h 784225"/>
              <a:gd name="connsiteX59" fmla="*/ 0 w 1209675"/>
              <a:gd name="connsiteY59" fmla="*/ 504825 h 784225"/>
              <a:gd name="connsiteX60" fmla="*/ 88900 w 1209675"/>
              <a:gd name="connsiteY60" fmla="*/ 482600 h 784225"/>
              <a:gd name="connsiteX61" fmla="*/ 165100 w 1209675"/>
              <a:gd name="connsiteY61" fmla="*/ 384175 h 784225"/>
              <a:gd name="connsiteX62" fmla="*/ 219075 w 1209675"/>
              <a:gd name="connsiteY62" fmla="*/ 361950 h 784225"/>
              <a:gd name="connsiteX63" fmla="*/ 250825 w 1209675"/>
              <a:gd name="connsiteY63" fmla="*/ 355600 h 784225"/>
              <a:gd name="connsiteX64" fmla="*/ 358775 w 1209675"/>
              <a:gd name="connsiteY64" fmla="*/ 301625 h 784225"/>
              <a:gd name="connsiteX65" fmla="*/ 374650 w 1209675"/>
              <a:gd name="connsiteY65" fmla="*/ 276225 h 784225"/>
              <a:gd name="connsiteX66" fmla="*/ 412750 w 1209675"/>
              <a:gd name="connsiteY66" fmla="*/ 209550 h 784225"/>
              <a:gd name="connsiteX67" fmla="*/ 412750 w 1209675"/>
              <a:gd name="connsiteY67" fmla="*/ 209550 h 784225"/>
              <a:gd name="connsiteX68" fmla="*/ 479425 w 1209675"/>
              <a:gd name="connsiteY68" fmla="*/ 203200 h 784225"/>
              <a:gd name="connsiteX69" fmla="*/ 511175 w 1209675"/>
              <a:gd name="connsiteY69" fmla="*/ 187325 h 784225"/>
              <a:gd name="connsiteX70" fmla="*/ 533400 w 1209675"/>
              <a:gd name="connsiteY70" fmla="*/ 155575 h 784225"/>
              <a:gd name="connsiteX71" fmla="*/ 561975 w 1209675"/>
              <a:gd name="connsiteY71" fmla="*/ 139700 h 784225"/>
              <a:gd name="connsiteX72" fmla="*/ 600075 w 1209675"/>
              <a:gd name="connsiteY72" fmla="*/ 123825 h 784225"/>
              <a:gd name="connsiteX73" fmla="*/ 631825 w 1209675"/>
              <a:gd name="connsiteY73" fmla="*/ 120650 h 784225"/>
              <a:gd name="connsiteX74" fmla="*/ 666750 w 1209675"/>
              <a:gd name="connsiteY74" fmla="*/ 146050 h 784225"/>
              <a:gd name="connsiteX75" fmla="*/ 708025 w 1209675"/>
              <a:gd name="connsiteY75" fmla="*/ 158750 h 784225"/>
              <a:gd name="connsiteX76" fmla="*/ 742950 w 1209675"/>
              <a:gd name="connsiteY76" fmla="*/ 155575 h 784225"/>
              <a:gd name="connsiteX77" fmla="*/ 771525 w 1209675"/>
              <a:gd name="connsiteY77" fmla="*/ 152400 h 784225"/>
              <a:gd name="connsiteX78" fmla="*/ 800100 w 1209675"/>
              <a:gd name="connsiteY78" fmla="*/ 120650 h 784225"/>
              <a:gd name="connsiteX79" fmla="*/ 815975 w 1209675"/>
              <a:gd name="connsiteY79" fmla="*/ 98425 h 784225"/>
              <a:gd name="connsiteX80" fmla="*/ 847725 w 1209675"/>
              <a:gd name="connsiteY80" fmla="*/ 95250 h 784225"/>
              <a:gd name="connsiteX81" fmla="*/ 879475 w 1209675"/>
              <a:gd name="connsiteY81" fmla="*/ 79375 h 784225"/>
              <a:gd name="connsiteX82" fmla="*/ 901700 w 1209675"/>
              <a:gd name="connsiteY82" fmla="*/ 60325 h 784225"/>
              <a:gd name="connsiteX83" fmla="*/ 930275 w 1209675"/>
              <a:gd name="connsiteY83" fmla="*/ 19050 h 784225"/>
              <a:gd name="connsiteX84" fmla="*/ 955675 w 1209675"/>
              <a:gd name="connsiteY84" fmla="*/ 12700 h 784225"/>
              <a:gd name="connsiteX85" fmla="*/ 990600 w 1209675"/>
              <a:gd name="connsiteY85" fmla="*/ 41275 h 784225"/>
              <a:gd name="connsiteX86" fmla="*/ 1022350 w 1209675"/>
              <a:gd name="connsiteY86" fmla="*/ 50800 h 784225"/>
              <a:gd name="connsiteX87" fmla="*/ 1066800 w 1209675"/>
              <a:gd name="connsiteY87" fmla="*/ 22225 h 784225"/>
              <a:gd name="connsiteX88" fmla="*/ 1098550 w 1209675"/>
              <a:gd name="connsiteY88" fmla="*/ 15875 h 784225"/>
              <a:gd name="connsiteX89" fmla="*/ 1123950 w 1209675"/>
              <a:gd name="connsiteY89" fmla="*/ 3175 h 784225"/>
              <a:gd name="connsiteX90" fmla="*/ 1139825 w 1209675"/>
              <a:gd name="connsiteY90" fmla="*/ 0 h 784225"/>
              <a:gd name="connsiteX91" fmla="*/ 1155700 w 1209675"/>
              <a:gd name="connsiteY91" fmla="*/ 22225 h 784225"/>
              <a:gd name="connsiteX92" fmla="*/ 1143000 w 1209675"/>
              <a:gd name="connsiteY92" fmla="*/ 63500 h 784225"/>
              <a:gd name="connsiteX93" fmla="*/ 1101725 w 1209675"/>
              <a:gd name="connsiteY93" fmla="*/ 63500 h 784225"/>
              <a:gd name="connsiteX94" fmla="*/ 1085850 w 1209675"/>
              <a:gd name="connsiteY94" fmla="*/ 117475 h 784225"/>
              <a:gd name="connsiteX95" fmla="*/ 1082675 w 1209675"/>
              <a:gd name="connsiteY95" fmla="*/ 142875 h 784225"/>
              <a:gd name="connsiteX96" fmla="*/ 1149350 w 1209675"/>
              <a:gd name="connsiteY96" fmla="*/ 152400 h 784225"/>
              <a:gd name="connsiteX97" fmla="*/ 1162050 w 1209675"/>
              <a:gd name="connsiteY97" fmla="*/ 171450 h 784225"/>
              <a:gd name="connsiteX98" fmla="*/ 1152525 w 1209675"/>
              <a:gd name="connsiteY98" fmla="*/ 234950 h 784225"/>
              <a:gd name="connsiteX99" fmla="*/ 1152525 w 1209675"/>
              <a:gd name="connsiteY99" fmla="*/ 298450 h 784225"/>
              <a:gd name="connsiteX100" fmla="*/ 1190625 w 1209675"/>
              <a:gd name="connsiteY100" fmla="*/ 387350 h 784225"/>
              <a:gd name="connsiteX101" fmla="*/ 1209675 w 1209675"/>
              <a:gd name="connsiteY101" fmla="*/ 447675 h 784225"/>
              <a:gd name="connsiteX102" fmla="*/ 1196975 w 1209675"/>
              <a:gd name="connsiteY102" fmla="*/ 476250 h 784225"/>
              <a:gd name="connsiteX103" fmla="*/ 1136650 w 1209675"/>
              <a:gd name="connsiteY103" fmla="*/ 463550 h 784225"/>
              <a:gd name="connsiteX104" fmla="*/ 1095375 w 1209675"/>
              <a:gd name="connsiteY104" fmla="*/ 501650 h 784225"/>
              <a:gd name="connsiteX105" fmla="*/ 1089025 w 1209675"/>
              <a:gd name="connsiteY105" fmla="*/ 549275 h 784225"/>
              <a:gd name="connsiteX106" fmla="*/ 1089025 w 1209675"/>
              <a:gd name="connsiteY106" fmla="*/ 574675 h 784225"/>
              <a:gd name="connsiteX107" fmla="*/ 1054100 w 1209675"/>
              <a:gd name="connsiteY107" fmla="*/ 644525 h 78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209675" h="784225">
                <a:moveTo>
                  <a:pt x="1054100" y="644525"/>
                </a:moveTo>
                <a:lnTo>
                  <a:pt x="1054100" y="644525"/>
                </a:lnTo>
                <a:cubicBezTo>
                  <a:pt x="1051983" y="654050"/>
                  <a:pt x="1050836" y="663843"/>
                  <a:pt x="1047750" y="673100"/>
                </a:cubicBezTo>
                <a:cubicBezTo>
                  <a:pt x="1046543" y="676720"/>
                  <a:pt x="1045142" y="681877"/>
                  <a:pt x="1041400" y="682625"/>
                </a:cubicBezTo>
                <a:cubicBezTo>
                  <a:pt x="1037658" y="683373"/>
                  <a:pt x="1035362" y="677825"/>
                  <a:pt x="1031875" y="676275"/>
                </a:cubicBezTo>
                <a:cubicBezTo>
                  <a:pt x="1025758" y="673557"/>
                  <a:pt x="1019175" y="672042"/>
                  <a:pt x="1012825" y="669925"/>
                </a:cubicBezTo>
                <a:cubicBezTo>
                  <a:pt x="1002457" y="666469"/>
                  <a:pt x="999685" y="665108"/>
                  <a:pt x="987425" y="663575"/>
                </a:cubicBezTo>
                <a:cubicBezTo>
                  <a:pt x="975826" y="662125"/>
                  <a:pt x="964142" y="661458"/>
                  <a:pt x="952500" y="660400"/>
                </a:cubicBezTo>
                <a:cubicBezTo>
                  <a:pt x="946150" y="656167"/>
                  <a:pt x="937683" y="654050"/>
                  <a:pt x="933450" y="647700"/>
                </a:cubicBezTo>
                <a:cubicBezTo>
                  <a:pt x="925244" y="635390"/>
                  <a:pt x="930720" y="639382"/>
                  <a:pt x="917575" y="635000"/>
                </a:cubicBezTo>
                <a:cubicBezTo>
                  <a:pt x="914400" y="636058"/>
                  <a:pt x="910663" y="636084"/>
                  <a:pt x="908050" y="638175"/>
                </a:cubicBezTo>
                <a:cubicBezTo>
                  <a:pt x="905070" y="640559"/>
                  <a:pt x="902173" y="643914"/>
                  <a:pt x="901700" y="647700"/>
                </a:cubicBezTo>
                <a:cubicBezTo>
                  <a:pt x="901003" y="653273"/>
                  <a:pt x="905977" y="666880"/>
                  <a:pt x="908050" y="673100"/>
                </a:cubicBezTo>
                <a:cubicBezTo>
                  <a:pt x="906779" y="678184"/>
                  <a:pt x="900844" y="703304"/>
                  <a:pt x="898525" y="704850"/>
                </a:cubicBezTo>
                <a:lnTo>
                  <a:pt x="879475" y="717550"/>
                </a:lnTo>
                <a:cubicBezTo>
                  <a:pt x="859371" y="712524"/>
                  <a:pt x="870406" y="716796"/>
                  <a:pt x="847725" y="701675"/>
                </a:cubicBezTo>
                <a:lnTo>
                  <a:pt x="847725" y="701675"/>
                </a:lnTo>
                <a:cubicBezTo>
                  <a:pt x="841375" y="699558"/>
                  <a:pt x="835169" y="696948"/>
                  <a:pt x="828675" y="695325"/>
                </a:cubicBezTo>
                <a:cubicBezTo>
                  <a:pt x="824442" y="694267"/>
                  <a:pt x="820155" y="693404"/>
                  <a:pt x="815975" y="692150"/>
                </a:cubicBezTo>
                <a:cubicBezTo>
                  <a:pt x="783749" y="682482"/>
                  <a:pt x="809984" y="688412"/>
                  <a:pt x="781050" y="682625"/>
                </a:cubicBezTo>
                <a:cubicBezTo>
                  <a:pt x="777875" y="683683"/>
                  <a:pt x="772884" y="682742"/>
                  <a:pt x="771525" y="685800"/>
                </a:cubicBezTo>
                <a:cubicBezTo>
                  <a:pt x="768060" y="693597"/>
                  <a:pt x="769876" y="702805"/>
                  <a:pt x="768350" y="711200"/>
                </a:cubicBezTo>
                <a:cubicBezTo>
                  <a:pt x="767751" y="714493"/>
                  <a:pt x="767542" y="718358"/>
                  <a:pt x="765175" y="720725"/>
                </a:cubicBezTo>
                <a:cubicBezTo>
                  <a:pt x="759779" y="726121"/>
                  <a:pt x="746125" y="733425"/>
                  <a:pt x="746125" y="733425"/>
                </a:cubicBezTo>
                <a:cubicBezTo>
                  <a:pt x="741892" y="739775"/>
                  <a:pt x="735838" y="745235"/>
                  <a:pt x="733425" y="752475"/>
                </a:cubicBezTo>
                <a:cubicBezTo>
                  <a:pt x="731308" y="758825"/>
                  <a:pt x="733425" y="769408"/>
                  <a:pt x="727075" y="771525"/>
                </a:cubicBezTo>
                <a:cubicBezTo>
                  <a:pt x="698174" y="781159"/>
                  <a:pt x="743820" y="766381"/>
                  <a:pt x="701675" y="777875"/>
                </a:cubicBezTo>
                <a:cubicBezTo>
                  <a:pt x="695217" y="779636"/>
                  <a:pt x="682625" y="784225"/>
                  <a:pt x="682625" y="784225"/>
                </a:cubicBezTo>
                <a:lnTo>
                  <a:pt x="663575" y="777875"/>
                </a:lnTo>
                <a:cubicBezTo>
                  <a:pt x="660400" y="776817"/>
                  <a:pt x="657297" y="775512"/>
                  <a:pt x="654050" y="774700"/>
                </a:cubicBezTo>
                <a:cubicBezTo>
                  <a:pt x="634856" y="769902"/>
                  <a:pt x="645490" y="772905"/>
                  <a:pt x="622300" y="765175"/>
                </a:cubicBezTo>
                <a:cubicBezTo>
                  <a:pt x="619125" y="764117"/>
                  <a:pt x="615560" y="763856"/>
                  <a:pt x="612775" y="762000"/>
                </a:cubicBezTo>
                <a:lnTo>
                  <a:pt x="603250" y="755650"/>
                </a:lnTo>
                <a:cubicBezTo>
                  <a:pt x="601133" y="752475"/>
                  <a:pt x="599598" y="748823"/>
                  <a:pt x="596900" y="746125"/>
                </a:cubicBezTo>
                <a:cubicBezTo>
                  <a:pt x="594202" y="743427"/>
                  <a:pt x="589759" y="742755"/>
                  <a:pt x="587375" y="739775"/>
                </a:cubicBezTo>
                <a:cubicBezTo>
                  <a:pt x="585284" y="737162"/>
                  <a:pt x="585258" y="733425"/>
                  <a:pt x="584200" y="730250"/>
                </a:cubicBezTo>
                <a:cubicBezTo>
                  <a:pt x="583142" y="721783"/>
                  <a:pt x="583895" y="712885"/>
                  <a:pt x="581025" y="704850"/>
                </a:cubicBezTo>
                <a:cubicBezTo>
                  <a:pt x="576448" y="692036"/>
                  <a:pt x="562318" y="677448"/>
                  <a:pt x="549275" y="673100"/>
                </a:cubicBezTo>
                <a:cubicBezTo>
                  <a:pt x="536130" y="668718"/>
                  <a:pt x="542535" y="671781"/>
                  <a:pt x="530225" y="663575"/>
                </a:cubicBezTo>
                <a:cubicBezTo>
                  <a:pt x="522817" y="664633"/>
                  <a:pt x="515363" y="665411"/>
                  <a:pt x="508000" y="666750"/>
                </a:cubicBezTo>
                <a:cubicBezTo>
                  <a:pt x="497443" y="668669"/>
                  <a:pt x="486191" y="672961"/>
                  <a:pt x="476250" y="676275"/>
                </a:cubicBezTo>
                <a:lnTo>
                  <a:pt x="466725" y="679450"/>
                </a:lnTo>
                <a:lnTo>
                  <a:pt x="457200" y="682625"/>
                </a:lnTo>
                <a:cubicBezTo>
                  <a:pt x="451664" y="681933"/>
                  <a:pt x="430801" y="681011"/>
                  <a:pt x="422275" y="676275"/>
                </a:cubicBezTo>
                <a:cubicBezTo>
                  <a:pt x="415604" y="672569"/>
                  <a:pt x="409575" y="667808"/>
                  <a:pt x="403225" y="663575"/>
                </a:cubicBezTo>
                <a:cubicBezTo>
                  <a:pt x="400050" y="661458"/>
                  <a:pt x="397320" y="658432"/>
                  <a:pt x="393700" y="657225"/>
                </a:cubicBezTo>
                <a:lnTo>
                  <a:pt x="384175" y="654050"/>
                </a:lnTo>
                <a:cubicBezTo>
                  <a:pt x="382058" y="650875"/>
                  <a:pt x="380805" y="646909"/>
                  <a:pt x="377825" y="644525"/>
                </a:cubicBezTo>
                <a:cubicBezTo>
                  <a:pt x="366292" y="635299"/>
                  <a:pt x="368300" y="648101"/>
                  <a:pt x="368300" y="635000"/>
                </a:cubicBezTo>
                <a:lnTo>
                  <a:pt x="368300" y="635000"/>
                </a:lnTo>
                <a:lnTo>
                  <a:pt x="339725" y="603250"/>
                </a:lnTo>
                <a:lnTo>
                  <a:pt x="295275" y="587375"/>
                </a:lnTo>
                <a:lnTo>
                  <a:pt x="247650" y="603250"/>
                </a:lnTo>
                <a:lnTo>
                  <a:pt x="228600" y="577850"/>
                </a:lnTo>
                <a:lnTo>
                  <a:pt x="146050" y="552450"/>
                </a:lnTo>
                <a:lnTo>
                  <a:pt x="127000" y="600075"/>
                </a:lnTo>
                <a:lnTo>
                  <a:pt x="85725" y="587375"/>
                </a:lnTo>
                <a:lnTo>
                  <a:pt x="47625" y="593725"/>
                </a:lnTo>
                <a:lnTo>
                  <a:pt x="15875" y="574675"/>
                </a:lnTo>
                <a:lnTo>
                  <a:pt x="0" y="504825"/>
                </a:lnTo>
                <a:lnTo>
                  <a:pt x="88900" y="482600"/>
                </a:lnTo>
                <a:lnTo>
                  <a:pt x="165100" y="384175"/>
                </a:lnTo>
                <a:lnTo>
                  <a:pt x="219075" y="361950"/>
                </a:lnTo>
                <a:lnTo>
                  <a:pt x="250825" y="355600"/>
                </a:lnTo>
                <a:lnTo>
                  <a:pt x="358775" y="301625"/>
                </a:lnTo>
                <a:lnTo>
                  <a:pt x="374650" y="276225"/>
                </a:lnTo>
                <a:lnTo>
                  <a:pt x="412750" y="209550"/>
                </a:lnTo>
                <a:lnTo>
                  <a:pt x="412750" y="209550"/>
                </a:lnTo>
                <a:lnTo>
                  <a:pt x="479425" y="203200"/>
                </a:lnTo>
                <a:lnTo>
                  <a:pt x="511175" y="187325"/>
                </a:lnTo>
                <a:lnTo>
                  <a:pt x="533400" y="155575"/>
                </a:lnTo>
                <a:lnTo>
                  <a:pt x="561975" y="139700"/>
                </a:lnTo>
                <a:lnTo>
                  <a:pt x="600075" y="123825"/>
                </a:lnTo>
                <a:lnTo>
                  <a:pt x="631825" y="120650"/>
                </a:lnTo>
                <a:lnTo>
                  <a:pt x="666750" y="146050"/>
                </a:lnTo>
                <a:lnTo>
                  <a:pt x="708025" y="158750"/>
                </a:lnTo>
                <a:lnTo>
                  <a:pt x="742950" y="155575"/>
                </a:lnTo>
                <a:lnTo>
                  <a:pt x="771525" y="152400"/>
                </a:lnTo>
                <a:lnTo>
                  <a:pt x="800100" y="120650"/>
                </a:lnTo>
                <a:lnTo>
                  <a:pt x="815975" y="98425"/>
                </a:lnTo>
                <a:lnTo>
                  <a:pt x="847725" y="95250"/>
                </a:lnTo>
                <a:lnTo>
                  <a:pt x="879475" y="79375"/>
                </a:lnTo>
                <a:cubicBezTo>
                  <a:pt x="902561" y="62885"/>
                  <a:pt x="901700" y="72604"/>
                  <a:pt x="901700" y="60325"/>
                </a:cubicBezTo>
                <a:lnTo>
                  <a:pt x="930275" y="19050"/>
                </a:lnTo>
                <a:lnTo>
                  <a:pt x="955675" y="12700"/>
                </a:lnTo>
                <a:lnTo>
                  <a:pt x="990600" y="41275"/>
                </a:lnTo>
                <a:lnTo>
                  <a:pt x="1022350" y="50800"/>
                </a:lnTo>
                <a:lnTo>
                  <a:pt x="1066800" y="22225"/>
                </a:lnTo>
                <a:lnTo>
                  <a:pt x="1098550" y="15875"/>
                </a:lnTo>
                <a:lnTo>
                  <a:pt x="1123950" y="3175"/>
                </a:lnTo>
                <a:lnTo>
                  <a:pt x="1139825" y="0"/>
                </a:lnTo>
                <a:lnTo>
                  <a:pt x="1155700" y="22225"/>
                </a:lnTo>
                <a:lnTo>
                  <a:pt x="1143000" y="63500"/>
                </a:lnTo>
                <a:lnTo>
                  <a:pt x="1101725" y="63500"/>
                </a:lnTo>
                <a:lnTo>
                  <a:pt x="1085850" y="117475"/>
                </a:lnTo>
                <a:lnTo>
                  <a:pt x="1082675" y="142875"/>
                </a:lnTo>
                <a:lnTo>
                  <a:pt x="1149350" y="152400"/>
                </a:lnTo>
                <a:lnTo>
                  <a:pt x="1162050" y="171450"/>
                </a:lnTo>
                <a:lnTo>
                  <a:pt x="1152525" y="234950"/>
                </a:lnTo>
                <a:lnTo>
                  <a:pt x="1152525" y="298450"/>
                </a:lnTo>
                <a:lnTo>
                  <a:pt x="1190625" y="387350"/>
                </a:lnTo>
                <a:lnTo>
                  <a:pt x="1209675" y="447675"/>
                </a:lnTo>
                <a:lnTo>
                  <a:pt x="1196975" y="476250"/>
                </a:lnTo>
                <a:lnTo>
                  <a:pt x="1136650" y="463550"/>
                </a:lnTo>
                <a:lnTo>
                  <a:pt x="1095375" y="501650"/>
                </a:lnTo>
                <a:lnTo>
                  <a:pt x="1089025" y="549275"/>
                </a:lnTo>
                <a:lnTo>
                  <a:pt x="1089025" y="574675"/>
                </a:lnTo>
                <a:lnTo>
                  <a:pt x="1054100" y="644525"/>
                </a:lnTo>
                <a:close/>
              </a:path>
            </a:pathLst>
          </a:cu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t-LT" sz="1000" dirty="0">
              <a:solidFill>
                <a:srgbClr val="000000"/>
              </a:solidFill>
              <a:latin typeface="Calibri" panose="020F0502020204030204" pitchFamily="34" charset="0"/>
            </a:endParaRPr>
          </a:p>
        </p:txBody>
      </p:sp>
      <p:sp>
        <p:nvSpPr>
          <p:cNvPr id="68" name="Freeform 43">
            <a:extLst>
              <a:ext uri="{FF2B5EF4-FFF2-40B4-BE49-F238E27FC236}">
                <a16:creationId xmlns:a16="http://schemas.microsoft.com/office/drawing/2014/main" id="{13725466-BED0-614A-95D0-CBF1F3A5E7AD}"/>
              </a:ext>
            </a:extLst>
          </p:cNvPr>
          <p:cNvSpPr/>
          <p:nvPr/>
        </p:nvSpPr>
        <p:spPr>
          <a:xfrm>
            <a:off x="1049205" y="5314858"/>
            <a:ext cx="447440" cy="211333"/>
          </a:xfrm>
          <a:custGeom>
            <a:avLst/>
            <a:gdLst>
              <a:gd name="connsiteX0" fmla="*/ 0 w 1336675"/>
              <a:gd name="connsiteY0" fmla="*/ 498475 h 908050"/>
              <a:gd name="connsiteX1" fmla="*/ 0 w 1336675"/>
              <a:gd name="connsiteY1" fmla="*/ 498475 h 908050"/>
              <a:gd name="connsiteX2" fmla="*/ 38100 w 1336675"/>
              <a:gd name="connsiteY2" fmla="*/ 517525 h 908050"/>
              <a:gd name="connsiteX3" fmla="*/ 47625 w 1336675"/>
              <a:gd name="connsiteY3" fmla="*/ 523875 h 908050"/>
              <a:gd name="connsiteX4" fmla="*/ 57150 w 1336675"/>
              <a:gd name="connsiteY4" fmla="*/ 527050 h 908050"/>
              <a:gd name="connsiteX5" fmla="*/ 66675 w 1336675"/>
              <a:gd name="connsiteY5" fmla="*/ 533400 h 908050"/>
              <a:gd name="connsiteX6" fmla="*/ 120650 w 1336675"/>
              <a:gd name="connsiteY6" fmla="*/ 542925 h 908050"/>
              <a:gd name="connsiteX7" fmla="*/ 139700 w 1336675"/>
              <a:gd name="connsiteY7" fmla="*/ 552450 h 908050"/>
              <a:gd name="connsiteX8" fmla="*/ 152400 w 1336675"/>
              <a:gd name="connsiteY8" fmla="*/ 571500 h 908050"/>
              <a:gd name="connsiteX9" fmla="*/ 161925 w 1336675"/>
              <a:gd name="connsiteY9" fmla="*/ 574675 h 908050"/>
              <a:gd name="connsiteX10" fmla="*/ 203200 w 1336675"/>
              <a:gd name="connsiteY10" fmla="*/ 581025 h 908050"/>
              <a:gd name="connsiteX11" fmla="*/ 212725 w 1336675"/>
              <a:gd name="connsiteY11" fmla="*/ 587375 h 908050"/>
              <a:gd name="connsiteX12" fmla="*/ 219075 w 1336675"/>
              <a:gd name="connsiteY12" fmla="*/ 596900 h 908050"/>
              <a:gd name="connsiteX13" fmla="*/ 228600 w 1336675"/>
              <a:gd name="connsiteY13" fmla="*/ 600075 h 908050"/>
              <a:gd name="connsiteX14" fmla="*/ 234950 w 1336675"/>
              <a:gd name="connsiteY14" fmla="*/ 609600 h 908050"/>
              <a:gd name="connsiteX15" fmla="*/ 231775 w 1336675"/>
              <a:gd name="connsiteY15" fmla="*/ 619125 h 908050"/>
              <a:gd name="connsiteX16" fmla="*/ 225425 w 1336675"/>
              <a:gd name="connsiteY16" fmla="*/ 657225 h 908050"/>
              <a:gd name="connsiteX17" fmla="*/ 228600 w 1336675"/>
              <a:gd name="connsiteY17" fmla="*/ 669925 h 908050"/>
              <a:gd name="connsiteX18" fmla="*/ 231775 w 1336675"/>
              <a:gd name="connsiteY18" fmla="*/ 704850 h 908050"/>
              <a:gd name="connsiteX19" fmla="*/ 238125 w 1336675"/>
              <a:gd name="connsiteY19" fmla="*/ 723900 h 908050"/>
              <a:gd name="connsiteX20" fmla="*/ 244475 w 1336675"/>
              <a:gd name="connsiteY20" fmla="*/ 742950 h 908050"/>
              <a:gd name="connsiteX21" fmla="*/ 247650 w 1336675"/>
              <a:gd name="connsiteY21" fmla="*/ 752475 h 908050"/>
              <a:gd name="connsiteX22" fmla="*/ 254000 w 1336675"/>
              <a:gd name="connsiteY22" fmla="*/ 777875 h 908050"/>
              <a:gd name="connsiteX23" fmla="*/ 260350 w 1336675"/>
              <a:gd name="connsiteY23" fmla="*/ 800100 h 908050"/>
              <a:gd name="connsiteX24" fmla="*/ 260350 w 1336675"/>
              <a:gd name="connsiteY24" fmla="*/ 822325 h 908050"/>
              <a:gd name="connsiteX25" fmla="*/ 263525 w 1336675"/>
              <a:gd name="connsiteY25" fmla="*/ 831850 h 908050"/>
              <a:gd name="connsiteX26" fmla="*/ 282575 w 1336675"/>
              <a:gd name="connsiteY26" fmla="*/ 838200 h 908050"/>
              <a:gd name="connsiteX27" fmla="*/ 298450 w 1336675"/>
              <a:gd name="connsiteY27" fmla="*/ 835025 h 908050"/>
              <a:gd name="connsiteX28" fmla="*/ 317500 w 1336675"/>
              <a:gd name="connsiteY28" fmla="*/ 828675 h 908050"/>
              <a:gd name="connsiteX29" fmla="*/ 346075 w 1336675"/>
              <a:gd name="connsiteY29" fmla="*/ 822325 h 908050"/>
              <a:gd name="connsiteX30" fmla="*/ 358775 w 1336675"/>
              <a:gd name="connsiteY30" fmla="*/ 803275 h 908050"/>
              <a:gd name="connsiteX31" fmla="*/ 374650 w 1336675"/>
              <a:gd name="connsiteY31" fmla="*/ 777875 h 908050"/>
              <a:gd name="connsiteX32" fmla="*/ 384175 w 1336675"/>
              <a:gd name="connsiteY32" fmla="*/ 781050 h 908050"/>
              <a:gd name="connsiteX33" fmla="*/ 393700 w 1336675"/>
              <a:gd name="connsiteY33" fmla="*/ 787400 h 908050"/>
              <a:gd name="connsiteX34" fmla="*/ 403225 w 1336675"/>
              <a:gd name="connsiteY34" fmla="*/ 784225 h 908050"/>
              <a:gd name="connsiteX35" fmla="*/ 412750 w 1336675"/>
              <a:gd name="connsiteY35" fmla="*/ 774700 h 908050"/>
              <a:gd name="connsiteX36" fmla="*/ 419100 w 1336675"/>
              <a:gd name="connsiteY36" fmla="*/ 765175 h 908050"/>
              <a:gd name="connsiteX37" fmla="*/ 428625 w 1336675"/>
              <a:gd name="connsiteY37" fmla="*/ 768350 h 908050"/>
              <a:gd name="connsiteX38" fmla="*/ 444500 w 1336675"/>
              <a:gd name="connsiteY38" fmla="*/ 796925 h 908050"/>
              <a:gd name="connsiteX39" fmla="*/ 450850 w 1336675"/>
              <a:gd name="connsiteY39" fmla="*/ 806450 h 908050"/>
              <a:gd name="connsiteX40" fmla="*/ 460375 w 1336675"/>
              <a:gd name="connsiteY40" fmla="*/ 812800 h 908050"/>
              <a:gd name="connsiteX41" fmla="*/ 463550 w 1336675"/>
              <a:gd name="connsiteY41" fmla="*/ 822325 h 908050"/>
              <a:gd name="connsiteX42" fmla="*/ 473075 w 1336675"/>
              <a:gd name="connsiteY42" fmla="*/ 825500 h 908050"/>
              <a:gd name="connsiteX43" fmla="*/ 482600 w 1336675"/>
              <a:gd name="connsiteY43" fmla="*/ 831850 h 908050"/>
              <a:gd name="connsiteX44" fmla="*/ 539750 w 1336675"/>
              <a:gd name="connsiteY44" fmla="*/ 838200 h 908050"/>
              <a:gd name="connsiteX45" fmla="*/ 574675 w 1336675"/>
              <a:gd name="connsiteY45" fmla="*/ 841375 h 908050"/>
              <a:gd name="connsiteX46" fmla="*/ 603250 w 1336675"/>
              <a:gd name="connsiteY46" fmla="*/ 850900 h 908050"/>
              <a:gd name="connsiteX47" fmla="*/ 612775 w 1336675"/>
              <a:gd name="connsiteY47" fmla="*/ 854075 h 908050"/>
              <a:gd name="connsiteX48" fmla="*/ 628650 w 1336675"/>
              <a:gd name="connsiteY48" fmla="*/ 863600 h 908050"/>
              <a:gd name="connsiteX49" fmla="*/ 682625 w 1336675"/>
              <a:gd name="connsiteY49" fmla="*/ 841375 h 908050"/>
              <a:gd name="connsiteX50" fmla="*/ 714375 w 1336675"/>
              <a:gd name="connsiteY50" fmla="*/ 863600 h 908050"/>
              <a:gd name="connsiteX51" fmla="*/ 733425 w 1336675"/>
              <a:gd name="connsiteY51" fmla="*/ 869950 h 908050"/>
              <a:gd name="connsiteX52" fmla="*/ 746125 w 1336675"/>
              <a:gd name="connsiteY52" fmla="*/ 866775 h 908050"/>
              <a:gd name="connsiteX53" fmla="*/ 749300 w 1336675"/>
              <a:gd name="connsiteY53" fmla="*/ 857250 h 908050"/>
              <a:gd name="connsiteX54" fmla="*/ 755650 w 1336675"/>
              <a:gd name="connsiteY54" fmla="*/ 876300 h 908050"/>
              <a:gd name="connsiteX55" fmla="*/ 762000 w 1336675"/>
              <a:gd name="connsiteY55" fmla="*/ 885825 h 908050"/>
              <a:gd name="connsiteX56" fmla="*/ 781050 w 1336675"/>
              <a:gd name="connsiteY56" fmla="*/ 895350 h 908050"/>
              <a:gd name="connsiteX57" fmla="*/ 790575 w 1336675"/>
              <a:gd name="connsiteY57" fmla="*/ 889000 h 908050"/>
              <a:gd name="connsiteX58" fmla="*/ 831850 w 1336675"/>
              <a:gd name="connsiteY58" fmla="*/ 882650 h 908050"/>
              <a:gd name="connsiteX59" fmla="*/ 844550 w 1336675"/>
              <a:gd name="connsiteY59" fmla="*/ 885825 h 908050"/>
              <a:gd name="connsiteX60" fmla="*/ 854075 w 1336675"/>
              <a:gd name="connsiteY60" fmla="*/ 904875 h 908050"/>
              <a:gd name="connsiteX61" fmla="*/ 863600 w 1336675"/>
              <a:gd name="connsiteY61" fmla="*/ 908050 h 908050"/>
              <a:gd name="connsiteX62" fmla="*/ 898525 w 1336675"/>
              <a:gd name="connsiteY62" fmla="*/ 901700 h 908050"/>
              <a:gd name="connsiteX63" fmla="*/ 923925 w 1336675"/>
              <a:gd name="connsiteY63" fmla="*/ 895350 h 908050"/>
              <a:gd name="connsiteX64" fmla="*/ 942975 w 1336675"/>
              <a:gd name="connsiteY64" fmla="*/ 892175 h 908050"/>
              <a:gd name="connsiteX65" fmla="*/ 1003300 w 1336675"/>
              <a:gd name="connsiteY65" fmla="*/ 885825 h 908050"/>
              <a:gd name="connsiteX66" fmla="*/ 1028700 w 1336675"/>
              <a:gd name="connsiteY66" fmla="*/ 892175 h 908050"/>
              <a:gd name="connsiteX67" fmla="*/ 1060450 w 1336675"/>
              <a:gd name="connsiteY67" fmla="*/ 901700 h 908050"/>
              <a:gd name="connsiteX68" fmla="*/ 1073150 w 1336675"/>
              <a:gd name="connsiteY68" fmla="*/ 898525 h 908050"/>
              <a:gd name="connsiteX69" fmla="*/ 1079500 w 1336675"/>
              <a:gd name="connsiteY69" fmla="*/ 889000 h 908050"/>
              <a:gd name="connsiteX70" fmla="*/ 1085850 w 1336675"/>
              <a:gd name="connsiteY70" fmla="*/ 866775 h 908050"/>
              <a:gd name="connsiteX71" fmla="*/ 1079500 w 1336675"/>
              <a:gd name="connsiteY71" fmla="*/ 831850 h 908050"/>
              <a:gd name="connsiteX72" fmla="*/ 1082675 w 1336675"/>
              <a:gd name="connsiteY72" fmla="*/ 815975 h 908050"/>
              <a:gd name="connsiteX73" fmla="*/ 1092200 w 1336675"/>
              <a:gd name="connsiteY73" fmla="*/ 812800 h 908050"/>
              <a:gd name="connsiteX74" fmla="*/ 1098550 w 1336675"/>
              <a:gd name="connsiteY74" fmla="*/ 803275 h 908050"/>
              <a:gd name="connsiteX75" fmla="*/ 1095375 w 1336675"/>
              <a:gd name="connsiteY75" fmla="*/ 793750 h 908050"/>
              <a:gd name="connsiteX76" fmla="*/ 1076325 w 1336675"/>
              <a:gd name="connsiteY76" fmla="*/ 784225 h 908050"/>
              <a:gd name="connsiteX77" fmla="*/ 1066800 w 1336675"/>
              <a:gd name="connsiteY77" fmla="*/ 762000 h 908050"/>
              <a:gd name="connsiteX78" fmla="*/ 1069975 w 1336675"/>
              <a:gd name="connsiteY78" fmla="*/ 739775 h 908050"/>
              <a:gd name="connsiteX79" fmla="*/ 1060450 w 1336675"/>
              <a:gd name="connsiteY79" fmla="*/ 692150 h 908050"/>
              <a:gd name="connsiteX80" fmla="*/ 1054100 w 1336675"/>
              <a:gd name="connsiteY80" fmla="*/ 682625 h 908050"/>
              <a:gd name="connsiteX81" fmla="*/ 1050925 w 1336675"/>
              <a:gd name="connsiteY81" fmla="*/ 666750 h 908050"/>
              <a:gd name="connsiteX82" fmla="*/ 1057275 w 1336675"/>
              <a:gd name="connsiteY82" fmla="*/ 631825 h 908050"/>
              <a:gd name="connsiteX83" fmla="*/ 1050925 w 1336675"/>
              <a:gd name="connsiteY83" fmla="*/ 622300 h 908050"/>
              <a:gd name="connsiteX84" fmla="*/ 1069975 w 1336675"/>
              <a:gd name="connsiteY84" fmla="*/ 612775 h 908050"/>
              <a:gd name="connsiteX85" fmla="*/ 1066800 w 1336675"/>
              <a:gd name="connsiteY85" fmla="*/ 596900 h 908050"/>
              <a:gd name="connsiteX86" fmla="*/ 1060450 w 1336675"/>
              <a:gd name="connsiteY86" fmla="*/ 577850 h 908050"/>
              <a:gd name="connsiteX87" fmla="*/ 1057275 w 1336675"/>
              <a:gd name="connsiteY87" fmla="*/ 568325 h 908050"/>
              <a:gd name="connsiteX88" fmla="*/ 1054100 w 1336675"/>
              <a:gd name="connsiteY88" fmla="*/ 555625 h 908050"/>
              <a:gd name="connsiteX89" fmla="*/ 1025525 w 1336675"/>
              <a:gd name="connsiteY89" fmla="*/ 539750 h 908050"/>
              <a:gd name="connsiteX90" fmla="*/ 1016000 w 1336675"/>
              <a:gd name="connsiteY90" fmla="*/ 536575 h 908050"/>
              <a:gd name="connsiteX91" fmla="*/ 1009650 w 1336675"/>
              <a:gd name="connsiteY91" fmla="*/ 527050 h 908050"/>
              <a:gd name="connsiteX92" fmla="*/ 1000125 w 1336675"/>
              <a:gd name="connsiteY92" fmla="*/ 520700 h 908050"/>
              <a:gd name="connsiteX93" fmla="*/ 996950 w 1336675"/>
              <a:gd name="connsiteY93" fmla="*/ 508000 h 908050"/>
              <a:gd name="connsiteX94" fmla="*/ 990600 w 1336675"/>
              <a:gd name="connsiteY94" fmla="*/ 498475 h 908050"/>
              <a:gd name="connsiteX95" fmla="*/ 987425 w 1336675"/>
              <a:gd name="connsiteY95" fmla="*/ 488950 h 908050"/>
              <a:gd name="connsiteX96" fmla="*/ 993775 w 1336675"/>
              <a:gd name="connsiteY96" fmla="*/ 450850 h 908050"/>
              <a:gd name="connsiteX97" fmla="*/ 1000125 w 1336675"/>
              <a:gd name="connsiteY97" fmla="*/ 431800 h 908050"/>
              <a:gd name="connsiteX98" fmla="*/ 1019175 w 1336675"/>
              <a:gd name="connsiteY98" fmla="*/ 425450 h 908050"/>
              <a:gd name="connsiteX99" fmla="*/ 1028700 w 1336675"/>
              <a:gd name="connsiteY99" fmla="*/ 419100 h 908050"/>
              <a:gd name="connsiteX100" fmla="*/ 1108075 w 1336675"/>
              <a:gd name="connsiteY100" fmla="*/ 412750 h 908050"/>
              <a:gd name="connsiteX101" fmla="*/ 1130300 w 1336675"/>
              <a:gd name="connsiteY101" fmla="*/ 412750 h 908050"/>
              <a:gd name="connsiteX102" fmla="*/ 1158875 w 1336675"/>
              <a:gd name="connsiteY102" fmla="*/ 415925 h 908050"/>
              <a:gd name="connsiteX103" fmla="*/ 1165225 w 1336675"/>
              <a:gd name="connsiteY103" fmla="*/ 406400 h 908050"/>
              <a:gd name="connsiteX104" fmla="*/ 1155700 w 1336675"/>
              <a:gd name="connsiteY104" fmla="*/ 384175 h 908050"/>
              <a:gd name="connsiteX105" fmla="*/ 1149350 w 1336675"/>
              <a:gd name="connsiteY105" fmla="*/ 365125 h 908050"/>
              <a:gd name="connsiteX106" fmla="*/ 1146175 w 1336675"/>
              <a:gd name="connsiteY106" fmla="*/ 355600 h 908050"/>
              <a:gd name="connsiteX107" fmla="*/ 1152525 w 1336675"/>
              <a:gd name="connsiteY107" fmla="*/ 336550 h 908050"/>
              <a:gd name="connsiteX108" fmla="*/ 1171575 w 1336675"/>
              <a:gd name="connsiteY108" fmla="*/ 323850 h 908050"/>
              <a:gd name="connsiteX109" fmla="*/ 1177925 w 1336675"/>
              <a:gd name="connsiteY109" fmla="*/ 304800 h 908050"/>
              <a:gd name="connsiteX110" fmla="*/ 1168400 w 1336675"/>
              <a:gd name="connsiteY110" fmla="*/ 285750 h 908050"/>
              <a:gd name="connsiteX111" fmla="*/ 1168400 w 1336675"/>
              <a:gd name="connsiteY111" fmla="*/ 279400 h 908050"/>
              <a:gd name="connsiteX112" fmla="*/ 1244600 w 1336675"/>
              <a:gd name="connsiteY112" fmla="*/ 263525 h 908050"/>
              <a:gd name="connsiteX113" fmla="*/ 1301750 w 1336675"/>
              <a:gd name="connsiteY113" fmla="*/ 238125 h 908050"/>
              <a:gd name="connsiteX114" fmla="*/ 1323975 w 1336675"/>
              <a:gd name="connsiteY114" fmla="*/ 219075 h 908050"/>
              <a:gd name="connsiteX115" fmla="*/ 1336675 w 1336675"/>
              <a:gd name="connsiteY115" fmla="*/ 171450 h 908050"/>
              <a:gd name="connsiteX116" fmla="*/ 1327150 w 1336675"/>
              <a:gd name="connsiteY116" fmla="*/ 127000 h 908050"/>
              <a:gd name="connsiteX117" fmla="*/ 1260475 w 1336675"/>
              <a:gd name="connsiteY117" fmla="*/ 158750 h 908050"/>
              <a:gd name="connsiteX118" fmla="*/ 1260475 w 1336675"/>
              <a:gd name="connsiteY118" fmla="*/ 123825 h 908050"/>
              <a:gd name="connsiteX119" fmla="*/ 1228725 w 1336675"/>
              <a:gd name="connsiteY119" fmla="*/ 15875 h 908050"/>
              <a:gd name="connsiteX120" fmla="*/ 1165225 w 1336675"/>
              <a:gd name="connsiteY120" fmla="*/ 0 h 908050"/>
              <a:gd name="connsiteX121" fmla="*/ 1143000 w 1336675"/>
              <a:gd name="connsiteY121" fmla="*/ 38100 h 908050"/>
              <a:gd name="connsiteX122" fmla="*/ 1114425 w 1336675"/>
              <a:gd name="connsiteY122" fmla="*/ 76200 h 908050"/>
              <a:gd name="connsiteX123" fmla="*/ 1079500 w 1336675"/>
              <a:gd name="connsiteY123" fmla="*/ 79375 h 908050"/>
              <a:gd name="connsiteX124" fmla="*/ 1063625 w 1336675"/>
              <a:gd name="connsiteY124" fmla="*/ 60325 h 908050"/>
              <a:gd name="connsiteX125" fmla="*/ 1009650 w 1336675"/>
              <a:gd name="connsiteY125" fmla="*/ 85725 h 908050"/>
              <a:gd name="connsiteX126" fmla="*/ 974725 w 1336675"/>
              <a:gd name="connsiteY126" fmla="*/ 85725 h 908050"/>
              <a:gd name="connsiteX127" fmla="*/ 952500 w 1336675"/>
              <a:gd name="connsiteY127" fmla="*/ 101600 h 908050"/>
              <a:gd name="connsiteX128" fmla="*/ 927100 w 1336675"/>
              <a:gd name="connsiteY128" fmla="*/ 114300 h 908050"/>
              <a:gd name="connsiteX129" fmla="*/ 889000 w 1336675"/>
              <a:gd name="connsiteY129" fmla="*/ 104775 h 908050"/>
              <a:gd name="connsiteX130" fmla="*/ 889000 w 1336675"/>
              <a:gd name="connsiteY130" fmla="*/ 104775 h 908050"/>
              <a:gd name="connsiteX131" fmla="*/ 866775 w 1336675"/>
              <a:gd name="connsiteY131" fmla="*/ 146050 h 908050"/>
              <a:gd name="connsiteX132" fmla="*/ 866775 w 1336675"/>
              <a:gd name="connsiteY132" fmla="*/ 146050 h 908050"/>
              <a:gd name="connsiteX133" fmla="*/ 838200 w 1336675"/>
              <a:gd name="connsiteY133" fmla="*/ 123825 h 908050"/>
              <a:gd name="connsiteX134" fmla="*/ 774700 w 1336675"/>
              <a:gd name="connsiteY134" fmla="*/ 120650 h 908050"/>
              <a:gd name="connsiteX135" fmla="*/ 774700 w 1336675"/>
              <a:gd name="connsiteY135" fmla="*/ 120650 h 908050"/>
              <a:gd name="connsiteX136" fmla="*/ 755650 w 1336675"/>
              <a:gd name="connsiteY136" fmla="*/ 79375 h 908050"/>
              <a:gd name="connsiteX137" fmla="*/ 730250 w 1336675"/>
              <a:gd name="connsiteY137" fmla="*/ 57150 h 908050"/>
              <a:gd name="connsiteX138" fmla="*/ 730250 w 1336675"/>
              <a:gd name="connsiteY138" fmla="*/ 57150 h 908050"/>
              <a:gd name="connsiteX139" fmla="*/ 682625 w 1336675"/>
              <a:gd name="connsiteY139" fmla="*/ 34925 h 908050"/>
              <a:gd name="connsiteX140" fmla="*/ 660400 w 1336675"/>
              <a:gd name="connsiteY140" fmla="*/ 25400 h 908050"/>
              <a:gd name="connsiteX141" fmla="*/ 635000 w 1336675"/>
              <a:gd name="connsiteY141" fmla="*/ 69850 h 908050"/>
              <a:gd name="connsiteX142" fmla="*/ 635000 w 1336675"/>
              <a:gd name="connsiteY142" fmla="*/ 69850 h 908050"/>
              <a:gd name="connsiteX143" fmla="*/ 635000 w 1336675"/>
              <a:gd name="connsiteY143" fmla="*/ 69850 h 908050"/>
              <a:gd name="connsiteX144" fmla="*/ 635000 w 1336675"/>
              <a:gd name="connsiteY144" fmla="*/ 107950 h 908050"/>
              <a:gd name="connsiteX145" fmla="*/ 669925 w 1336675"/>
              <a:gd name="connsiteY145" fmla="*/ 127000 h 908050"/>
              <a:gd name="connsiteX146" fmla="*/ 682625 w 1336675"/>
              <a:gd name="connsiteY146" fmla="*/ 161925 h 908050"/>
              <a:gd name="connsiteX147" fmla="*/ 679450 w 1336675"/>
              <a:gd name="connsiteY147" fmla="*/ 193675 h 908050"/>
              <a:gd name="connsiteX148" fmla="*/ 647700 w 1336675"/>
              <a:gd name="connsiteY148" fmla="*/ 212725 h 908050"/>
              <a:gd name="connsiteX149" fmla="*/ 615950 w 1336675"/>
              <a:gd name="connsiteY149" fmla="*/ 238125 h 908050"/>
              <a:gd name="connsiteX150" fmla="*/ 584200 w 1336675"/>
              <a:gd name="connsiteY150" fmla="*/ 234950 h 908050"/>
              <a:gd name="connsiteX151" fmla="*/ 552450 w 1336675"/>
              <a:gd name="connsiteY151" fmla="*/ 212725 h 908050"/>
              <a:gd name="connsiteX152" fmla="*/ 520700 w 1336675"/>
              <a:gd name="connsiteY152" fmla="*/ 219075 h 908050"/>
              <a:gd name="connsiteX153" fmla="*/ 495300 w 1336675"/>
              <a:gd name="connsiteY153" fmla="*/ 247650 h 908050"/>
              <a:gd name="connsiteX154" fmla="*/ 463550 w 1336675"/>
              <a:gd name="connsiteY154" fmla="*/ 254000 h 908050"/>
              <a:gd name="connsiteX155" fmla="*/ 450850 w 1336675"/>
              <a:gd name="connsiteY155" fmla="*/ 231775 h 908050"/>
              <a:gd name="connsiteX156" fmla="*/ 441325 w 1336675"/>
              <a:gd name="connsiteY156" fmla="*/ 234950 h 908050"/>
              <a:gd name="connsiteX157" fmla="*/ 425450 w 1336675"/>
              <a:gd name="connsiteY157" fmla="*/ 263525 h 908050"/>
              <a:gd name="connsiteX158" fmla="*/ 393700 w 1336675"/>
              <a:gd name="connsiteY158" fmla="*/ 282575 h 908050"/>
              <a:gd name="connsiteX159" fmla="*/ 358775 w 1336675"/>
              <a:gd name="connsiteY159" fmla="*/ 288925 h 908050"/>
              <a:gd name="connsiteX160" fmla="*/ 349250 w 1336675"/>
              <a:gd name="connsiteY160" fmla="*/ 263525 h 908050"/>
              <a:gd name="connsiteX161" fmla="*/ 330200 w 1336675"/>
              <a:gd name="connsiteY161" fmla="*/ 254000 h 908050"/>
              <a:gd name="connsiteX162" fmla="*/ 311150 w 1336675"/>
              <a:gd name="connsiteY162" fmla="*/ 257175 h 908050"/>
              <a:gd name="connsiteX163" fmla="*/ 292100 w 1336675"/>
              <a:gd name="connsiteY163" fmla="*/ 225425 h 908050"/>
              <a:gd name="connsiteX164" fmla="*/ 266700 w 1336675"/>
              <a:gd name="connsiteY164" fmla="*/ 196850 h 908050"/>
              <a:gd name="connsiteX165" fmla="*/ 244475 w 1336675"/>
              <a:gd name="connsiteY165" fmla="*/ 203200 h 908050"/>
              <a:gd name="connsiteX166" fmla="*/ 219075 w 1336675"/>
              <a:gd name="connsiteY166" fmla="*/ 219075 h 908050"/>
              <a:gd name="connsiteX167" fmla="*/ 196850 w 1336675"/>
              <a:gd name="connsiteY167" fmla="*/ 238125 h 908050"/>
              <a:gd name="connsiteX168" fmla="*/ 184150 w 1336675"/>
              <a:gd name="connsiteY168" fmla="*/ 263525 h 908050"/>
              <a:gd name="connsiteX169" fmla="*/ 177800 w 1336675"/>
              <a:gd name="connsiteY169" fmla="*/ 273050 h 908050"/>
              <a:gd name="connsiteX170" fmla="*/ 171450 w 1336675"/>
              <a:gd name="connsiteY170" fmla="*/ 292100 h 908050"/>
              <a:gd name="connsiteX171" fmla="*/ 161925 w 1336675"/>
              <a:gd name="connsiteY171" fmla="*/ 311150 h 908050"/>
              <a:gd name="connsiteX172" fmla="*/ 152400 w 1336675"/>
              <a:gd name="connsiteY172" fmla="*/ 314325 h 908050"/>
              <a:gd name="connsiteX173" fmla="*/ 123825 w 1336675"/>
              <a:gd name="connsiteY173" fmla="*/ 333375 h 908050"/>
              <a:gd name="connsiteX174" fmla="*/ 114300 w 1336675"/>
              <a:gd name="connsiteY174" fmla="*/ 339725 h 908050"/>
              <a:gd name="connsiteX175" fmla="*/ 104775 w 1336675"/>
              <a:gd name="connsiteY175" fmla="*/ 346075 h 908050"/>
              <a:gd name="connsiteX176" fmla="*/ 98425 w 1336675"/>
              <a:gd name="connsiteY176" fmla="*/ 355600 h 908050"/>
              <a:gd name="connsiteX177" fmla="*/ 95250 w 1336675"/>
              <a:gd name="connsiteY177" fmla="*/ 365125 h 908050"/>
              <a:gd name="connsiteX178" fmla="*/ 66675 w 1336675"/>
              <a:gd name="connsiteY178" fmla="*/ 377825 h 908050"/>
              <a:gd name="connsiteX179" fmla="*/ 0 w 1336675"/>
              <a:gd name="connsiteY179" fmla="*/ 498475 h 90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Lst>
            <a:rect l="l" t="t" r="r" b="b"/>
            <a:pathLst>
              <a:path w="1336675" h="908050">
                <a:moveTo>
                  <a:pt x="0" y="498475"/>
                </a:moveTo>
                <a:lnTo>
                  <a:pt x="0" y="498475"/>
                </a:lnTo>
                <a:cubicBezTo>
                  <a:pt x="12700" y="504825"/>
                  <a:pt x="26286" y="509649"/>
                  <a:pt x="38100" y="517525"/>
                </a:cubicBezTo>
                <a:cubicBezTo>
                  <a:pt x="41275" y="519642"/>
                  <a:pt x="44212" y="522168"/>
                  <a:pt x="47625" y="523875"/>
                </a:cubicBezTo>
                <a:cubicBezTo>
                  <a:pt x="50618" y="525372"/>
                  <a:pt x="54157" y="525553"/>
                  <a:pt x="57150" y="527050"/>
                </a:cubicBezTo>
                <a:cubicBezTo>
                  <a:pt x="60563" y="528757"/>
                  <a:pt x="63028" y="532278"/>
                  <a:pt x="66675" y="533400"/>
                </a:cubicBezTo>
                <a:cubicBezTo>
                  <a:pt x="80226" y="537569"/>
                  <a:pt x="105448" y="540753"/>
                  <a:pt x="120650" y="542925"/>
                </a:cubicBezTo>
                <a:cubicBezTo>
                  <a:pt x="126925" y="545017"/>
                  <a:pt x="135224" y="546855"/>
                  <a:pt x="139700" y="552450"/>
                </a:cubicBezTo>
                <a:cubicBezTo>
                  <a:pt x="153015" y="569094"/>
                  <a:pt x="128810" y="555773"/>
                  <a:pt x="152400" y="571500"/>
                </a:cubicBezTo>
                <a:cubicBezTo>
                  <a:pt x="155185" y="573356"/>
                  <a:pt x="158636" y="574058"/>
                  <a:pt x="161925" y="574675"/>
                </a:cubicBezTo>
                <a:cubicBezTo>
                  <a:pt x="175607" y="577240"/>
                  <a:pt x="189442" y="578908"/>
                  <a:pt x="203200" y="581025"/>
                </a:cubicBezTo>
                <a:cubicBezTo>
                  <a:pt x="206375" y="583142"/>
                  <a:pt x="210027" y="584677"/>
                  <a:pt x="212725" y="587375"/>
                </a:cubicBezTo>
                <a:cubicBezTo>
                  <a:pt x="215423" y="590073"/>
                  <a:pt x="216095" y="594516"/>
                  <a:pt x="219075" y="596900"/>
                </a:cubicBezTo>
                <a:cubicBezTo>
                  <a:pt x="221688" y="598991"/>
                  <a:pt x="225425" y="599017"/>
                  <a:pt x="228600" y="600075"/>
                </a:cubicBezTo>
                <a:cubicBezTo>
                  <a:pt x="230717" y="603250"/>
                  <a:pt x="234323" y="605836"/>
                  <a:pt x="234950" y="609600"/>
                </a:cubicBezTo>
                <a:cubicBezTo>
                  <a:pt x="235500" y="612901"/>
                  <a:pt x="232587" y="615878"/>
                  <a:pt x="231775" y="619125"/>
                </a:cubicBezTo>
                <a:cubicBezTo>
                  <a:pt x="228680" y="631505"/>
                  <a:pt x="227217" y="644680"/>
                  <a:pt x="225425" y="657225"/>
                </a:cubicBezTo>
                <a:cubicBezTo>
                  <a:pt x="226483" y="661458"/>
                  <a:pt x="228023" y="665600"/>
                  <a:pt x="228600" y="669925"/>
                </a:cubicBezTo>
                <a:cubicBezTo>
                  <a:pt x="230145" y="681512"/>
                  <a:pt x="229744" y="693338"/>
                  <a:pt x="231775" y="704850"/>
                </a:cubicBezTo>
                <a:cubicBezTo>
                  <a:pt x="232938" y="711442"/>
                  <a:pt x="236008" y="717550"/>
                  <a:pt x="238125" y="723900"/>
                </a:cubicBezTo>
                <a:lnTo>
                  <a:pt x="244475" y="742950"/>
                </a:lnTo>
                <a:cubicBezTo>
                  <a:pt x="245533" y="746125"/>
                  <a:pt x="246838" y="749228"/>
                  <a:pt x="247650" y="752475"/>
                </a:cubicBezTo>
                <a:cubicBezTo>
                  <a:pt x="249767" y="760942"/>
                  <a:pt x="251240" y="769596"/>
                  <a:pt x="254000" y="777875"/>
                </a:cubicBezTo>
                <a:cubicBezTo>
                  <a:pt x="258555" y="791540"/>
                  <a:pt x="256363" y="784153"/>
                  <a:pt x="260350" y="800100"/>
                </a:cubicBezTo>
                <a:cubicBezTo>
                  <a:pt x="256030" y="813059"/>
                  <a:pt x="256057" y="807298"/>
                  <a:pt x="260350" y="822325"/>
                </a:cubicBezTo>
                <a:cubicBezTo>
                  <a:pt x="261269" y="825543"/>
                  <a:pt x="260802" y="829905"/>
                  <a:pt x="263525" y="831850"/>
                </a:cubicBezTo>
                <a:cubicBezTo>
                  <a:pt x="268972" y="835741"/>
                  <a:pt x="282575" y="838200"/>
                  <a:pt x="282575" y="838200"/>
                </a:cubicBezTo>
                <a:cubicBezTo>
                  <a:pt x="287867" y="837142"/>
                  <a:pt x="293244" y="836445"/>
                  <a:pt x="298450" y="835025"/>
                </a:cubicBezTo>
                <a:cubicBezTo>
                  <a:pt x="304908" y="833264"/>
                  <a:pt x="310898" y="829775"/>
                  <a:pt x="317500" y="828675"/>
                </a:cubicBezTo>
                <a:cubicBezTo>
                  <a:pt x="339851" y="824950"/>
                  <a:pt x="330443" y="827536"/>
                  <a:pt x="346075" y="822325"/>
                </a:cubicBezTo>
                <a:cubicBezTo>
                  <a:pt x="350308" y="815975"/>
                  <a:pt x="356362" y="810515"/>
                  <a:pt x="358775" y="803275"/>
                </a:cubicBezTo>
                <a:cubicBezTo>
                  <a:pt x="366332" y="780605"/>
                  <a:pt x="359556" y="787938"/>
                  <a:pt x="374650" y="777875"/>
                </a:cubicBezTo>
                <a:cubicBezTo>
                  <a:pt x="377825" y="778933"/>
                  <a:pt x="381182" y="779553"/>
                  <a:pt x="384175" y="781050"/>
                </a:cubicBezTo>
                <a:cubicBezTo>
                  <a:pt x="387588" y="782757"/>
                  <a:pt x="389936" y="786773"/>
                  <a:pt x="393700" y="787400"/>
                </a:cubicBezTo>
                <a:cubicBezTo>
                  <a:pt x="397001" y="787950"/>
                  <a:pt x="400050" y="785283"/>
                  <a:pt x="403225" y="784225"/>
                </a:cubicBezTo>
                <a:cubicBezTo>
                  <a:pt x="406400" y="781050"/>
                  <a:pt x="409875" y="778149"/>
                  <a:pt x="412750" y="774700"/>
                </a:cubicBezTo>
                <a:cubicBezTo>
                  <a:pt x="415193" y="771769"/>
                  <a:pt x="415557" y="766592"/>
                  <a:pt x="419100" y="765175"/>
                </a:cubicBezTo>
                <a:cubicBezTo>
                  <a:pt x="422207" y="763932"/>
                  <a:pt x="425450" y="767292"/>
                  <a:pt x="428625" y="768350"/>
                </a:cubicBezTo>
                <a:cubicBezTo>
                  <a:pt x="434213" y="785115"/>
                  <a:pt x="429944" y="775090"/>
                  <a:pt x="444500" y="796925"/>
                </a:cubicBezTo>
                <a:cubicBezTo>
                  <a:pt x="446617" y="800100"/>
                  <a:pt x="447675" y="804333"/>
                  <a:pt x="450850" y="806450"/>
                </a:cubicBezTo>
                <a:lnTo>
                  <a:pt x="460375" y="812800"/>
                </a:lnTo>
                <a:cubicBezTo>
                  <a:pt x="461433" y="815975"/>
                  <a:pt x="461183" y="819958"/>
                  <a:pt x="463550" y="822325"/>
                </a:cubicBezTo>
                <a:cubicBezTo>
                  <a:pt x="465917" y="824692"/>
                  <a:pt x="470082" y="824003"/>
                  <a:pt x="473075" y="825500"/>
                </a:cubicBezTo>
                <a:cubicBezTo>
                  <a:pt x="476488" y="827207"/>
                  <a:pt x="479187" y="830143"/>
                  <a:pt x="482600" y="831850"/>
                </a:cubicBezTo>
                <a:cubicBezTo>
                  <a:pt x="497780" y="839440"/>
                  <a:pt x="533655" y="837731"/>
                  <a:pt x="539750" y="838200"/>
                </a:cubicBezTo>
                <a:cubicBezTo>
                  <a:pt x="551405" y="839097"/>
                  <a:pt x="563033" y="840317"/>
                  <a:pt x="574675" y="841375"/>
                </a:cubicBezTo>
                <a:lnTo>
                  <a:pt x="603250" y="850900"/>
                </a:lnTo>
                <a:cubicBezTo>
                  <a:pt x="606425" y="851958"/>
                  <a:pt x="609990" y="852219"/>
                  <a:pt x="612775" y="854075"/>
                </a:cubicBezTo>
                <a:cubicBezTo>
                  <a:pt x="624269" y="861738"/>
                  <a:pt x="618887" y="858718"/>
                  <a:pt x="628650" y="863600"/>
                </a:cubicBezTo>
                <a:lnTo>
                  <a:pt x="682625" y="841375"/>
                </a:lnTo>
                <a:cubicBezTo>
                  <a:pt x="693208" y="848783"/>
                  <a:pt x="702119" y="859515"/>
                  <a:pt x="714375" y="863600"/>
                </a:cubicBezTo>
                <a:lnTo>
                  <a:pt x="733425" y="869950"/>
                </a:lnTo>
                <a:cubicBezTo>
                  <a:pt x="737658" y="868892"/>
                  <a:pt x="742718" y="869501"/>
                  <a:pt x="746125" y="866775"/>
                </a:cubicBezTo>
                <a:cubicBezTo>
                  <a:pt x="748738" y="864684"/>
                  <a:pt x="746933" y="854883"/>
                  <a:pt x="749300" y="857250"/>
                </a:cubicBezTo>
                <a:cubicBezTo>
                  <a:pt x="754033" y="861983"/>
                  <a:pt x="751937" y="870731"/>
                  <a:pt x="755650" y="876300"/>
                </a:cubicBezTo>
                <a:cubicBezTo>
                  <a:pt x="757767" y="879475"/>
                  <a:pt x="759302" y="883127"/>
                  <a:pt x="762000" y="885825"/>
                </a:cubicBezTo>
                <a:cubicBezTo>
                  <a:pt x="768155" y="891980"/>
                  <a:pt x="773303" y="892768"/>
                  <a:pt x="781050" y="895350"/>
                </a:cubicBezTo>
                <a:cubicBezTo>
                  <a:pt x="784225" y="893233"/>
                  <a:pt x="787162" y="890707"/>
                  <a:pt x="790575" y="889000"/>
                </a:cubicBezTo>
                <a:cubicBezTo>
                  <a:pt x="802017" y="883279"/>
                  <a:pt x="822744" y="883561"/>
                  <a:pt x="831850" y="882650"/>
                </a:cubicBezTo>
                <a:cubicBezTo>
                  <a:pt x="836083" y="883708"/>
                  <a:pt x="840919" y="883404"/>
                  <a:pt x="844550" y="885825"/>
                </a:cubicBezTo>
                <a:cubicBezTo>
                  <a:pt x="862216" y="897602"/>
                  <a:pt x="841397" y="892197"/>
                  <a:pt x="854075" y="904875"/>
                </a:cubicBezTo>
                <a:cubicBezTo>
                  <a:pt x="856442" y="907242"/>
                  <a:pt x="860425" y="906992"/>
                  <a:pt x="863600" y="908050"/>
                </a:cubicBezTo>
                <a:cubicBezTo>
                  <a:pt x="887982" y="901954"/>
                  <a:pt x="864396" y="907388"/>
                  <a:pt x="898525" y="901700"/>
                </a:cubicBezTo>
                <a:cubicBezTo>
                  <a:pt x="953415" y="892552"/>
                  <a:pt x="887120" y="903529"/>
                  <a:pt x="923925" y="895350"/>
                </a:cubicBezTo>
                <a:cubicBezTo>
                  <a:pt x="930209" y="893953"/>
                  <a:pt x="936602" y="893085"/>
                  <a:pt x="942975" y="892175"/>
                </a:cubicBezTo>
                <a:cubicBezTo>
                  <a:pt x="967256" y="888706"/>
                  <a:pt x="977302" y="888188"/>
                  <a:pt x="1003300" y="885825"/>
                </a:cubicBezTo>
                <a:cubicBezTo>
                  <a:pt x="1011767" y="887942"/>
                  <a:pt x="1020421" y="889415"/>
                  <a:pt x="1028700" y="892175"/>
                </a:cubicBezTo>
                <a:cubicBezTo>
                  <a:pt x="1051890" y="899905"/>
                  <a:pt x="1041256" y="896902"/>
                  <a:pt x="1060450" y="901700"/>
                </a:cubicBezTo>
                <a:cubicBezTo>
                  <a:pt x="1064683" y="900642"/>
                  <a:pt x="1069519" y="900946"/>
                  <a:pt x="1073150" y="898525"/>
                </a:cubicBezTo>
                <a:cubicBezTo>
                  <a:pt x="1076325" y="896408"/>
                  <a:pt x="1077793" y="892413"/>
                  <a:pt x="1079500" y="889000"/>
                </a:cubicBezTo>
                <a:cubicBezTo>
                  <a:pt x="1081777" y="884445"/>
                  <a:pt x="1084833" y="870844"/>
                  <a:pt x="1085850" y="866775"/>
                </a:cubicBezTo>
                <a:cubicBezTo>
                  <a:pt x="1084818" y="861613"/>
                  <a:pt x="1079500" y="835912"/>
                  <a:pt x="1079500" y="831850"/>
                </a:cubicBezTo>
                <a:cubicBezTo>
                  <a:pt x="1079500" y="826454"/>
                  <a:pt x="1079682" y="820465"/>
                  <a:pt x="1082675" y="815975"/>
                </a:cubicBezTo>
                <a:cubicBezTo>
                  <a:pt x="1084531" y="813190"/>
                  <a:pt x="1089025" y="813858"/>
                  <a:pt x="1092200" y="812800"/>
                </a:cubicBezTo>
                <a:cubicBezTo>
                  <a:pt x="1094317" y="809625"/>
                  <a:pt x="1097923" y="807039"/>
                  <a:pt x="1098550" y="803275"/>
                </a:cubicBezTo>
                <a:cubicBezTo>
                  <a:pt x="1099100" y="799974"/>
                  <a:pt x="1097466" y="796363"/>
                  <a:pt x="1095375" y="793750"/>
                </a:cubicBezTo>
                <a:cubicBezTo>
                  <a:pt x="1090899" y="788155"/>
                  <a:pt x="1082600" y="786317"/>
                  <a:pt x="1076325" y="784225"/>
                </a:cubicBezTo>
                <a:cubicBezTo>
                  <a:pt x="1069502" y="763755"/>
                  <a:pt x="1074708" y="769908"/>
                  <a:pt x="1066800" y="762000"/>
                </a:cubicBezTo>
                <a:lnTo>
                  <a:pt x="1069975" y="739775"/>
                </a:lnTo>
                <a:cubicBezTo>
                  <a:pt x="1068747" y="728723"/>
                  <a:pt x="1067954" y="703407"/>
                  <a:pt x="1060450" y="692150"/>
                </a:cubicBezTo>
                <a:lnTo>
                  <a:pt x="1054100" y="682625"/>
                </a:lnTo>
                <a:cubicBezTo>
                  <a:pt x="1053042" y="677333"/>
                  <a:pt x="1050925" y="672146"/>
                  <a:pt x="1050925" y="666750"/>
                </a:cubicBezTo>
                <a:cubicBezTo>
                  <a:pt x="1050925" y="648799"/>
                  <a:pt x="1052810" y="645220"/>
                  <a:pt x="1057275" y="631825"/>
                </a:cubicBezTo>
                <a:cubicBezTo>
                  <a:pt x="1055158" y="628650"/>
                  <a:pt x="1050177" y="626042"/>
                  <a:pt x="1050925" y="622300"/>
                </a:cubicBezTo>
                <a:cubicBezTo>
                  <a:pt x="1051804" y="617904"/>
                  <a:pt x="1066855" y="613815"/>
                  <a:pt x="1069975" y="612775"/>
                </a:cubicBezTo>
                <a:cubicBezTo>
                  <a:pt x="1068917" y="607483"/>
                  <a:pt x="1068220" y="602106"/>
                  <a:pt x="1066800" y="596900"/>
                </a:cubicBezTo>
                <a:cubicBezTo>
                  <a:pt x="1065039" y="590442"/>
                  <a:pt x="1062567" y="584200"/>
                  <a:pt x="1060450" y="577850"/>
                </a:cubicBezTo>
                <a:cubicBezTo>
                  <a:pt x="1059392" y="574675"/>
                  <a:pt x="1058087" y="571572"/>
                  <a:pt x="1057275" y="568325"/>
                </a:cubicBezTo>
                <a:cubicBezTo>
                  <a:pt x="1056217" y="564092"/>
                  <a:pt x="1056265" y="559414"/>
                  <a:pt x="1054100" y="555625"/>
                </a:cubicBezTo>
                <a:cubicBezTo>
                  <a:pt x="1047390" y="543883"/>
                  <a:pt x="1037582" y="543769"/>
                  <a:pt x="1025525" y="539750"/>
                </a:cubicBezTo>
                <a:lnTo>
                  <a:pt x="1016000" y="536575"/>
                </a:lnTo>
                <a:cubicBezTo>
                  <a:pt x="1013883" y="533400"/>
                  <a:pt x="1012348" y="529748"/>
                  <a:pt x="1009650" y="527050"/>
                </a:cubicBezTo>
                <a:cubicBezTo>
                  <a:pt x="1006952" y="524352"/>
                  <a:pt x="1002242" y="523875"/>
                  <a:pt x="1000125" y="520700"/>
                </a:cubicBezTo>
                <a:cubicBezTo>
                  <a:pt x="997704" y="517069"/>
                  <a:pt x="998669" y="512011"/>
                  <a:pt x="996950" y="508000"/>
                </a:cubicBezTo>
                <a:cubicBezTo>
                  <a:pt x="995447" y="504493"/>
                  <a:pt x="992307" y="501888"/>
                  <a:pt x="990600" y="498475"/>
                </a:cubicBezTo>
                <a:cubicBezTo>
                  <a:pt x="989103" y="495482"/>
                  <a:pt x="988483" y="492125"/>
                  <a:pt x="987425" y="488950"/>
                </a:cubicBezTo>
                <a:cubicBezTo>
                  <a:pt x="989676" y="470940"/>
                  <a:pt x="989280" y="465834"/>
                  <a:pt x="993775" y="450850"/>
                </a:cubicBezTo>
                <a:cubicBezTo>
                  <a:pt x="995698" y="444439"/>
                  <a:pt x="993775" y="433917"/>
                  <a:pt x="1000125" y="431800"/>
                </a:cubicBezTo>
                <a:cubicBezTo>
                  <a:pt x="1006475" y="429683"/>
                  <a:pt x="1013606" y="429163"/>
                  <a:pt x="1019175" y="425450"/>
                </a:cubicBezTo>
                <a:cubicBezTo>
                  <a:pt x="1022350" y="423333"/>
                  <a:pt x="1024922" y="419640"/>
                  <a:pt x="1028700" y="419100"/>
                </a:cubicBezTo>
                <a:cubicBezTo>
                  <a:pt x="1054976" y="415346"/>
                  <a:pt x="1108075" y="412750"/>
                  <a:pt x="1108075" y="412750"/>
                </a:cubicBezTo>
                <a:cubicBezTo>
                  <a:pt x="1130913" y="420363"/>
                  <a:pt x="1102393" y="412750"/>
                  <a:pt x="1130300" y="412750"/>
                </a:cubicBezTo>
                <a:cubicBezTo>
                  <a:pt x="1139884" y="412750"/>
                  <a:pt x="1149350" y="414867"/>
                  <a:pt x="1158875" y="415925"/>
                </a:cubicBezTo>
                <a:cubicBezTo>
                  <a:pt x="1160992" y="412750"/>
                  <a:pt x="1164685" y="410178"/>
                  <a:pt x="1165225" y="406400"/>
                </a:cubicBezTo>
                <a:cubicBezTo>
                  <a:pt x="1166814" y="395277"/>
                  <a:pt x="1159495" y="392714"/>
                  <a:pt x="1155700" y="384175"/>
                </a:cubicBezTo>
                <a:cubicBezTo>
                  <a:pt x="1152982" y="378058"/>
                  <a:pt x="1151467" y="371475"/>
                  <a:pt x="1149350" y="365125"/>
                </a:cubicBezTo>
                <a:lnTo>
                  <a:pt x="1146175" y="355600"/>
                </a:lnTo>
                <a:cubicBezTo>
                  <a:pt x="1148292" y="349250"/>
                  <a:pt x="1146956" y="340263"/>
                  <a:pt x="1152525" y="336550"/>
                </a:cubicBezTo>
                <a:lnTo>
                  <a:pt x="1171575" y="323850"/>
                </a:lnTo>
                <a:cubicBezTo>
                  <a:pt x="1173692" y="317500"/>
                  <a:pt x="1181638" y="310369"/>
                  <a:pt x="1177925" y="304800"/>
                </a:cubicBezTo>
                <a:cubicBezTo>
                  <a:pt x="1172573" y="296773"/>
                  <a:pt x="1170278" y="295139"/>
                  <a:pt x="1168400" y="285750"/>
                </a:cubicBezTo>
                <a:cubicBezTo>
                  <a:pt x="1167985" y="283674"/>
                  <a:pt x="1168400" y="281517"/>
                  <a:pt x="1168400" y="279400"/>
                </a:cubicBezTo>
                <a:lnTo>
                  <a:pt x="1244600" y="263525"/>
                </a:lnTo>
                <a:lnTo>
                  <a:pt x="1301750" y="238125"/>
                </a:lnTo>
                <a:lnTo>
                  <a:pt x="1323975" y="219075"/>
                </a:lnTo>
                <a:lnTo>
                  <a:pt x="1336675" y="171450"/>
                </a:lnTo>
                <a:lnTo>
                  <a:pt x="1327150" y="127000"/>
                </a:lnTo>
                <a:lnTo>
                  <a:pt x="1260475" y="158750"/>
                </a:lnTo>
                <a:lnTo>
                  <a:pt x="1260475" y="123825"/>
                </a:lnTo>
                <a:lnTo>
                  <a:pt x="1228725" y="15875"/>
                </a:lnTo>
                <a:lnTo>
                  <a:pt x="1165225" y="0"/>
                </a:lnTo>
                <a:lnTo>
                  <a:pt x="1143000" y="38100"/>
                </a:lnTo>
                <a:lnTo>
                  <a:pt x="1114425" y="76200"/>
                </a:lnTo>
                <a:lnTo>
                  <a:pt x="1079500" y="79375"/>
                </a:lnTo>
                <a:lnTo>
                  <a:pt x="1063625" y="60325"/>
                </a:lnTo>
                <a:lnTo>
                  <a:pt x="1009650" y="85725"/>
                </a:lnTo>
                <a:lnTo>
                  <a:pt x="974725" y="85725"/>
                </a:lnTo>
                <a:lnTo>
                  <a:pt x="952500" y="101600"/>
                </a:lnTo>
                <a:lnTo>
                  <a:pt x="927100" y="114300"/>
                </a:lnTo>
                <a:lnTo>
                  <a:pt x="889000" y="104775"/>
                </a:lnTo>
                <a:lnTo>
                  <a:pt x="889000" y="104775"/>
                </a:lnTo>
                <a:lnTo>
                  <a:pt x="866775" y="146050"/>
                </a:lnTo>
                <a:lnTo>
                  <a:pt x="866775" y="146050"/>
                </a:lnTo>
                <a:lnTo>
                  <a:pt x="838200" y="123825"/>
                </a:lnTo>
                <a:lnTo>
                  <a:pt x="774700" y="120650"/>
                </a:lnTo>
                <a:lnTo>
                  <a:pt x="774700" y="120650"/>
                </a:lnTo>
                <a:lnTo>
                  <a:pt x="755650" y="79375"/>
                </a:lnTo>
                <a:lnTo>
                  <a:pt x="730250" y="57150"/>
                </a:lnTo>
                <a:lnTo>
                  <a:pt x="730250" y="57150"/>
                </a:lnTo>
                <a:lnTo>
                  <a:pt x="682625" y="34925"/>
                </a:lnTo>
                <a:lnTo>
                  <a:pt x="660400" y="25400"/>
                </a:lnTo>
                <a:lnTo>
                  <a:pt x="635000" y="69850"/>
                </a:lnTo>
                <a:lnTo>
                  <a:pt x="635000" y="69850"/>
                </a:lnTo>
                <a:lnTo>
                  <a:pt x="635000" y="69850"/>
                </a:lnTo>
                <a:lnTo>
                  <a:pt x="635000" y="107950"/>
                </a:lnTo>
                <a:lnTo>
                  <a:pt x="669925" y="127000"/>
                </a:lnTo>
                <a:lnTo>
                  <a:pt x="682625" y="161925"/>
                </a:lnTo>
                <a:lnTo>
                  <a:pt x="679450" y="193675"/>
                </a:lnTo>
                <a:lnTo>
                  <a:pt x="647700" y="212725"/>
                </a:lnTo>
                <a:lnTo>
                  <a:pt x="615950" y="238125"/>
                </a:lnTo>
                <a:lnTo>
                  <a:pt x="584200" y="234950"/>
                </a:lnTo>
                <a:lnTo>
                  <a:pt x="552450" y="212725"/>
                </a:lnTo>
                <a:lnTo>
                  <a:pt x="520700" y="219075"/>
                </a:lnTo>
                <a:lnTo>
                  <a:pt x="495300" y="247650"/>
                </a:lnTo>
                <a:lnTo>
                  <a:pt x="463550" y="254000"/>
                </a:lnTo>
                <a:lnTo>
                  <a:pt x="450850" y="231775"/>
                </a:lnTo>
                <a:lnTo>
                  <a:pt x="441325" y="234950"/>
                </a:lnTo>
                <a:lnTo>
                  <a:pt x="425450" y="263525"/>
                </a:lnTo>
                <a:lnTo>
                  <a:pt x="393700" y="282575"/>
                </a:lnTo>
                <a:lnTo>
                  <a:pt x="358775" y="288925"/>
                </a:lnTo>
                <a:lnTo>
                  <a:pt x="349250" y="263525"/>
                </a:lnTo>
                <a:lnTo>
                  <a:pt x="330200" y="254000"/>
                </a:lnTo>
                <a:lnTo>
                  <a:pt x="311150" y="257175"/>
                </a:lnTo>
                <a:lnTo>
                  <a:pt x="292100" y="225425"/>
                </a:lnTo>
                <a:lnTo>
                  <a:pt x="266700" y="196850"/>
                </a:lnTo>
                <a:lnTo>
                  <a:pt x="244475" y="203200"/>
                </a:lnTo>
                <a:lnTo>
                  <a:pt x="219075" y="219075"/>
                </a:lnTo>
                <a:lnTo>
                  <a:pt x="196850" y="238125"/>
                </a:lnTo>
                <a:cubicBezTo>
                  <a:pt x="192617" y="246592"/>
                  <a:pt x="188683" y="255215"/>
                  <a:pt x="184150" y="263525"/>
                </a:cubicBezTo>
                <a:cubicBezTo>
                  <a:pt x="182323" y="266875"/>
                  <a:pt x="179350" y="269563"/>
                  <a:pt x="177800" y="273050"/>
                </a:cubicBezTo>
                <a:cubicBezTo>
                  <a:pt x="175082" y="279167"/>
                  <a:pt x="173567" y="285750"/>
                  <a:pt x="171450" y="292100"/>
                </a:cubicBezTo>
                <a:cubicBezTo>
                  <a:pt x="169358" y="298375"/>
                  <a:pt x="167520" y="306674"/>
                  <a:pt x="161925" y="311150"/>
                </a:cubicBezTo>
                <a:cubicBezTo>
                  <a:pt x="159312" y="313241"/>
                  <a:pt x="155326" y="312700"/>
                  <a:pt x="152400" y="314325"/>
                </a:cubicBezTo>
                <a:lnTo>
                  <a:pt x="123825" y="333375"/>
                </a:lnTo>
                <a:lnTo>
                  <a:pt x="114300" y="339725"/>
                </a:lnTo>
                <a:lnTo>
                  <a:pt x="104775" y="346075"/>
                </a:lnTo>
                <a:cubicBezTo>
                  <a:pt x="102658" y="349250"/>
                  <a:pt x="100132" y="352187"/>
                  <a:pt x="98425" y="355600"/>
                </a:cubicBezTo>
                <a:cubicBezTo>
                  <a:pt x="96928" y="358593"/>
                  <a:pt x="97617" y="362758"/>
                  <a:pt x="95250" y="365125"/>
                </a:cubicBezTo>
                <a:cubicBezTo>
                  <a:pt x="80789" y="379586"/>
                  <a:pt x="80824" y="377825"/>
                  <a:pt x="66675" y="377825"/>
                </a:cubicBezTo>
                <a:lnTo>
                  <a:pt x="0" y="498475"/>
                </a:lnTo>
                <a:close/>
              </a:path>
            </a:pathLst>
          </a:custGeom>
          <a:pattFill prst="wdUpDiag">
            <a:fgClr>
              <a:schemeClr val="bg1"/>
            </a:fgClr>
            <a:bgClr>
              <a:srgbClr val="C2E8F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t-LT" sz="1000" dirty="0">
              <a:solidFill>
                <a:srgbClr val="000000"/>
              </a:solidFill>
              <a:latin typeface="Calibri" panose="020F0502020204030204" pitchFamily="34" charset="0"/>
            </a:endParaRPr>
          </a:p>
        </p:txBody>
      </p:sp>
      <p:pic>
        <p:nvPicPr>
          <p:cNvPr id="69" name="Graphic 94" descr="Pyramid with levels">
            <a:extLst>
              <a:ext uri="{FF2B5EF4-FFF2-40B4-BE49-F238E27FC236}">
                <a16:creationId xmlns:a16="http://schemas.microsoft.com/office/drawing/2014/main" id="{B788C6DC-5EFB-4C5D-B4EA-1F3EC2E9BDB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1049205" y="5673606"/>
            <a:ext cx="403612" cy="403612"/>
          </a:xfrm>
          <a:prstGeom prst="rect">
            <a:avLst/>
          </a:prstGeom>
        </p:spPr>
      </p:pic>
      <p:sp>
        <p:nvSpPr>
          <p:cNvPr id="70" name="TextBox 69">
            <a:extLst>
              <a:ext uri="{FF2B5EF4-FFF2-40B4-BE49-F238E27FC236}">
                <a16:creationId xmlns:a16="http://schemas.microsoft.com/office/drawing/2014/main" id="{26D1F598-23A0-4D62-B767-27AF51DF1E0C}"/>
              </a:ext>
            </a:extLst>
          </p:cNvPr>
          <p:cNvSpPr txBox="1"/>
          <p:nvPr/>
        </p:nvSpPr>
        <p:spPr>
          <a:xfrm>
            <a:off x="1472570" y="5769557"/>
            <a:ext cx="914400" cy="271054"/>
          </a:xfrm>
          <a:prstGeom prst="rect">
            <a:avLst/>
          </a:prstGeom>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0000" tIns="46800" rIns="90000" bIns="46800" rtlCol="0" anchor="t" anchorCtr="0">
            <a:noAutofit/>
          </a:bodyPr>
          <a:lstStyle/>
          <a:p>
            <a:pPr algn="l">
              <a:lnSpc>
                <a:spcPct val="100000"/>
              </a:lnSpc>
              <a:buClr>
                <a:schemeClr val="accent5"/>
              </a:buClr>
              <a:buSzPct val="90000"/>
            </a:pPr>
            <a:r>
              <a:rPr lang="lt-LT" sz="1200" i="1" dirty="0">
                <a:solidFill>
                  <a:srgbClr val="000000"/>
                </a:solidFill>
              </a:rPr>
              <a:t>- RKC koordinacinis centras</a:t>
            </a:r>
          </a:p>
        </p:txBody>
      </p:sp>
      <p:sp>
        <p:nvSpPr>
          <p:cNvPr id="72" name="TextBox 71">
            <a:extLst>
              <a:ext uri="{FF2B5EF4-FFF2-40B4-BE49-F238E27FC236}">
                <a16:creationId xmlns:a16="http://schemas.microsoft.com/office/drawing/2014/main" id="{560B163F-682D-BF43-B95B-26A188EBFF3F}"/>
              </a:ext>
            </a:extLst>
          </p:cNvPr>
          <p:cNvSpPr txBox="1"/>
          <p:nvPr/>
        </p:nvSpPr>
        <p:spPr>
          <a:xfrm>
            <a:off x="1460871" y="5255137"/>
            <a:ext cx="914400" cy="271054"/>
          </a:xfrm>
          <a:prstGeom prst="rect">
            <a:avLst/>
          </a:prstGeom>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0000" tIns="46800" rIns="90000" bIns="46800" rtlCol="0" anchor="t" anchorCtr="0">
            <a:noAutofit/>
          </a:bodyPr>
          <a:lstStyle/>
          <a:p>
            <a:pPr algn="l">
              <a:lnSpc>
                <a:spcPct val="100000"/>
              </a:lnSpc>
              <a:buClr>
                <a:schemeClr val="accent5"/>
              </a:buClr>
              <a:buSzPct val="90000"/>
            </a:pPr>
            <a:r>
              <a:rPr lang="lt-LT" sz="1200" i="1" dirty="0">
                <a:solidFill>
                  <a:srgbClr val="000000"/>
                </a:solidFill>
              </a:rPr>
              <a:t> - trečios (intensyvinimo) </a:t>
            </a:r>
          </a:p>
          <a:p>
            <a:pPr algn="l">
              <a:lnSpc>
                <a:spcPct val="100000"/>
              </a:lnSpc>
              <a:buClr>
                <a:schemeClr val="accent5"/>
              </a:buClr>
              <a:buSzPct val="90000"/>
            </a:pPr>
            <a:r>
              <a:rPr lang="lt-LT" sz="1200" i="1" dirty="0">
                <a:solidFill>
                  <a:srgbClr val="000000"/>
                </a:solidFill>
              </a:rPr>
              <a:t>   bangos RKC</a:t>
            </a:r>
          </a:p>
        </p:txBody>
      </p:sp>
      <p:sp>
        <p:nvSpPr>
          <p:cNvPr id="73" name="TextBox 72">
            <a:extLst>
              <a:ext uri="{FF2B5EF4-FFF2-40B4-BE49-F238E27FC236}">
                <a16:creationId xmlns:a16="http://schemas.microsoft.com/office/drawing/2014/main" id="{869FAA6F-B441-458D-A886-56C07B645B9E}"/>
              </a:ext>
            </a:extLst>
          </p:cNvPr>
          <p:cNvSpPr txBox="1"/>
          <p:nvPr/>
        </p:nvSpPr>
        <p:spPr>
          <a:xfrm>
            <a:off x="1496645" y="4864057"/>
            <a:ext cx="914400" cy="271054"/>
          </a:xfrm>
          <a:prstGeom prst="rect">
            <a:avLst/>
          </a:prstGeom>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0000" tIns="46800" rIns="90000" bIns="46800" rtlCol="0" anchor="t" anchorCtr="0">
            <a:noAutofit/>
          </a:bodyPr>
          <a:lstStyle/>
          <a:p>
            <a:pPr algn="l">
              <a:lnSpc>
                <a:spcPct val="100000"/>
              </a:lnSpc>
              <a:buClr>
                <a:schemeClr val="accent5"/>
              </a:buClr>
              <a:buSzPct val="90000"/>
            </a:pPr>
            <a:r>
              <a:rPr lang="lt-LT" sz="1200" i="1" dirty="0">
                <a:solidFill>
                  <a:srgbClr val="000000"/>
                </a:solidFill>
              </a:rPr>
              <a:t>- antros bangos RKC</a:t>
            </a:r>
          </a:p>
        </p:txBody>
      </p:sp>
      <p:sp>
        <p:nvSpPr>
          <p:cNvPr id="74" name="TextBox 73">
            <a:extLst>
              <a:ext uri="{FF2B5EF4-FFF2-40B4-BE49-F238E27FC236}">
                <a16:creationId xmlns:a16="http://schemas.microsoft.com/office/drawing/2014/main" id="{97DD8852-9635-4B09-8BEB-1C06F980E11C}"/>
              </a:ext>
            </a:extLst>
          </p:cNvPr>
          <p:cNvSpPr txBox="1"/>
          <p:nvPr/>
        </p:nvSpPr>
        <p:spPr>
          <a:xfrm>
            <a:off x="1516961" y="4451267"/>
            <a:ext cx="914400" cy="271054"/>
          </a:xfrm>
          <a:prstGeom prst="rect">
            <a:avLst/>
          </a:prstGeom>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0000" tIns="46800" rIns="90000" bIns="46800" rtlCol="0" anchor="t" anchorCtr="0">
            <a:noAutofit/>
          </a:bodyPr>
          <a:lstStyle/>
          <a:p>
            <a:pPr algn="l">
              <a:lnSpc>
                <a:spcPct val="100000"/>
              </a:lnSpc>
              <a:buClr>
                <a:schemeClr val="accent5"/>
              </a:buClr>
              <a:buSzPct val="90000"/>
            </a:pPr>
            <a:r>
              <a:rPr lang="lt-LT" sz="1200" i="1" dirty="0">
                <a:solidFill>
                  <a:srgbClr val="000000"/>
                </a:solidFill>
              </a:rPr>
              <a:t>- pirmos bangos RKC</a:t>
            </a:r>
          </a:p>
        </p:txBody>
      </p:sp>
      <p:sp>
        <p:nvSpPr>
          <p:cNvPr id="76" name="TextBox 75">
            <a:extLst>
              <a:ext uri="{FF2B5EF4-FFF2-40B4-BE49-F238E27FC236}">
                <a16:creationId xmlns:a16="http://schemas.microsoft.com/office/drawing/2014/main" id="{F3D8A24A-B435-9842-A826-DD1C68028DB3}"/>
              </a:ext>
            </a:extLst>
          </p:cNvPr>
          <p:cNvSpPr txBox="1"/>
          <p:nvPr/>
        </p:nvSpPr>
        <p:spPr>
          <a:xfrm>
            <a:off x="3637999" y="1489160"/>
            <a:ext cx="956095" cy="159686"/>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rtlCol="0" anchor="t" anchorCtr="0">
            <a:noAutofit/>
          </a:bodyPr>
          <a:lstStyle/>
          <a:p>
            <a:pPr algn="l">
              <a:lnSpc>
                <a:spcPct val="100000"/>
              </a:lnSpc>
              <a:buClr>
                <a:schemeClr val="accent5"/>
              </a:buClr>
              <a:buSzPct val="90000"/>
            </a:pPr>
            <a:r>
              <a:rPr lang="lt-LT" sz="1000" b="1" u="sng" dirty="0">
                <a:solidFill>
                  <a:srgbClr val="000000"/>
                </a:solidFill>
                <a:latin typeface="Calibri" panose="020F0502020204030204" pitchFamily="34" charset="0"/>
              </a:rPr>
              <a:t>ŠIAULIŲ M.</a:t>
            </a:r>
          </a:p>
          <a:p>
            <a:pPr algn="ctr">
              <a:lnSpc>
                <a:spcPct val="100000"/>
              </a:lnSpc>
              <a:buClr>
                <a:schemeClr val="accent5"/>
              </a:buClr>
              <a:buSzPct val="90000"/>
            </a:pPr>
            <a:r>
              <a:rPr lang="lt-LT" sz="1000" b="1" u="sng" dirty="0">
                <a:solidFill>
                  <a:srgbClr val="000000"/>
                </a:solidFill>
                <a:latin typeface="Calibri" panose="020F0502020204030204" pitchFamily="34" charset="0"/>
              </a:rPr>
              <a:t>(ARKC)</a:t>
            </a:r>
            <a:endParaRPr lang="lt-LT" sz="1100" b="1" u="sng" dirty="0">
              <a:solidFill>
                <a:srgbClr val="000000"/>
              </a:solidFill>
              <a:latin typeface="Calibri" panose="020F0502020204030204" pitchFamily="34" charset="0"/>
            </a:endParaRPr>
          </a:p>
        </p:txBody>
      </p:sp>
      <p:sp>
        <p:nvSpPr>
          <p:cNvPr id="77" name="TextBox 76">
            <a:extLst>
              <a:ext uri="{FF2B5EF4-FFF2-40B4-BE49-F238E27FC236}">
                <a16:creationId xmlns:a16="http://schemas.microsoft.com/office/drawing/2014/main" id="{B2DA1868-44B9-A040-A2CA-93898B72A124}"/>
              </a:ext>
            </a:extLst>
          </p:cNvPr>
          <p:cNvSpPr txBox="1"/>
          <p:nvPr/>
        </p:nvSpPr>
        <p:spPr>
          <a:xfrm>
            <a:off x="791271" y="2146353"/>
            <a:ext cx="1015613" cy="138033"/>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rtlCol="0" anchor="t" anchorCtr="0">
            <a:noAutofit/>
          </a:bodyPr>
          <a:lstStyle/>
          <a:p>
            <a:pPr algn="ctr">
              <a:lnSpc>
                <a:spcPct val="100000"/>
              </a:lnSpc>
              <a:buClr>
                <a:schemeClr val="accent5"/>
              </a:buClr>
              <a:buSzPct val="90000"/>
            </a:pPr>
            <a:r>
              <a:rPr lang="lt-LT" sz="1000" b="1" u="sng" dirty="0">
                <a:solidFill>
                  <a:srgbClr val="000000"/>
                </a:solidFill>
                <a:latin typeface="Calibri" panose="020F0502020204030204" pitchFamily="34" charset="0"/>
              </a:rPr>
              <a:t>KLAIPĖDOS M.</a:t>
            </a:r>
            <a:br>
              <a:rPr lang="lt-LT" sz="1000" b="1" u="sng" dirty="0">
                <a:solidFill>
                  <a:srgbClr val="000000"/>
                </a:solidFill>
                <a:latin typeface="Calibri" panose="020F0502020204030204" pitchFamily="34" charset="0"/>
              </a:rPr>
            </a:br>
            <a:r>
              <a:rPr lang="lt-LT" sz="1000" b="1" u="sng" dirty="0">
                <a:solidFill>
                  <a:srgbClr val="000000"/>
                </a:solidFill>
                <a:latin typeface="Calibri" panose="020F0502020204030204" pitchFamily="34" charset="0"/>
              </a:rPr>
              <a:t>(ARKC)</a:t>
            </a:r>
          </a:p>
        </p:txBody>
      </p:sp>
      <p:sp>
        <p:nvSpPr>
          <p:cNvPr id="78" name="TextBox 77">
            <a:extLst>
              <a:ext uri="{FF2B5EF4-FFF2-40B4-BE49-F238E27FC236}">
                <a16:creationId xmlns:a16="http://schemas.microsoft.com/office/drawing/2014/main" id="{D865E69B-2E79-3E46-B51A-640F21168853}"/>
              </a:ext>
            </a:extLst>
          </p:cNvPr>
          <p:cNvSpPr txBox="1"/>
          <p:nvPr/>
        </p:nvSpPr>
        <p:spPr>
          <a:xfrm>
            <a:off x="5051174" y="2176893"/>
            <a:ext cx="1299953" cy="167805"/>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rtlCol="0" anchor="t" anchorCtr="0">
            <a:noAutofit/>
          </a:bodyPr>
          <a:lstStyle/>
          <a:p>
            <a:pPr algn="ctr">
              <a:lnSpc>
                <a:spcPct val="100000"/>
              </a:lnSpc>
              <a:buClr>
                <a:schemeClr val="accent5"/>
              </a:buClr>
              <a:buSzPct val="90000"/>
            </a:pPr>
            <a:r>
              <a:rPr lang="lt-LT" sz="1000" b="1" u="sng" dirty="0">
                <a:solidFill>
                  <a:srgbClr val="000000"/>
                </a:solidFill>
                <a:latin typeface="Calibri" panose="020F0502020204030204" pitchFamily="34" charset="0"/>
              </a:rPr>
              <a:t>PANEVĖŽIO M.</a:t>
            </a:r>
          </a:p>
          <a:p>
            <a:pPr algn="ctr">
              <a:lnSpc>
                <a:spcPct val="100000"/>
              </a:lnSpc>
              <a:buClr>
                <a:schemeClr val="accent5"/>
              </a:buClr>
              <a:buSzPct val="90000"/>
            </a:pPr>
            <a:r>
              <a:rPr lang="lt-LT" sz="1000" b="1" u="sng" dirty="0">
                <a:solidFill>
                  <a:srgbClr val="000000"/>
                </a:solidFill>
                <a:latin typeface="Calibri" panose="020F0502020204030204" pitchFamily="34" charset="0"/>
              </a:rPr>
              <a:t>(ARKC)</a:t>
            </a:r>
          </a:p>
        </p:txBody>
      </p:sp>
      <p:pic>
        <p:nvPicPr>
          <p:cNvPr id="79" name="Graphic 93" descr="Pyramid with levels">
            <a:extLst>
              <a:ext uri="{FF2B5EF4-FFF2-40B4-BE49-F238E27FC236}">
                <a16:creationId xmlns:a16="http://schemas.microsoft.com/office/drawing/2014/main" id="{2B5F9933-C99B-426A-BFBC-38C99B2385D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6494870" y="4533624"/>
            <a:ext cx="439132" cy="439132"/>
          </a:xfrm>
          <a:prstGeom prst="rect">
            <a:avLst/>
          </a:prstGeom>
        </p:spPr>
      </p:pic>
      <p:sp>
        <p:nvSpPr>
          <p:cNvPr id="80" name="TextBox 79">
            <a:extLst>
              <a:ext uri="{FF2B5EF4-FFF2-40B4-BE49-F238E27FC236}">
                <a16:creationId xmlns:a16="http://schemas.microsoft.com/office/drawing/2014/main" id="{AEEFE43E-FAA2-F144-A940-387B1934E2F5}"/>
              </a:ext>
            </a:extLst>
          </p:cNvPr>
          <p:cNvSpPr txBox="1"/>
          <p:nvPr/>
        </p:nvSpPr>
        <p:spPr>
          <a:xfrm>
            <a:off x="4844905" y="5089801"/>
            <a:ext cx="1023619" cy="160362"/>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rtlCol="0" anchor="t" anchorCtr="0">
            <a:noAutofit/>
          </a:bodyPr>
          <a:lstStyle/>
          <a:p>
            <a:pPr algn="ctr">
              <a:lnSpc>
                <a:spcPct val="100000"/>
              </a:lnSpc>
              <a:buClr>
                <a:schemeClr val="accent5"/>
              </a:buClr>
              <a:buSzPct val="90000"/>
            </a:pPr>
            <a:r>
              <a:rPr lang="lt-LT" sz="1000" b="1" u="sng" dirty="0">
                <a:solidFill>
                  <a:srgbClr val="000000"/>
                </a:solidFill>
                <a:latin typeface="Calibri" panose="020F0502020204030204" pitchFamily="34" charset="0"/>
              </a:rPr>
              <a:t>ALYTAUS M.</a:t>
            </a:r>
          </a:p>
          <a:p>
            <a:pPr algn="ctr">
              <a:lnSpc>
                <a:spcPct val="100000"/>
              </a:lnSpc>
              <a:buClr>
                <a:schemeClr val="accent5"/>
              </a:buClr>
              <a:buSzPct val="90000"/>
            </a:pPr>
            <a:r>
              <a:rPr lang="lt-LT" sz="1000" b="1" u="sng" dirty="0">
                <a:solidFill>
                  <a:srgbClr val="000000"/>
                </a:solidFill>
                <a:latin typeface="Calibri" panose="020F0502020204030204" pitchFamily="34" charset="0"/>
              </a:rPr>
              <a:t>(ARKC)</a:t>
            </a:r>
          </a:p>
        </p:txBody>
      </p:sp>
      <p:sp>
        <p:nvSpPr>
          <p:cNvPr id="81" name="TextBox 80">
            <a:extLst>
              <a:ext uri="{FF2B5EF4-FFF2-40B4-BE49-F238E27FC236}">
                <a16:creationId xmlns:a16="http://schemas.microsoft.com/office/drawing/2014/main" id="{87618543-84D0-E34A-9B1E-6E751CE3066A}"/>
              </a:ext>
            </a:extLst>
          </p:cNvPr>
          <p:cNvSpPr txBox="1"/>
          <p:nvPr/>
        </p:nvSpPr>
        <p:spPr>
          <a:xfrm>
            <a:off x="4418474" y="3840125"/>
            <a:ext cx="962754" cy="173895"/>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rtlCol="0" anchor="t" anchorCtr="0">
            <a:noAutofit/>
          </a:bodyPr>
          <a:lstStyle/>
          <a:p>
            <a:pPr algn="ctr">
              <a:lnSpc>
                <a:spcPct val="100000"/>
              </a:lnSpc>
              <a:buClr>
                <a:schemeClr val="accent5"/>
              </a:buClr>
              <a:buSzPct val="90000"/>
            </a:pPr>
            <a:r>
              <a:rPr lang="lt-LT" sz="1000" b="1" u="sng" dirty="0">
                <a:solidFill>
                  <a:srgbClr val="000000"/>
                </a:solidFill>
                <a:latin typeface="Calibri" panose="020F0502020204030204" pitchFamily="34" charset="0"/>
              </a:rPr>
              <a:t>KAUNO M.</a:t>
            </a:r>
          </a:p>
          <a:p>
            <a:pPr algn="ctr">
              <a:lnSpc>
                <a:spcPct val="100000"/>
              </a:lnSpc>
              <a:buClr>
                <a:schemeClr val="accent5"/>
              </a:buClr>
              <a:buSzPct val="90000"/>
            </a:pPr>
            <a:r>
              <a:rPr lang="lt-LT" sz="1000" b="1" u="sng" dirty="0">
                <a:solidFill>
                  <a:srgbClr val="000000"/>
                </a:solidFill>
                <a:latin typeface="Calibri" panose="020F0502020204030204" pitchFamily="34" charset="0"/>
              </a:rPr>
              <a:t>(ARKC)</a:t>
            </a:r>
          </a:p>
        </p:txBody>
      </p:sp>
      <p:sp>
        <p:nvSpPr>
          <p:cNvPr id="82" name="TextBox 81">
            <a:extLst>
              <a:ext uri="{FF2B5EF4-FFF2-40B4-BE49-F238E27FC236}">
                <a16:creationId xmlns:a16="http://schemas.microsoft.com/office/drawing/2014/main" id="{7411B755-16CF-4ADA-B02D-EBB408107BEE}"/>
              </a:ext>
            </a:extLst>
          </p:cNvPr>
          <p:cNvSpPr txBox="1"/>
          <p:nvPr/>
        </p:nvSpPr>
        <p:spPr>
          <a:xfrm>
            <a:off x="9210744" y="1084363"/>
            <a:ext cx="2066019" cy="231366"/>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0000" tIns="46800" rIns="90000" bIns="46800" rtlCol="0" anchor="t" anchorCtr="0">
            <a:noAutofit/>
          </a:bodyPr>
          <a:lstStyle/>
          <a:p>
            <a:pPr algn="l">
              <a:lnSpc>
                <a:spcPct val="100000"/>
              </a:lnSpc>
              <a:buClr>
                <a:schemeClr val="accent5"/>
              </a:buClr>
              <a:buSzPct val="90000"/>
            </a:pPr>
            <a:r>
              <a:rPr lang="lt-LT" sz="1200" dirty="0"/>
              <a:t>RKC TINKLO STATISTIKA</a:t>
            </a:r>
          </a:p>
        </p:txBody>
      </p:sp>
      <p:graphicFrame>
        <p:nvGraphicFramePr>
          <p:cNvPr id="83" name="Table 86">
            <a:extLst>
              <a:ext uri="{FF2B5EF4-FFF2-40B4-BE49-F238E27FC236}">
                <a16:creationId xmlns:a16="http://schemas.microsoft.com/office/drawing/2014/main" id="{AC2D10F4-BBB3-1449-97CF-B558EB522916}"/>
              </a:ext>
            </a:extLst>
          </p:cNvPr>
          <p:cNvGraphicFramePr>
            <a:graphicFrameLocks noGrp="1"/>
          </p:cNvGraphicFramePr>
          <p:nvPr>
            <p:extLst>
              <p:ext uri="{D42A27DB-BD31-4B8C-83A1-F6EECF244321}">
                <p14:modId xmlns:p14="http://schemas.microsoft.com/office/powerpoint/2010/main" val="4134128686"/>
              </p:ext>
            </p:extLst>
          </p:nvPr>
        </p:nvGraphicFramePr>
        <p:xfrm>
          <a:off x="9265538" y="1463120"/>
          <a:ext cx="2552776" cy="4728372"/>
        </p:xfrm>
        <a:graphic>
          <a:graphicData uri="http://schemas.openxmlformats.org/drawingml/2006/table">
            <a:tbl>
              <a:tblPr>
                <a:tableStyleId>{2D5ABB26-0587-4C30-8999-92F81FD0307C}</a:tableStyleId>
              </a:tblPr>
              <a:tblGrid>
                <a:gridCol w="1024483">
                  <a:extLst>
                    <a:ext uri="{9D8B030D-6E8A-4147-A177-3AD203B41FA5}">
                      <a16:colId xmlns:a16="http://schemas.microsoft.com/office/drawing/2014/main" val="1862764028"/>
                    </a:ext>
                  </a:extLst>
                </a:gridCol>
                <a:gridCol w="495414">
                  <a:extLst>
                    <a:ext uri="{9D8B030D-6E8A-4147-A177-3AD203B41FA5}">
                      <a16:colId xmlns:a16="http://schemas.microsoft.com/office/drawing/2014/main" val="3038167335"/>
                    </a:ext>
                  </a:extLst>
                </a:gridCol>
                <a:gridCol w="529000">
                  <a:extLst>
                    <a:ext uri="{9D8B030D-6E8A-4147-A177-3AD203B41FA5}">
                      <a16:colId xmlns:a16="http://schemas.microsoft.com/office/drawing/2014/main" val="2463013071"/>
                    </a:ext>
                  </a:extLst>
                </a:gridCol>
                <a:gridCol w="503879">
                  <a:extLst>
                    <a:ext uri="{9D8B030D-6E8A-4147-A177-3AD203B41FA5}">
                      <a16:colId xmlns:a16="http://schemas.microsoft.com/office/drawing/2014/main" val="1814001398"/>
                    </a:ext>
                  </a:extLst>
                </a:gridCol>
              </a:tblGrid>
              <a:tr h="354345">
                <a:tc>
                  <a:txBody>
                    <a:bodyPr/>
                    <a:lstStyle/>
                    <a:p>
                      <a:pPr algn="l" rtl="0" fontAlgn="b"/>
                      <a:r>
                        <a:rPr lang="lt-LT" sz="1200" b="1" u="none" strike="noStrike" dirty="0">
                          <a:solidFill>
                            <a:schemeClr val="tx1"/>
                          </a:solidFill>
                          <a:effectLst/>
                        </a:rPr>
                        <a:t>Banga</a:t>
                      </a:r>
                      <a:endParaRPr lang="lt-LT" sz="1200" b="1" i="0" u="none" strike="noStrike" dirty="0">
                        <a:solidFill>
                          <a:schemeClr val="tx1"/>
                        </a:solidFill>
                        <a:effectLst/>
                        <a:latin typeface="Calibri" panose="020F0502020204030204" pitchFamily="34" charset="0"/>
                      </a:endParaRPr>
                    </a:p>
                  </a:txBody>
                  <a:tcPr marL="0" marR="0" marT="0" marB="0" anchor="ctr">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rtl="0" fontAlgn="b"/>
                      <a:r>
                        <a:rPr lang="lt-LT" sz="1200" b="1" i="0" u="none" strike="noStrike" dirty="0">
                          <a:solidFill>
                            <a:schemeClr val="tx1"/>
                          </a:solidFill>
                          <a:effectLst/>
                          <a:latin typeface="Calibri" panose="020F0502020204030204" pitchFamily="34" charset="0"/>
                        </a:rPr>
                        <a:t>I</a:t>
                      </a:r>
                    </a:p>
                  </a:txBody>
                  <a:tcPr marL="0" marR="0" marT="0" marB="0" anchor="ctr">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rtl="0" fontAlgn="b"/>
                      <a:r>
                        <a:rPr lang="lt-LT" sz="1200" b="1" u="none" strike="noStrike" dirty="0">
                          <a:solidFill>
                            <a:schemeClr val="tx1"/>
                          </a:solidFill>
                          <a:effectLst/>
                        </a:rPr>
                        <a:t>II</a:t>
                      </a:r>
                      <a:endParaRPr lang="lt-LT" sz="1200" b="1" i="0" u="none" strike="noStrike" dirty="0">
                        <a:solidFill>
                          <a:schemeClr val="tx1"/>
                        </a:solidFill>
                        <a:effectLst/>
                        <a:latin typeface="Calibri" panose="020F0502020204030204" pitchFamily="34" charset="0"/>
                      </a:endParaRPr>
                    </a:p>
                  </a:txBody>
                  <a:tcPr marL="0" marR="0" marT="0" marB="0" anchor="ctr">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rtl="0" fontAlgn="b"/>
                      <a:r>
                        <a:rPr lang="lt-LT" sz="1200" b="1" i="0" u="none" strike="noStrike" dirty="0">
                          <a:solidFill>
                            <a:schemeClr val="tx1"/>
                          </a:solidFill>
                          <a:effectLst/>
                          <a:latin typeface="Calibri" panose="020F0502020204030204" pitchFamily="34" charset="0"/>
                        </a:rPr>
                        <a:t>III</a:t>
                      </a:r>
                    </a:p>
                  </a:txBody>
                  <a:tcPr marL="0" marR="0" marT="0" marB="0" anchor="ctr">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82109453"/>
                  </a:ext>
                </a:extLst>
              </a:tr>
              <a:tr h="798973">
                <a:tc>
                  <a:txBody>
                    <a:bodyPr/>
                    <a:lstStyle/>
                    <a:p>
                      <a:pPr algn="l" rtl="0" fontAlgn="t"/>
                      <a:r>
                        <a:rPr lang="lt-LT" sz="1200" b="0" u="none" strike="noStrike" dirty="0">
                          <a:solidFill>
                            <a:srgbClr val="000000"/>
                          </a:solidFill>
                          <a:effectLst/>
                        </a:rPr>
                        <a:t>RKC skaičius</a:t>
                      </a:r>
                      <a:endParaRPr lang="lt-LT" sz="1200" b="0" i="0" u="none" strike="noStrike" dirty="0">
                        <a:solidFill>
                          <a:srgbClr val="000000"/>
                        </a:solidFill>
                        <a:effectLst/>
                        <a:latin typeface="Calibri" panose="020F0502020204030204" pitchFamily="34" charset="0"/>
                      </a:endParaRPr>
                    </a:p>
                  </a:txBody>
                  <a:tcPr marL="0" marR="0"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t"/>
                      <a:r>
                        <a:rPr lang="lt-LT" sz="1200" b="1" i="0" u="none" strike="noStrike" dirty="0" smtClean="0">
                          <a:solidFill>
                            <a:schemeClr val="tx1"/>
                          </a:solidFill>
                          <a:effectLst/>
                          <a:latin typeface="Calibri" panose="020F0502020204030204" pitchFamily="34" charset="0"/>
                        </a:rPr>
                        <a:t>1</a:t>
                      </a:r>
                      <a:r>
                        <a:rPr lang="en-US" sz="1200" b="1" i="0" u="none" strike="noStrike" dirty="0" smtClean="0">
                          <a:solidFill>
                            <a:schemeClr val="tx1"/>
                          </a:solidFill>
                          <a:effectLst/>
                          <a:latin typeface="Calibri" panose="020F0502020204030204" pitchFamily="34" charset="0"/>
                        </a:rPr>
                        <a:t>4 + 1</a:t>
                      </a:r>
                      <a:endParaRPr lang="lt-LT" sz="1200" b="1" i="0" u="none" strike="noStrike" dirty="0">
                        <a:solidFill>
                          <a:schemeClr val="tx1"/>
                        </a:solidFill>
                        <a:effectLst/>
                        <a:latin typeface="Calibri" panose="020F0502020204030204" pitchFamily="34" charset="0"/>
                      </a:endParaRPr>
                    </a:p>
                  </a:txBody>
                  <a:tcPr marL="0" marR="0"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t"/>
                      <a:r>
                        <a:rPr lang="lt-LT" sz="1200" b="1" i="0" u="none" strike="noStrike" dirty="0">
                          <a:solidFill>
                            <a:schemeClr val="tx1"/>
                          </a:solidFill>
                          <a:effectLst/>
                          <a:latin typeface="Calibri" panose="020F0502020204030204" pitchFamily="34" charset="0"/>
                        </a:rPr>
                        <a:t>21</a:t>
                      </a:r>
                    </a:p>
                  </a:txBody>
                  <a:tcPr marL="0" marR="0"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t"/>
                      <a:r>
                        <a:rPr lang="lt-LT" sz="1200" b="1" i="0" u="none" strike="noStrike" dirty="0">
                          <a:solidFill>
                            <a:schemeClr val="tx1"/>
                          </a:solidFill>
                          <a:effectLst/>
                          <a:latin typeface="Calibri" panose="020F0502020204030204" pitchFamily="34" charset="0"/>
                        </a:rPr>
                        <a:t>21</a:t>
                      </a:r>
                    </a:p>
                  </a:txBody>
                  <a:tcPr marL="0" marR="0"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860346691"/>
                  </a:ext>
                </a:extLst>
              </a:tr>
              <a:tr h="847847">
                <a:tc>
                  <a:txBody>
                    <a:bodyPr/>
                    <a:lstStyle/>
                    <a:p>
                      <a:pPr algn="l" rtl="0" fontAlgn="t"/>
                      <a:r>
                        <a:rPr lang="lt-LT" sz="1200" b="0" i="0" u="none" strike="noStrike" dirty="0">
                          <a:solidFill>
                            <a:srgbClr val="000000"/>
                          </a:solidFill>
                          <a:effectLst/>
                          <a:latin typeface="Calibri" panose="020F0502020204030204" pitchFamily="34" charset="0"/>
                        </a:rPr>
                        <a:t>Padengiamos savivaldybės</a:t>
                      </a:r>
                    </a:p>
                  </a:txBody>
                  <a:tcPr marL="0" marR="0"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t"/>
                      <a:r>
                        <a:rPr lang="lt-LT" sz="1200" b="1" i="0" u="none" strike="noStrike" dirty="0">
                          <a:solidFill>
                            <a:schemeClr val="tx1"/>
                          </a:solidFill>
                          <a:effectLst/>
                          <a:latin typeface="Calibri" panose="020F0502020204030204" pitchFamily="34" charset="0"/>
                        </a:rPr>
                        <a:t>43</a:t>
                      </a:r>
                    </a:p>
                  </a:txBody>
                  <a:tcPr marL="0" marR="0"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t"/>
                      <a:r>
                        <a:rPr lang="lt-LT" sz="1200" b="1" i="0" u="none" strike="noStrike" dirty="0">
                          <a:solidFill>
                            <a:schemeClr val="tx1"/>
                          </a:solidFill>
                          <a:effectLst/>
                          <a:latin typeface="Calibri" panose="020F0502020204030204" pitchFamily="34" charset="0"/>
                        </a:rPr>
                        <a:t>60</a:t>
                      </a:r>
                    </a:p>
                  </a:txBody>
                  <a:tcPr marL="0" marR="0"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t"/>
                      <a:r>
                        <a:rPr lang="lt-LT" sz="1200" b="1" i="0" u="none" strike="noStrike" dirty="0">
                          <a:solidFill>
                            <a:schemeClr val="tx1"/>
                          </a:solidFill>
                          <a:effectLst/>
                          <a:latin typeface="Calibri" panose="020F0502020204030204" pitchFamily="34" charset="0"/>
                        </a:rPr>
                        <a:t>60</a:t>
                      </a:r>
                    </a:p>
                  </a:txBody>
                  <a:tcPr marL="0" marR="0"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111943933"/>
                  </a:ext>
                </a:extLst>
              </a:tr>
              <a:tr h="847847">
                <a:tc>
                  <a:txBody>
                    <a:bodyPr/>
                    <a:lstStyle/>
                    <a:p>
                      <a:pPr algn="l" rtl="0" fontAlgn="t"/>
                      <a:r>
                        <a:rPr lang="lt-LT" sz="1200" b="0" i="0" u="none" strike="noStrike" dirty="0">
                          <a:solidFill>
                            <a:srgbClr val="000000"/>
                          </a:solidFill>
                          <a:effectLst/>
                          <a:latin typeface="Calibri" panose="020F0502020204030204" pitchFamily="34" charset="0"/>
                        </a:rPr>
                        <a:t>Sukuriamas etatų skaičius</a:t>
                      </a:r>
                    </a:p>
                  </a:txBody>
                  <a:tcPr marL="0" marR="0"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t"/>
                      <a:r>
                        <a:rPr lang="lt-LT" sz="1200" b="1" i="0" u="none" strike="noStrike" dirty="0">
                          <a:solidFill>
                            <a:schemeClr val="tx1"/>
                          </a:solidFill>
                          <a:effectLst/>
                          <a:latin typeface="Calibri" panose="020F0502020204030204" pitchFamily="34" charset="0"/>
                        </a:rPr>
                        <a:t>71,5</a:t>
                      </a:r>
                    </a:p>
                  </a:txBody>
                  <a:tcPr marL="0" marR="0"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t"/>
                      <a:r>
                        <a:rPr lang="lt-LT" sz="1200" b="1" i="0" u="none" strike="noStrike" dirty="0">
                          <a:solidFill>
                            <a:schemeClr val="tx1"/>
                          </a:solidFill>
                          <a:effectLst/>
                          <a:latin typeface="Calibri" panose="020F0502020204030204" pitchFamily="34" charset="0"/>
                        </a:rPr>
                        <a:t>85,5</a:t>
                      </a:r>
                    </a:p>
                  </a:txBody>
                  <a:tcPr marL="0" marR="0"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t"/>
                      <a:r>
                        <a:rPr lang="lt-LT" sz="1200" b="1" i="0" u="none" strike="noStrike" dirty="0">
                          <a:solidFill>
                            <a:schemeClr val="tx1"/>
                          </a:solidFill>
                          <a:effectLst/>
                          <a:latin typeface="Calibri" panose="020F0502020204030204" pitchFamily="34" charset="0"/>
                        </a:rPr>
                        <a:t>123,5</a:t>
                      </a:r>
                    </a:p>
                  </a:txBody>
                  <a:tcPr marL="0" marR="0"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643688772"/>
                  </a:ext>
                </a:extLst>
              </a:tr>
              <a:tr h="939680">
                <a:tc>
                  <a:txBody>
                    <a:bodyPr/>
                    <a:lstStyle/>
                    <a:p>
                      <a:pPr algn="l" rtl="0" fontAlgn="t"/>
                      <a:r>
                        <a:rPr lang="lt-LT" sz="1200" b="0" u="none" strike="noStrike" dirty="0">
                          <a:solidFill>
                            <a:srgbClr val="000000"/>
                          </a:solidFill>
                          <a:effectLst/>
                        </a:rPr>
                        <a:t>9-12 klasių mokinių padengiamumas</a:t>
                      </a:r>
                      <a:endParaRPr lang="lt-LT" sz="1200" b="0" i="0" u="none" strike="noStrike" dirty="0">
                        <a:solidFill>
                          <a:srgbClr val="000000"/>
                        </a:solidFill>
                        <a:effectLst/>
                        <a:latin typeface="Calibri" panose="020F0502020204030204" pitchFamily="34" charset="0"/>
                      </a:endParaRPr>
                    </a:p>
                  </a:txBody>
                  <a:tcPr marL="0" marR="0"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t"/>
                      <a:r>
                        <a:rPr lang="lt-LT" sz="1200" b="1" i="0" u="none" strike="noStrike" dirty="0">
                          <a:solidFill>
                            <a:schemeClr val="tx1"/>
                          </a:solidFill>
                          <a:effectLst/>
                          <a:latin typeface="Calibri" panose="020F0502020204030204" pitchFamily="34" charset="0"/>
                        </a:rPr>
                        <a:t>86%</a:t>
                      </a:r>
                    </a:p>
                  </a:txBody>
                  <a:tcPr marL="0" marR="0"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t"/>
                      <a:r>
                        <a:rPr lang="lt-LT" sz="1200" b="1" i="0" u="none" strike="noStrike" dirty="0">
                          <a:solidFill>
                            <a:schemeClr val="tx1"/>
                          </a:solidFill>
                          <a:effectLst/>
                          <a:latin typeface="Calibri" panose="020F0502020204030204" pitchFamily="34" charset="0"/>
                        </a:rPr>
                        <a:t>100%</a:t>
                      </a:r>
                    </a:p>
                  </a:txBody>
                  <a:tcPr marL="0" marR="0"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t"/>
                      <a:r>
                        <a:rPr lang="lt-LT" sz="1200" b="1" i="0" u="none" strike="noStrike" dirty="0">
                          <a:solidFill>
                            <a:schemeClr val="tx1"/>
                          </a:solidFill>
                          <a:effectLst/>
                          <a:latin typeface="Calibri" panose="020F0502020204030204" pitchFamily="34" charset="0"/>
                        </a:rPr>
                        <a:t>100%</a:t>
                      </a:r>
                    </a:p>
                  </a:txBody>
                  <a:tcPr marL="0" marR="0"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04770816"/>
                  </a:ext>
                </a:extLst>
              </a:tr>
              <a:tr h="939680">
                <a:tc>
                  <a:txBody>
                    <a:bodyPr/>
                    <a:lstStyle/>
                    <a:p>
                      <a:pPr algn="l" rtl="0" fontAlgn="t"/>
                      <a:r>
                        <a:rPr lang="lt-LT" sz="1200" b="0" i="0" u="none" strike="noStrike" dirty="0">
                          <a:solidFill>
                            <a:srgbClr val="000000"/>
                          </a:solidFill>
                          <a:effectLst/>
                          <a:latin typeface="Calibri" panose="020F0502020204030204" pitchFamily="34" charset="0"/>
                        </a:rPr>
                        <a:t>Bedarbių iki 29 m. padengiamumas</a:t>
                      </a:r>
                    </a:p>
                  </a:txBody>
                  <a:tcPr marL="0" marR="0"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t"/>
                      <a:r>
                        <a:rPr lang="lt-LT" sz="1200" b="1" i="0" u="none" strike="noStrike" dirty="0">
                          <a:solidFill>
                            <a:schemeClr val="tx1"/>
                          </a:solidFill>
                          <a:effectLst/>
                          <a:latin typeface="Calibri" panose="020F0502020204030204" pitchFamily="34" charset="0"/>
                        </a:rPr>
                        <a:t>88%</a:t>
                      </a:r>
                    </a:p>
                  </a:txBody>
                  <a:tcPr marL="0" marR="0"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t"/>
                      <a:r>
                        <a:rPr lang="lt-LT" sz="1200" b="1" i="0" u="none" strike="noStrike" dirty="0">
                          <a:solidFill>
                            <a:schemeClr val="tx1"/>
                          </a:solidFill>
                          <a:effectLst/>
                          <a:latin typeface="Calibri" panose="020F0502020204030204" pitchFamily="34" charset="0"/>
                        </a:rPr>
                        <a:t>100%</a:t>
                      </a:r>
                    </a:p>
                  </a:txBody>
                  <a:tcPr marL="0" marR="0"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rtl="0" fontAlgn="t"/>
                      <a:r>
                        <a:rPr lang="lt-LT" sz="1200" b="1" i="0" u="none" strike="noStrike" dirty="0">
                          <a:solidFill>
                            <a:schemeClr val="tx1"/>
                          </a:solidFill>
                          <a:effectLst/>
                          <a:latin typeface="Calibri" panose="020F0502020204030204" pitchFamily="34" charset="0"/>
                        </a:rPr>
                        <a:t>100%</a:t>
                      </a:r>
                    </a:p>
                  </a:txBody>
                  <a:tcPr marL="0" marR="0"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13078265"/>
                  </a:ext>
                </a:extLst>
              </a:tr>
            </a:tbl>
          </a:graphicData>
        </a:graphic>
      </p:graphicFrame>
      <p:sp>
        <p:nvSpPr>
          <p:cNvPr id="84" name="Google Shape;805;p27">
            <a:extLst>
              <a:ext uri="{FF2B5EF4-FFF2-40B4-BE49-F238E27FC236}">
                <a16:creationId xmlns:a16="http://schemas.microsoft.com/office/drawing/2014/main" id="{92C34918-EC89-4B89-B7B9-20DE377DDC93}"/>
              </a:ext>
            </a:extLst>
          </p:cNvPr>
          <p:cNvSpPr/>
          <p:nvPr/>
        </p:nvSpPr>
        <p:spPr>
          <a:xfrm>
            <a:off x="9265538" y="6219628"/>
            <a:ext cx="2563607" cy="638372"/>
          </a:xfrm>
          <a:prstGeom prst="rect">
            <a:avLst/>
          </a:prstGeom>
          <a:noFill/>
          <a:ln>
            <a:noFill/>
          </a:ln>
        </p:spPr>
        <p:txBody>
          <a:bodyPr spcFirstLastPara="1" wrap="square" lIns="0" tIns="45700" rIns="45700" bIns="45700" anchor="t" anchorCtr="0">
            <a:noAutofit/>
          </a:bodyPr>
          <a:lstStyle/>
          <a:p>
            <a:pPr algn="just">
              <a:spcAft>
                <a:spcPts val="600"/>
              </a:spcAft>
              <a:buClr>
                <a:srgbClr val="ABCD3A"/>
              </a:buClr>
              <a:buSzPts val="1080"/>
            </a:pPr>
            <a:r>
              <a:rPr lang="lt-LT" sz="1200" i="1" dirty="0">
                <a:solidFill>
                  <a:srgbClr val="000000"/>
                </a:solidFill>
                <a:latin typeface="Calibri" panose="020F0502020204030204" pitchFamily="34" charset="0"/>
                <a:ea typeface="Calibri"/>
                <a:cs typeface="Calibri"/>
                <a:sym typeface="Calibri"/>
              </a:rPr>
              <a:t>Statistika pateikiama kaupiamuoju principu (esama tinklo situacija atitinkamais metais)</a:t>
            </a:r>
          </a:p>
          <a:p>
            <a:pPr marL="171450" indent="-171450" algn="just">
              <a:spcAft>
                <a:spcPts val="600"/>
              </a:spcAft>
              <a:buClr>
                <a:srgbClr val="ABCD3A"/>
              </a:buClr>
              <a:buSzPts val="1080"/>
              <a:buFont typeface="Arial" panose="020B0604020202020204" pitchFamily="34" charset="0"/>
              <a:buChar char="•"/>
            </a:pPr>
            <a:endParaRPr lang="lt-LT" sz="1200" i="1" dirty="0">
              <a:solidFill>
                <a:srgbClr val="000000"/>
              </a:solidFill>
              <a:latin typeface="Calibri" panose="020F0502020204030204" pitchFamily="34" charset="0"/>
              <a:ea typeface="Calibri"/>
              <a:cs typeface="Calibri"/>
              <a:sym typeface="Calibri"/>
            </a:endParaRPr>
          </a:p>
          <a:p>
            <a:pPr marL="171450" indent="-171450" algn="just">
              <a:spcAft>
                <a:spcPts val="600"/>
              </a:spcAft>
              <a:buClr>
                <a:srgbClr val="ABCD3A"/>
              </a:buClr>
              <a:buSzPts val="1080"/>
              <a:buFont typeface="Arial"/>
              <a:buChar char="•"/>
            </a:pPr>
            <a:endParaRPr lang="lt-LT" sz="1200" i="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2138922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E871AFA-9B91-854F-B8B0-F5BEF56492E3}"/>
              </a:ext>
            </a:extLst>
          </p:cNvPr>
          <p:cNvSpPr/>
          <p:nvPr/>
        </p:nvSpPr>
        <p:spPr>
          <a:xfrm>
            <a:off x="10510" y="1940157"/>
            <a:ext cx="4068000" cy="49372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9" name="Rectangle 8">
            <a:extLst>
              <a:ext uri="{FF2B5EF4-FFF2-40B4-BE49-F238E27FC236}">
                <a16:creationId xmlns:a16="http://schemas.microsoft.com/office/drawing/2014/main" id="{F054517E-8768-A148-AB29-97F25F50538B}"/>
              </a:ext>
            </a:extLst>
          </p:cNvPr>
          <p:cNvSpPr/>
          <p:nvPr/>
        </p:nvSpPr>
        <p:spPr>
          <a:xfrm>
            <a:off x="4081536" y="1940157"/>
            <a:ext cx="4068000" cy="49372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0" name="Rectangle 9">
            <a:extLst>
              <a:ext uri="{FF2B5EF4-FFF2-40B4-BE49-F238E27FC236}">
                <a16:creationId xmlns:a16="http://schemas.microsoft.com/office/drawing/2014/main" id="{FE3C8B7F-07CD-B145-A60A-89EE032329EE}"/>
              </a:ext>
            </a:extLst>
          </p:cNvPr>
          <p:cNvSpPr/>
          <p:nvPr/>
        </p:nvSpPr>
        <p:spPr>
          <a:xfrm>
            <a:off x="8152562" y="1940156"/>
            <a:ext cx="4068000" cy="49372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20" name="TextBox 19">
            <a:extLst>
              <a:ext uri="{FF2B5EF4-FFF2-40B4-BE49-F238E27FC236}">
                <a16:creationId xmlns:a16="http://schemas.microsoft.com/office/drawing/2014/main" id="{F78BDC44-7C27-F94B-A70D-96B88ADEBFCC}"/>
              </a:ext>
            </a:extLst>
          </p:cNvPr>
          <p:cNvSpPr txBox="1"/>
          <p:nvPr/>
        </p:nvSpPr>
        <p:spPr>
          <a:xfrm>
            <a:off x="205786" y="3445901"/>
            <a:ext cx="3677448" cy="2862322"/>
          </a:xfrm>
          <a:prstGeom prst="rect">
            <a:avLst/>
          </a:prstGeom>
          <a:noFill/>
        </p:spPr>
        <p:txBody>
          <a:bodyPr wrap="square" rtlCol="0" anchor="t">
            <a:spAutoFit/>
          </a:bodyPr>
          <a:lstStyle/>
          <a:p>
            <a:pPr algn="ctr">
              <a:lnSpc>
                <a:spcPct val="150000"/>
              </a:lnSpc>
            </a:pPr>
            <a:r>
              <a:rPr lang="lt-LT" sz="2000" b="1" dirty="0"/>
              <a:t>Siekiama sudaryti sąlygas Bendrojo ugdymo mokyklų ir Profesinių mokyklų mokiniams įsitraukti į </a:t>
            </a:r>
            <a:r>
              <a:rPr lang="lt-LT" sz="2000" b="1" dirty="0" err="1"/>
              <a:t>veiklinimą</a:t>
            </a:r>
            <a:r>
              <a:rPr lang="lt-LT" sz="2000" b="1" dirty="0" smtClean="0"/>
              <a:t>, šešėliavimą įmonėse</a:t>
            </a:r>
            <a:endParaRPr lang="lt-LT" sz="2000" b="1" dirty="0"/>
          </a:p>
        </p:txBody>
      </p:sp>
      <p:pic>
        <p:nvPicPr>
          <p:cNvPr id="4" name="Graphic 3">
            <a:extLst>
              <a:ext uri="{FF2B5EF4-FFF2-40B4-BE49-F238E27FC236}">
                <a16:creationId xmlns:a16="http://schemas.microsoft.com/office/drawing/2014/main" id="{2E9A2B73-10AF-874B-9F9F-FCA2124CA37C}"/>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916019" y="2636957"/>
            <a:ext cx="554994" cy="554994"/>
          </a:xfrm>
          <a:prstGeom prst="rect">
            <a:avLst/>
          </a:prstGeom>
        </p:spPr>
      </p:pic>
      <p:sp>
        <p:nvSpPr>
          <p:cNvPr id="11" name="TextBox 10">
            <a:extLst>
              <a:ext uri="{FF2B5EF4-FFF2-40B4-BE49-F238E27FC236}">
                <a16:creationId xmlns:a16="http://schemas.microsoft.com/office/drawing/2014/main" id="{12EF51B1-3A1E-1846-B936-36CF6B039F5F}"/>
              </a:ext>
            </a:extLst>
          </p:cNvPr>
          <p:cNvSpPr txBox="1"/>
          <p:nvPr/>
        </p:nvSpPr>
        <p:spPr>
          <a:xfrm>
            <a:off x="4680625" y="3445901"/>
            <a:ext cx="3004505" cy="2400657"/>
          </a:xfrm>
          <a:prstGeom prst="rect">
            <a:avLst/>
          </a:prstGeom>
          <a:noFill/>
        </p:spPr>
        <p:txBody>
          <a:bodyPr wrap="square" rtlCol="0" anchor="t">
            <a:spAutoFit/>
          </a:bodyPr>
          <a:lstStyle/>
          <a:p>
            <a:pPr algn="ctr">
              <a:lnSpc>
                <a:spcPct val="150000"/>
              </a:lnSpc>
            </a:pPr>
            <a:r>
              <a:rPr lang="lt-LT" sz="2000" b="1" dirty="0" smtClean="0"/>
              <a:t>Sektoriniai praktinio mokymo centrai gali sudaryti galimybes organizuoti profesinį </a:t>
            </a:r>
            <a:r>
              <a:rPr lang="lt-LT" sz="2000" b="1" dirty="0" err="1" smtClean="0"/>
              <a:t>veiklinimą</a:t>
            </a:r>
            <a:endParaRPr lang="lt-LT" sz="2000" b="1" dirty="0"/>
          </a:p>
        </p:txBody>
      </p:sp>
      <p:sp>
        <p:nvSpPr>
          <p:cNvPr id="14" name="TextBox 13">
            <a:extLst>
              <a:ext uri="{FF2B5EF4-FFF2-40B4-BE49-F238E27FC236}">
                <a16:creationId xmlns:a16="http://schemas.microsoft.com/office/drawing/2014/main" id="{4942A7D8-0FD9-9041-98BB-B308B5A7FB86}"/>
              </a:ext>
            </a:extLst>
          </p:cNvPr>
          <p:cNvSpPr txBox="1"/>
          <p:nvPr/>
        </p:nvSpPr>
        <p:spPr>
          <a:xfrm>
            <a:off x="8534038" y="3445900"/>
            <a:ext cx="3133136" cy="2400657"/>
          </a:xfrm>
          <a:prstGeom prst="rect">
            <a:avLst/>
          </a:prstGeom>
          <a:noFill/>
        </p:spPr>
        <p:txBody>
          <a:bodyPr wrap="square" rtlCol="0" anchor="t">
            <a:spAutoFit/>
          </a:bodyPr>
          <a:lstStyle/>
          <a:p>
            <a:pPr algn="ctr">
              <a:lnSpc>
                <a:spcPct val="150000"/>
              </a:lnSpc>
            </a:pPr>
            <a:r>
              <a:rPr lang="lt-LT" sz="2000" b="1" dirty="0" smtClean="0"/>
              <a:t>Komunikacija su įmonėmis per RKC karjeros specialistus -</a:t>
            </a:r>
          </a:p>
          <a:p>
            <a:pPr algn="ctr">
              <a:lnSpc>
                <a:spcPct val="150000"/>
              </a:lnSpc>
            </a:pPr>
            <a:r>
              <a:rPr lang="lt-LT" sz="2000" b="1" dirty="0" smtClean="0"/>
              <a:t>Derinimai vizitams per vieną langelį</a:t>
            </a:r>
            <a:endParaRPr lang="lt-LT" sz="2000" b="1" dirty="0"/>
          </a:p>
        </p:txBody>
      </p:sp>
      <p:sp>
        <p:nvSpPr>
          <p:cNvPr id="17" name="Title 1">
            <a:extLst>
              <a:ext uri="{FF2B5EF4-FFF2-40B4-BE49-F238E27FC236}">
                <a16:creationId xmlns:a16="http://schemas.microsoft.com/office/drawing/2014/main" id="{4D0E563B-382B-0D43-AE34-0474CB6A936A}"/>
              </a:ext>
            </a:extLst>
          </p:cNvPr>
          <p:cNvSpPr txBox="1">
            <a:spLocks/>
          </p:cNvSpPr>
          <p:nvPr/>
        </p:nvSpPr>
        <p:spPr>
          <a:xfrm>
            <a:off x="838200" y="234932"/>
            <a:ext cx="504703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1" i="0" kern="1200">
                <a:solidFill>
                  <a:schemeClr val="tx1"/>
                </a:solidFill>
                <a:latin typeface="Arial" panose="020B0604020202020204" pitchFamily="34" charset="0"/>
                <a:ea typeface="+mj-ea"/>
                <a:cs typeface="Arial" panose="020B0604020202020204" pitchFamily="34" charset="0"/>
              </a:defRPr>
            </a:lvl1pPr>
          </a:lstStyle>
          <a:p>
            <a:r>
              <a:rPr lang="lt-LT" sz="2800" b="0" dirty="0" smtClean="0"/>
              <a:t>Profesinis </a:t>
            </a:r>
            <a:r>
              <a:rPr lang="lt-LT" sz="2800" b="0" dirty="0" err="1" smtClean="0"/>
              <a:t>veiklinimas</a:t>
            </a:r>
            <a:endParaRPr lang="lt-LT" sz="2800" b="0" dirty="0"/>
          </a:p>
        </p:txBody>
      </p:sp>
      <p:pic>
        <p:nvPicPr>
          <p:cNvPr id="18" name="Graphic 17">
            <a:extLst>
              <a:ext uri="{FF2B5EF4-FFF2-40B4-BE49-F238E27FC236}">
                <a16:creationId xmlns:a16="http://schemas.microsoft.com/office/drawing/2014/main" id="{A3C32695-E071-004B-8D2C-32790B68F229}"/>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4729262" y="2636957"/>
            <a:ext cx="554994" cy="554994"/>
          </a:xfrm>
          <a:prstGeom prst="rect">
            <a:avLst/>
          </a:prstGeom>
        </p:spPr>
      </p:pic>
      <p:pic>
        <p:nvPicPr>
          <p:cNvPr id="19" name="Graphic 18">
            <a:extLst>
              <a:ext uri="{FF2B5EF4-FFF2-40B4-BE49-F238E27FC236}">
                <a16:creationId xmlns:a16="http://schemas.microsoft.com/office/drawing/2014/main" id="{847B975D-F4BC-9446-8931-1717F8550FA6}"/>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8756513" y="2636957"/>
            <a:ext cx="554994" cy="554994"/>
          </a:xfrm>
          <a:prstGeom prst="rect">
            <a:avLst/>
          </a:prstGeom>
        </p:spPr>
      </p:pic>
    </p:spTree>
    <p:extLst>
      <p:ext uri="{BB962C8B-B14F-4D97-AF65-F5344CB8AC3E}">
        <p14:creationId xmlns:p14="http://schemas.microsoft.com/office/powerpoint/2010/main" val="3090491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9A55FB72-FB21-BD4D-B6D3-FD0FC52B72C2}"/>
              </a:ext>
            </a:extLst>
          </p:cNvPr>
          <p:cNvSpPr>
            <a:spLocks noGrp="1"/>
          </p:cNvSpPr>
          <p:nvPr>
            <p:ph type="title"/>
          </p:nvPr>
        </p:nvSpPr>
        <p:spPr>
          <a:xfrm>
            <a:off x="838200" y="234932"/>
            <a:ext cx="5047034" cy="1325563"/>
          </a:xfrm>
        </p:spPr>
        <p:txBody>
          <a:bodyPr>
            <a:normAutofit/>
          </a:bodyPr>
          <a:lstStyle/>
          <a:p>
            <a:r>
              <a:rPr lang="lt-LT" sz="2800" b="0" dirty="0" smtClean="0"/>
              <a:t>Laiko juosta</a:t>
            </a:r>
            <a:endParaRPr lang="lt-LT" sz="2800" b="0" dirty="0"/>
          </a:p>
        </p:txBody>
      </p:sp>
      <p:pic>
        <p:nvPicPr>
          <p:cNvPr id="12" name="Graphic 3">
            <a:extLst>
              <a:ext uri="{FF2B5EF4-FFF2-40B4-BE49-F238E27FC236}">
                <a16:creationId xmlns:a16="http://schemas.microsoft.com/office/drawing/2014/main" id="{2E9A2B73-10AF-874B-9F9F-FCA2124CA37C}"/>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p:blipFill>
        <p:spPr>
          <a:xfrm>
            <a:off x="3101109" y="470950"/>
            <a:ext cx="853525" cy="853525"/>
          </a:xfrm>
          <a:prstGeom prst="rect">
            <a:avLst/>
          </a:prstGeom>
        </p:spPr>
      </p:pic>
      <p:pic>
        <p:nvPicPr>
          <p:cNvPr id="4" name="Paveikslėlis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2032000"/>
            <a:ext cx="12192001" cy="3412637"/>
          </a:xfrm>
          <a:prstGeom prst="rect">
            <a:avLst/>
          </a:prstGeom>
        </p:spPr>
      </p:pic>
    </p:spTree>
    <p:extLst>
      <p:ext uri="{BB962C8B-B14F-4D97-AF65-F5344CB8AC3E}">
        <p14:creationId xmlns:p14="http://schemas.microsoft.com/office/powerpoint/2010/main" val="31364633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9A55FB72-FB21-BD4D-B6D3-FD0FC52B72C2}"/>
              </a:ext>
            </a:extLst>
          </p:cNvPr>
          <p:cNvSpPr>
            <a:spLocks noGrp="1"/>
          </p:cNvSpPr>
          <p:nvPr>
            <p:ph type="title"/>
          </p:nvPr>
        </p:nvSpPr>
        <p:spPr>
          <a:xfrm>
            <a:off x="838200" y="234932"/>
            <a:ext cx="5047034" cy="1325563"/>
          </a:xfrm>
        </p:spPr>
        <p:txBody>
          <a:bodyPr>
            <a:normAutofit/>
          </a:bodyPr>
          <a:lstStyle/>
          <a:p>
            <a:r>
              <a:rPr lang="en-US" sz="2800" b="0" dirty="0" err="1" smtClean="0"/>
              <a:t>Jau</a:t>
            </a:r>
            <a:r>
              <a:rPr lang="en-US" sz="2800" b="0" dirty="0" smtClean="0"/>
              <a:t> </a:t>
            </a:r>
            <a:r>
              <a:rPr lang="en-US" sz="2800" b="0" dirty="0" err="1" smtClean="0"/>
              <a:t>i</a:t>
            </a:r>
            <a:r>
              <a:rPr lang="lt-LT" sz="2800" b="0" dirty="0" err="1" smtClean="0"/>
              <a:t>šsakytos</a:t>
            </a:r>
            <a:r>
              <a:rPr lang="lt-LT" sz="2800" b="0" dirty="0" smtClean="0"/>
              <a:t> pastabos</a:t>
            </a:r>
            <a:endParaRPr lang="lt-LT" sz="2800" b="0" dirty="0"/>
          </a:p>
        </p:txBody>
      </p:sp>
      <p:sp>
        <p:nvSpPr>
          <p:cNvPr id="5" name="Title 1">
            <a:extLst>
              <a:ext uri="{FF2B5EF4-FFF2-40B4-BE49-F238E27FC236}">
                <a16:creationId xmlns:a16="http://schemas.microsoft.com/office/drawing/2014/main" id="{9A55FB72-FB21-BD4D-B6D3-FD0FC52B72C2}"/>
              </a:ext>
            </a:extLst>
          </p:cNvPr>
          <p:cNvSpPr txBox="1">
            <a:spLocks/>
          </p:cNvSpPr>
          <p:nvPr/>
        </p:nvSpPr>
        <p:spPr>
          <a:xfrm>
            <a:off x="838200" y="1722118"/>
            <a:ext cx="11106752" cy="47941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i="0" kern="1200">
                <a:solidFill>
                  <a:schemeClr val="tx1"/>
                </a:solidFill>
                <a:latin typeface="Arial" panose="020B0604020202020204" pitchFamily="34" charset="0"/>
                <a:ea typeface="+mj-ea"/>
                <a:cs typeface="Arial" panose="020B0604020202020204" pitchFamily="34" charset="0"/>
              </a:defRPr>
            </a:lvl1pPr>
          </a:lstStyle>
          <a:p>
            <a:r>
              <a:rPr lang="lt-LT" sz="2000" dirty="0"/>
              <a:t>Jeigu karjeros specialistas dirba PPT arba Švietimo pagalbos tarnyboje jam turėtų </a:t>
            </a:r>
            <a:r>
              <a:rPr lang="lt-LT" sz="2000" dirty="0" smtClean="0"/>
              <a:t>būti priskirtas </a:t>
            </a:r>
            <a:r>
              <a:rPr lang="lt-LT" sz="2000" dirty="0"/>
              <a:t>mažesnis mokinių </a:t>
            </a:r>
            <a:r>
              <a:rPr lang="lt-LT" sz="2000" dirty="0" smtClean="0"/>
              <a:t>skaičius, </a:t>
            </a:r>
            <a:r>
              <a:rPr lang="lt-LT" sz="2000" dirty="0"/>
              <a:t>nes </a:t>
            </a:r>
            <a:r>
              <a:rPr lang="lt-LT" sz="2000" dirty="0" smtClean="0"/>
              <a:t>dėl </a:t>
            </a:r>
            <a:r>
              <a:rPr lang="lt-LT" sz="2000" dirty="0"/>
              <a:t>poreikio judėti tarp </a:t>
            </a:r>
            <a:r>
              <a:rPr lang="lt-LT" sz="2000" dirty="0" err="1" smtClean="0"/>
              <a:t>lokacijų</a:t>
            </a:r>
            <a:r>
              <a:rPr lang="lt-LT" sz="2000" dirty="0" smtClean="0"/>
              <a:t> jo krūvis auga</a:t>
            </a:r>
          </a:p>
          <a:p>
            <a:endParaRPr lang="lt-LT" sz="2000" dirty="0"/>
          </a:p>
          <a:p>
            <a:r>
              <a:rPr lang="lt-LT" sz="2000" dirty="0" smtClean="0"/>
              <a:t>LRV nutarime svarbu įtvirtinti </a:t>
            </a:r>
            <a:r>
              <a:rPr lang="lt-LT" sz="2000" dirty="0"/>
              <a:t>finansavimo </a:t>
            </a:r>
            <a:r>
              <a:rPr lang="lt-LT" sz="2000" dirty="0" smtClean="0"/>
              <a:t>lėšas ir šaltinius, profesinio orientavimo sistemai</a:t>
            </a:r>
          </a:p>
          <a:p>
            <a:endParaRPr lang="lt-LT" sz="2000" dirty="0"/>
          </a:p>
          <a:p>
            <a:r>
              <a:rPr lang="lt-LT" sz="2000" dirty="0" smtClean="0"/>
              <a:t>Darbo vietų sukūrimas savivaldybėse, lūkestis savivaldybių įsitraukimui</a:t>
            </a:r>
          </a:p>
          <a:p>
            <a:endParaRPr lang="lt-LT" sz="2000" dirty="0"/>
          </a:p>
          <a:p>
            <a:r>
              <a:rPr lang="lt-LT" sz="2000" dirty="0"/>
              <a:t>Iki </a:t>
            </a:r>
            <a:r>
              <a:rPr lang="lt-LT" sz="2000" dirty="0" smtClean="0"/>
              <a:t>Gegužės </a:t>
            </a:r>
            <a:r>
              <a:rPr lang="lt-LT" sz="2000" dirty="0"/>
              <a:t>vidurio reikia teisinio reglamentavimo, kad savivaldybės spėtų pasirengti savo dokumentus ir </a:t>
            </a:r>
            <a:r>
              <a:rPr lang="lt-LT" sz="2000" dirty="0" smtClean="0"/>
              <a:t>tvarką</a:t>
            </a:r>
          </a:p>
          <a:p>
            <a:endParaRPr lang="lt-LT" sz="2000" dirty="0"/>
          </a:p>
          <a:p>
            <a:r>
              <a:rPr lang="lt-LT" sz="2000" dirty="0" smtClean="0"/>
              <a:t>Verslo konfederacija pateikė sąrašą įmonių, kurios sutinka dalyvauti </a:t>
            </a:r>
            <a:r>
              <a:rPr lang="lt-LT" sz="2000" dirty="0" err="1" smtClean="0"/>
              <a:t>veiklinime</a:t>
            </a:r>
            <a:r>
              <a:rPr lang="lt-LT" sz="2000" dirty="0" smtClean="0"/>
              <a:t> mokiniams </a:t>
            </a:r>
            <a:r>
              <a:rPr lang="en-150" sz="2000" dirty="0" smtClean="0"/>
              <a:t>–</a:t>
            </a:r>
            <a:r>
              <a:rPr lang="lt-LT" sz="2000" dirty="0" smtClean="0"/>
              <a:t> koordinavimas per vieną langelį </a:t>
            </a:r>
            <a:r>
              <a:rPr lang="en-150" sz="2000" dirty="0" smtClean="0"/>
              <a:t>–</a:t>
            </a:r>
            <a:r>
              <a:rPr lang="lt-LT" sz="2000" dirty="0" smtClean="0"/>
              <a:t> RKC karjeros specialistą</a:t>
            </a:r>
          </a:p>
          <a:p>
            <a:endParaRPr lang="lt-LT" sz="2000" dirty="0" smtClean="0"/>
          </a:p>
          <a:p>
            <a:endParaRPr lang="lt-LT" sz="2000" dirty="0"/>
          </a:p>
          <a:p>
            <a:endParaRPr lang="lt-LT" sz="2000" dirty="0" smtClean="0"/>
          </a:p>
          <a:p>
            <a:endParaRPr lang="lt-LT" sz="2000" dirty="0"/>
          </a:p>
          <a:p>
            <a:endParaRPr lang="lt-LT" sz="2000" dirty="0" smtClean="0"/>
          </a:p>
          <a:p>
            <a:endParaRPr lang="lt-LT" sz="2000" dirty="0"/>
          </a:p>
          <a:p>
            <a:endParaRPr lang="lt-LT" sz="2000" dirty="0"/>
          </a:p>
        </p:txBody>
      </p:sp>
    </p:spTree>
    <p:extLst>
      <p:ext uri="{BB962C8B-B14F-4D97-AF65-F5344CB8AC3E}">
        <p14:creationId xmlns:p14="http://schemas.microsoft.com/office/powerpoint/2010/main" val="39245976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B70B29-B87E-6846-8A72-11B0BC6AE5E5}"/>
              </a:ext>
            </a:extLst>
          </p:cNvPr>
          <p:cNvSpPr>
            <a:spLocks noGrp="1"/>
          </p:cNvSpPr>
          <p:nvPr>
            <p:ph type="body" sz="quarter" idx="4294967295"/>
          </p:nvPr>
        </p:nvSpPr>
        <p:spPr>
          <a:xfrm>
            <a:off x="5181601" y="856649"/>
            <a:ext cx="6705600" cy="3888606"/>
          </a:xfrm>
        </p:spPr>
        <p:txBody>
          <a:bodyPr>
            <a:noAutofit/>
          </a:bodyPr>
          <a:lstStyle/>
          <a:p>
            <a:pPr algn="r">
              <a:lnSpc>
                <a:spcPct val="120000"/>
              </a:lnSpc>
            </a:pPr>
            <a:r>
              <a:rPr lang="lt-LT" sz="3400" b="1" dirty="0" smtClean="0">
                <a:solidFill>
                  <a:schemeClr val="accent2">
                    <a:lumMod val="50000"/>
                  </a:schemeClr>
                </a:solidFill>
              </a:rPr>
              <a:t>Studentų, nutraukusių studijas po pirmų metų rodikliai išlieka aukšti. Valstybinio audito ataskaitoje, </a:t>
            </a:r>
            <a:r>
              <a:rPr lang="en-US" sz="3400" b="1" dirty="0" smtClean="0">
                <a:solidFill>
                  <a:schemeClr val="accent2">
                    <a:lumMod val="50000"/>
                  </a:schemeClr>
                </a:solidFill>
              </a:rPr>
              <a:t>2021 </a:t>
            </a:r>
            <a:r>
              <a:rPr lang="lt-LT" sz="3400" b="1" dirty="0" smtClean="0">
                <a:solidFill>
                  <a:schemeClr val="accent2">
                    <a:lumMod val="50000"/>
                  </a:schemeClr>
                </a:solidFill>
              </a:rPr>
              <a:t>įvardytos dvi pagrindinės, galimos priežastys: netinkamas studijų krypties pasirinkimas ir netenkinanti studijų kokybė</a:t>
            </a:r>
            <a:r>
              <a:rPr lang="lt-LT" sz="3600" b="1" dirty="0" smtClean="0">
                <a:solidFill>
                  <a:schemeClr val="accent2">
                    <a:lumMod val="50000"/>
                  </a:schemeClr>
                </a:solidFill>
              </a:rPr>
              <a:t>. </a:t>
            </a:r>
            <a:endParaRPr lang="en-LT" sz="3600" b="1" dirty="0">
              <a:solidFill>
                <a:schemeClr val="accent2">
                  <a:lumMod val="50000"/>
                </a:schemeClr>
              </a:solidFill>
            </a:endParaRPr>
          </a:p>
        </p:txBody>
      </p:sp>
      <p:sp>
        <p:nvSpPr>
          <p:cNvPr id="3" name="Text Placeholder 1">
            <a:extLst>
              <a:ext uri="{FF2B5EF4-FFF2-40B4-BE49-F238E27FC236}">
                <a16:creationId xmlns:a16="http://schemas.microsoft.com/office/drawing/2014/main" id="{1BF9DAA4-FFE0-7843-8FC9-957ABA0A4B9E}"/>
              </a:ext>
            </a:extLst>
          </p:cNvPr>
          <p:cNvSpPr txBox="1">
            <a:spLocks/>
          </p:cNvSpPr>
          <p:nvPr/>
        </p:nvSpPr>
        <p:spPr>
          <a:xfrm>
            <a:off x="3368842" y="6312963"/>
            <a:ext cx="10556764" cy="839815"/>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Clr>
                <a:schemeClr val="tx2"/>
              </a:buClr>
              <a:buFont typeface="Arial" panose="020B0604020202020204" pitchFamily="34" charset="0"/>
              <a:buNone/>
              <a:defRPr sz="2800" b="1" i="0" kern="1200">
                <a:solidFill>
                  <a:schemeClr val="bg1">
                    <a:lumMod val="10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2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chemeClr val="tx2"/>
              </a:buClr>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chemeClr val="tx2"/>
              </a:buClr>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chemeClr val="tx2"/>
              </a:buClr>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sz="1200" dirty="0">
                <a:solidFill>
                  <a:schemeClr val="bg2"/>
                </a:solidFill>
              </a:rPr>
              <a:t>Šaltinis: Valstybinio audito ataskaita: Ar užtikrinama </a:t>
            </a:r>
            <a:r>
              <a:rPr lang="lt-LT" sz="1200" dirty="0" smtClean="0">
                <a:solidFill>
                  <a:schemeClr val="bg2"/>
                </a:solidFill>
              </a:rPr>
              <a:t>studijų kokybė </a:t>
            </a:r>
            <a:r>
              <a:rPr lang="lt-LT" sz="1200" dirty="0">
                <a:solidFill>
                  <a:schemeClr val="bg2"/>
                </a:solidFill>
              </a:rPr>
              <a:t>aukštosiose mokyklose? </a:t>
            </a:r>
            <a:r>
              <a:rPr lang="en-US" sz="1200" dirty="0">
                <a:solidFill>
                  <a:schemeClr val="bg2"/>
                </a:solidFill>
              </a:rPr>
              <a:t>2021 07 08, </a:t>
            </a:r>
            <a:r>
              <a:rPr lang="en-US" sz="1200" dirty="0" err="1">
                <a:solidFill>
                  <a:schemeClr val="bg2"/>
                </a:solidFill>
              </a:rPr>
              <a:t>Nr</a:t>
            </a:r>
            <a:r>
              <a:rPr lang="en-US" sz="1200" dirty="0">
                <a:solidFill>
                  <a:schemeClr val="bg2"/>
                </a:solidFill>
              </a:rPr>
              <a:t>. VAE-6</a:t>
            </a:r>
            <a:endParaRPr lang="en-LT" sz="1200" dirty="0">
              <a:solidFill>
                <a:schemeClr val="bg2"/>
              </a:solidFill>
            </a:endParaRPr>
          </a:p>
        </p:txBody>
      </p:sp>
    </p:spTree>
    <p:extLst>
      <p:ext uri="{BB962C8B-B14F-4D97-AF65-F5344CB8AC3E}">
        <p14:creationId xmlns:p14="http://schemas.microsoft.com/office/powerpoint/2010/main" val="29717818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609CE-40C7-7243-92DC-176DD0942C55}"/>
              </a:ext>
            </a:extLst>
          </p:cNvPr>
          <p:cNvSpPr>
            <a:spLocks noGrp="1"/>
          </p:cNvSpPr>
          <p:nvPr>
            <p:ph type="ctrTitle" idx="4294967295"/>
          </p:nvPr>
        </p:nvSpPr>
        <p:spPr>
          <a:xfrm>
            <a:off x="6096000" y="2326403"/>
            <a:ext cx="5970104" cy="1874453"/>
          </a:xfrm>
          <a:prstGeom prst="rect">
            <a:avLst/>
          </a:prstGeom>
        </p:spPr>
        <p:txBody>
          <a:bodyPr/>
          <a:lstStyle/>
          <a:p>
            <a:r>
              <a:rPr lang="en-LT" b="1" dirty="0"/>
              <a:t>Dėkojame</a:t>
            </a:r>
          </a:p>
        </p:txBody>
      </p:sp>
      <p:sp>
        <p:nvSpPr>
          <p:cNvPr id="3" name="Rectangle 2">
            <a:extLst>
              <a:ext uri="{FF2B5EF4-FFF2-40B4-BE49-F238E27FC236}">
                <a16:creationId xmlns:a16="http://schemas.microsoft.com/office/drawing/2014/main" id="{A8FBB6CA-7EA9-0C49-A280-028DBF699356}"/>
              </a:ext>
            </a:extLst>
          </p:cNvPr>
          <p:cNvSpPr/>
          <p:nvPr/>
        </p:nvSpPr>
        <p:spPr>
          <a:xfrm>
            <a:off x="6096000" y="3762911"/>
            <a:ext cx="6096000" cy="1186863"/>
          </a:xfrm>
          <a:prstGeom prst="rect">
            <a:avLst/>
          </a:prstGeom>
        </p:spPr>
        <p:txBody>
          <a:bodyPr>
            <a:spAutoFit/>
          </a:bodyPr>
          <a:lstStyle/>
          <a:p>
            <a:pPr>
              <a:lnSpc>
                <a:spcPct val="120000"/>
              </a:lnSpc>
            </a:pPr>
            <a:r>
              <a:rPr lang="en-US" sz="1200" dirty="0" err="1">
                <a:solidFill>
                  <a:srgbClr val="000000"/>
                </a:solidFill>
                <a:latin typeface="Arial" panose="020B0604020202020204" pitchFamily="34" charset="0"/>
                <a:ea typeface="Calibri" panose="020F0502020204030204" pitchFamily="34" charset="0"/>
                <a:cs typeface="Times" pitchFamily="2" charset="0"/>
              </a:rPr>
              <a:t>Telefonas</a:t>
            </a:r>
            <a:r>
              <a:rPr lang="en-US" sz="1200" dirty="0">
                <a:solidFill>
                  <a:srgbClr val="000000"/>
                </a:solidFill>
                <a:latin typeface="Arial" panose="020B0604020202020204" pitchFamily="34" charset="0"/>
                <a:ea typeface="Calibri" panose="020F0502020204030204" pitchFamily="34" charset="0"/>
                <a:cs typeface="Times" pitchFamily="2" charset="0"/>
              </a:rPr>
              <a:t>: +370 5 219 1190</a:t>
            </a:r>
            <a:endParaRPr lang="en-LT" sz="2400" dirty="0">
              <a:solidFill>
                <a:srgbClr val="000000"/>
              </a:solidFill>
              <a:latin typeface="Times" pitchFamily="2" charset="0"/>
              <a:ea typeface="Calibri" panose="020F0502020204030204" pitchFamily="34" charset="0"/>
              <a:cs typeface="Times" pitchFamily="2" charset="0"/>
            </a:endParaRPr>
          </a:p>
          <a:p>
            <a:pPr>
              <a:lnSpc>
                <a:spcPct val="120000"/>
              </a:lnSpc>
            </a:pPr>
            <a:r>
              <a:rPr lang="en-US" sz="1200" dirty="0">
                <a:solidFill>
                  <a:srgbClr val="000000"/>
                </a:solidFill>
                <a:latin typeface="Arial" panose="020B0604020202020204" pitchFamily="34" charset="0"/>
                <a:ea typeface="Calibri" panose="020F0502020204030204" pitchFamily="34" charset="0"/>
                <a:cs typeface="Times" pitchFamily="2" charset="0"/>
              </a:rPr>
              <a:t>El. </a:t>
            </a:r>
            <a:r>
              <a:rPr lang="en-US" sz="1200" dirty="0" err="1">
                <a:solidFill>
                  <a:srgbClr val="000000"/>
                </a:solidFill>
                <a:latin typeface="Arial" panose="020B0604020202020204" pitchFamily="34" charset="0"/>
                <a:ea typeface="Calibri" panose="020F0502020204030204" pitchFamily="34" charset="0"/>
                <a:cs typeface="Times" pitchFamily="2" charset="0"/>
              </a:rPr>
              <a:t>paštas</a:t>
            </a:r>
            <a:r>
              <a:rPr lang="en-US" sz="1200" dirty="0">
                <a:solidFill>
                  <a:srgbClr val="000000"/>
                </a:solidFill>
                <a:latin typeface="Arial" panose="020B0604020202020204" pitchFamily="34" charset="0"/>
                <a:ea typeface="Calibri" panose="020F0502020204030204" pitchFamily="34" charset="0"/>
                <a:cs typeface="Times" pitchFamily="2" charset="0"/>
              </a:rPr>
              <a:t>: </a:t>
            </a:r>
            <a:r>
              <a:rPr lang="en-US" sz="1200" dirty="0" err="1">
                <a:solidFill>
                  <a:srgbClr val="000000"/>
                </a:solidFill>
                <a:latin typeface="Arial" panose="020B0604020202020204" pitchFamily="34" charset="0"/>
                <a:ea typeface="Calibri" panose="020F0502020204030204" pitchFamily="34" charset="0"/>
                <a:cs typeface="Times" pitchFamily="2" charset="0"/>
              </a:rPr>
              <a:t>info@smsm.lt</a:t>
            </a:r>
            <a:endParaRPr lang="en-US" sz="1200" dirty="0">
              <a:solidFill>
                <a:srgbClr val="000000"/>
              </a:solidFill>
              <a:latin typeface="Arial" panose="020B0604020202020204" pitchFamily="34" charset="0"/>
              <a:ea typeface="Calibri" panose="020F0502020204030204" pitchFamily="34" charset="0"/>
              <a:cs typeface="Times" pitchFamily="2" charset="0"/>
            </a:endParaRPr>
          </a:p>
          <a:p>
            <a:pPr>
              <a:lnSpc>
                <a:spcPct val="120000"/>
              </a:lnSpc>
            </a:pPr>
            <a:r>
              <a:rPr lang="en-US" sz="1200" dirty="0">
                <a:solidFill>
                  <a:srgbClr val="000000"/>
                </a:solidFill>
                <a:latin typeface="Arial" panose="020B0604020202020204" pitchFamily="34" charset="0"/>
                <a:ea typeface="Calibri" panose="020F0502020204030204" pitchFamily="34" charset="0"/>
                <a:cs typeface="Times" pitchFamily="2" charset="0"/>
              </a:rPr>
              <a:t> </a:t>
            </a:r>
            <a:endParaRPr lang="en-LT" sz="2400" dirty="0">
              <a:solidFill>
                <a:srgbClr val="000000"/>
              </a:solidFill>
              <a:latin typeface="Times" pitchFamily="2" charset="0"/>
              <a:ea typeface="Calibri" panose="020F0502020204030204" pitchFamily="34" charset="0"/>
              <a:cs typeface="Times" pitchFamily="2" charset="0"/>
            </a:endParaRPr>
          </a:p>
          <a:p>
            <a:pPr>
              <a:lnSpc>
                <a:spcPct val="120000"/>
              </a:lnSpc>
            </a:pPr>
            <a:r>
              <a:rPr lang="en-US" sz="1200" dirty="0">
                <a:solidFill>
                  <a:srgbClr val="000000"/>
                </a:solidFill>
                <a:latin typeface="Arial" panose="020B0604020202020204" pitchFamily="34" charset="0"/>
                <a:ea typeface="Calibri" panose="020F0502020204030204" pitchFamily="34" charset="0"/>
                <a:cs typeface="Times" pitchFamily="2" charset="0"/>
              </a:rPr>
              <a:t>A. </a:t>
            </a:r>
            <a:r>
              <a:rPr lang="en-US" sz="1200" dirty="0" err="1">
                <a:solidFill>
                  <a:srgbClr val="000000"/>
                </a:solidFill>
                <a:latin typeface="Arial" panose="020B0604020202020204" pitchFamily="34" charset="0"/>
                <a:ea typeface="Calibri" panose="020F0502020204030204" pitchFamily="34" charset="0"/>
                <a:cs typeface="Times" pitchFamily="2" charset="0"/>
              </a:rPr>
              <a:t>Volano</a:t>
            </a:r>
            <a:r>
              <a:rPr lang="en-US" sz="1200" dirty="0">
                <a:solidFill>
                  <a:srgbClr val="000000"/>
                </a:solidFill>
                <a:latin typeface="Arial" panose="020B0604020202020204" pitchFamily="34" charset="0"/>
                <a:ea typeface="Calibri" panose="020F0502020204030204" pitchFamily="34" charset="0"/>
                <a:cs typeface="Times" pitchFamily="2" charset="0"/>
              </a:rPr>
              <a:t> g. 2, </a:t>
            </a:r>
            <a:endParaRPr lang="en-LT" sz="2400" dirty="0">
              <a:solidFill>
                <a:srgbClr val="000000"/>
              </a:solidFill>
              <a:latin typeface="Times" pitchFamily="2" charset="0"/>
              <a:ea typeface="Calibri" panose="020F0502020204030204" pitchFamily="34" charset="0"/>
              <a:cs typeface="Times" pitchFamily="2" charset="0"/>
            </a:endParaRPr>
          </a:p>
          <a:p>
            <a:pPr>
              <a:lnSpc>
                <a:spcPct val="125000"/>
              </a:lnSpc>
            </a:pPr>
            <a:r>
              <a:rPr lang="lt-LT" sz="1200" dirty="0">
                <a:latin typeface="Arial" panose="020B0604020202020204" pitchFamily="34" charset="0"/>
                <a:ea typeface="Times New Roman" panose="02020603050405020304" pitchFamily="18" charset="0"/>
              </a:rPr>
              <a:t>LT-01124 Vilnius</a:t>
            </a:r>
            <a:endParaRPr lang="en-LT" sz="14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435268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C5DE2E-38E7-1844-A253-D562E5E4F145}"/>
              </a:ext>
            </a:extLst>
          </p:cNvPr>
          <p:cNvSpPr/>
          <p:nvPr/>
        </p:nvSpPr>
        <p:spPr>
          <a:xfrm>
            <a:off x="6332706" y="1731520"/>
            <a:ext cx="5859294" cy="51264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6" name="TextBox 5">
            <a:extLst>
              <a:ext uri="{FF2B5EF4-FFF2-40B4-BE49-F238E27FC236}">
                <a16:creationId xmlns:a16="http://schemas.microsoft.com/office/drawing/2014/main" id="{FEEA4E23-7ADE-6E42-B347-0356C1646F94}"/>
              </a:ext>
            </a:extLst>
          </p:cNvPr>
          <p:cNvSpPr txBox="1"/>
          <p:nvPr/>
        </p:nvSpPr>
        <p:spPr>
          <a:xfrm>
            <a:off x="6575898" y="2794838"/>
            <a:ext cx="5468319" cy="4093428"/>
          </a:xfrm>
          <a:prstGeom prst="rect">
            <a:avLst/>
          </a:prstGeom>
          <a:noFill/>
        </p:spPr>
        <p:txBody>
          <a:bodyPr wrap="square" rtlCol="0" anchor="t">
            <a:spAutoFit/>
          </a:bodyPr>
          <a:lstStyle/>
          <a:p>
            <a:r>
              <a:rPr lang="en-GB" sz="1600" b="1" dirty="0" smtClean="0"/>
              <a:t>PO </a:t>
            </a:r>
            <a:r>
              <a:rPr lang="en-GB" sz="1600" b="1" dirty="0" err="1" smtClean="0"/>
              <a:t>paslaug</a:t>
            </a:r>
            <a:r>
              <a:rPr lang="lt-LT" sz="1600" b="1" dirty="0" smtClean="0"/>
              <a:t>ų teikimas fragmentiškas</a:t>
            </a:r>
            <a:endParaRPr lang="en-GB" sz="1600" b="1" dirty="0" smtClean="0"/>
          </a:p>
          <a:p>
            <a:endParaRPr lang="lt-LT" sz="1600" dirty="0" smtClean="0"/>
          </a:p>
          <a:p>
            <a:endParaRPr lang="en-GB" sz="1600" dirty="0" smtClean="0"/>
          </a:p>
          <a:p>
            <a:endParaRPr lang="en-GB" sz="1400" dirty="0"/>
          </a:p>
          <a:p>
            <a:r>
              <a:rPr lang="lt-LT" sz="1600" b="1" dirty="0" smtClean="0"/>
              <a:t>Teisinio sisteminio reglamentavimo trūkumas</a:t>
            </a:r>
            <a:endParaRPr lang="en-GB" sz="1600" b="1" dirty="0"/>
          </a:p>
          <a:p>
            <a:endParaRPr lang="lt-LT" sz="1400" dirty="0" smtClean="0"/>
          </a:p>
          <a:p>
            <a:endParaRPr lang="en-GB" sz="1400" dirty="0"/>
          </a:p>
          <a:p>
            <a:endParaRPr lang="en-GB" sz="1400" dirty="0"/>
          </a:p>
          <a:p>
            <a:r>
              <a:rPr lang="lt-LT" sz="1600" b="1" dirty="0" smtClean="0"/>
              <a:t>Nebuvo užtikrinamas karjeros specialistų finansavimas švietimo įstaigose</a:t>
            </a:r>
          </a:p>
          <a:p>
            <a:endParaRPr lang="lt-LT" sz="1600" b="1" dirty="0" smtClean="0"/>
          </a:p>
          <a:p>
            <a:endParaRPr lang="lt-LT" sz="1600" b="1" dirty="0" smtClean="0"/>
          </a:p>
          <a:p>
            <a:r>
              <a:rPr lang="lt-LT" sz="1600" b="1" dirty="0" smtClean="0"/>
              <a:t>Nebuvo aiškios politinės pozicijos ir vieningo paslaugų modelio</a:t>
            </a:r>
            <a:endParaRPr lang="en-GB" sz="1600" b="1" dirty="0"/>
          </a:p>
          <a:p>
            <a:endParaRPr lang="en-GB" sz="1400" dirty="0"/>
          </a:p>
          <a:p>
            <a:endParaRPr lang="en-LT" sz="1400" dirty="0" smtClean="0"/>
          </a:p>
          <a:p>
            <a:endParaRPr lang="en-LT" sz="1600" dirty="0"/>
          </a:p>
        </p:txBody>
      </p:sp>
      <p:sp>
        <p:nvSpPr>
          <p:cNvPr id="2" name="Title 1">
            <a:extLst>
              <a:ext uri="{FF2B5EF4-FFF2-40B4-BE49-F238E27FC236}">
                <a16:creationId xmlns:a16="http://schemas.microsoft.com/office/drawing/2014/main" id="{DAE5CC1C-7E74-3F41-B5B1-BC24253AB1E1}"/>
              </a:ext>
            </a:extLst>
          </p:cNvPr>
          <p:cNvSpPr>
            <a:spLocks noGrp="1"/>
          </p:cNvSpPr>
          <p:nvPr>
            <p:ph type="title"/>
          </p:nvPr>
        </p:nvSpPr>
        <p:spPr>
          <a:xfrm>
            <a:off x="838199" y="234932"/>
            <a:ext cx="8065655" cy="1325563"/>
          </a:xfrm>
        </p:spPr>
        <p:txBody>
          <a:bodyPr>
            <a:normAutofit/>
          </a:bodyPr>
          <a:lstStyle/>
          <a:p>
            <a:r>
              <a:rPr lang="en-US" sz="2800" b="0" dirty="0" err="1" smtClean="0"/>
              <a:t>Profesinio</a:t>
            </a:r>
            <a:r>
              <a:rPr lang="en-US" sz="2800" b="0" dirty="0" smtClean="0"/>
              <a:t> </a:t>
            </a:r>
            <a:r>
              <a:rPr lang="en-US" sz="2800" b="0" dirty="0" err="1" smtClean="0"/>
              <a:t>Orientavimo</a:t>
            </a:r>
            <a:r>
              <a:rPr lang="en-US" sz="2800" b="0" dirty="0" smtClean="0"/>
              <a:t> (</a:t>
            </a:r>
            <a:r>
              <a:rPr lang="en-US" sz="2800" b="0" dirty="0" err="1" smtClean="0"/>
              <a:t>toliau</a:t>
            </a:r>
            <a:r>
              <a:rPr lang="en-US" sz="2800" b="0" dirty="0" smtClean="0"/>
              <a:t> - PO) </a:t>
            </a:r>
            <a:r>
              <a:rPr lang="en-US" sz="2800" b="0" dirty="0" err="1" smtClean="0"/>
              <a:t>problematika</a:t>
            </a:r>
            <a:endParaRPr lang="lt-LT" sz="2800" b="0" dirty="0"/>
          </a:p>
        </p:txBody>
      </p:sp>
      <p:pic>
        <p:nvPicPr>
          <p:cNvPr id="15" name="Graphic 14">
            <a:extLst>
              <a:ext uri="{FF2B5EF4-FFF2-40B4-BE49-F238E27FC236}">
                <a16:creationId xmlns:a16="http://schemas.microsoft.com/office/drawing/2014/main" id="{FB02C6CF-DA0A-9243-B44F-21A730CD6526}"/>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928265" y="2247089"/>
            <a:ext cx="802362" cy="304849"/>
          </a:xfrm>
          <a:prstGeom prst="rect">
            <a:avLst/>
          </a:prstGeom>
        </p:spPr>
      </p:pic>
      <p:pic>
        <p:nvPicPr>
          <p:cNvPr id="19" name="Graphic 18">
            <a:extLst>
              <a:ext uri="{FF2B5EF4-FFF2-40B4-BE49-F238E27FC236}">
                <a16:creationId xmlns:a16="http://schemas.microsoft.com/office/drawing/2014/main" id="{78D65238-F2C0-E745-8B25-A005A1D135BA}"/>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p:blipFill>
        <p:spPr>
          <a:xfrm>
            <a:off x="6651693" y="2214444"/>
            <a:ext cx="370139" cy="370139"/>
          </a:xfrm>
          <a:prstGeom prst="rect">
            <a:avLst/>
          </a:prstGeom>
        </p:spPr>
      </p:pic>
      <p:sp>
        <p:nvSpPr>
          <p:cNvPr id="20" name="TextBox 19">
            <a:extLst>
              <a:ext uri="{FF2B5EF4-FFF2-40B4-BE49-F238E27FC236}">
                <a16:creationId xmlns:a16="http://schemas.microsoft.com/office/drawing/2014/main" id="{F78BDC44-7C27-F94B-A70D-96B88ADEBFCC}"/>
              </a:ext>
            </a:extLst>
          </p:cNvPr>
          <p:cNvSpPr txBox="1"/>
          <p:nvPr/>
        </p:nvSpPr>
        <p:spPr>
          <a:xfrm>
            <a:off x="838200" y="2551938"/>
            <a:ext cx="4038600" cy="3477875"/>
          </a:xfrm>
          <a:prstGeom prst="rect">
            <a:avLst/>
          </a:prstGeom>
          <a:noFill/>
        </p:spPr>
        <p:txBody>
          <a:bodyPr wrap="square" rtlCol="0" anchor="t">
            <a:spAutoFit/>
          </a:bodyPr>
          <a:lstStyle/>
          <a:p>
            <a:endParaRPr lang="en-GB" sz="2000" dirty="0"/>
          </a:p>
          <a:p>
            <a:pPr algn="ctr"/>
            <a:r>
              <a:rPr lang="lt-LT" sz="2000" dirty="0"/>
              <a:t>„EBPO tyrimai </a:t>
            </a:r>
            <a:r>
              <a:rPr lang="lt-LT" sz="2000" dirty="0" err="1"/>
              <a:t>indikuoja</a:t>
            </a:r>
            <a:r>
              <a:rPr lang="lt-LT" sz="2000" dirty="0"/>
              <a:t>, kad fragmentuotos profesinio orientavimo paslaugos </a:t>
            </a:r>
          </a:p>
          <a:p>
            <a:pPr algn="ctr"/>
            <a:r>
              <a:rPr lang="lt-LT" sz="2000" dirty="0"/>
              <a:t>Lietuvos mokyklose neužtikrina sklandaus jaunimo perėjimo iš švietimo </a:t>
            </a:r>
          </a:p>
          <a:p>
            <a:pPr algn="ctr"/>
            <a:r>
              <a:rPr lang="lt-LT" sz="2000" dirty="0"/>
              <a:t>sistemos į darbo rinką.“ </a:t>
            </a:r>
            <a:endParaRPr lang="en-US" sz="2000" dirty="0" smtClean="0"/>
          </a:p>
          <a:p>
            <a:pPr algn="ctr"/>
            <a:r>
              <a:rPr lang="lt-LT" sz="2000" dirty="0" smtClean="0"/>
              <a:t>(</a:t>
            </a:r>
            <a:r>
              <a:rPr lang="lt-LT" sz="2000" dirty="0"/>
              <a:t>Šaltinis: „Naujos kartos Lietuva“ Ekonomikos gaivinimo ir atsparumo didinimo planas)</a:t>
            </a:r>
          </a:p>
        </p:txBody>
      </p:sp>
    </p:spTree>
    <p:extLst>
      <p:ext uri="{BB962C8B-B14F-4D97-AF65-F5344CB8AC3E}">
        <p14:creationId xmlns:p14="http://schemas.microsoft.com/office/powerpoint/2010/main" val="10905077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E871AFA-9B91-854F-B8B0-F5BEF56492E3}"/>
              </a:ext>
            </a:extLst>
          </p:cNvPr>
          <p:cNvSpPr/>
          <p:nvPr/>
        </p:nvSpPr>
        <p:spPr>
          <a:xfrm>
            <a:off x="10510" y="1920701"/>
            <a:ext cx="6109490" cy="49372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20" name="TextBox 19">
            <a:extLst>
              <a:ext uri="{FF2B5EF4-FFF2-40B4-BE49-F238E27FC236}">
                <a16:creationId xmlns:a16="http://schemas.microsoft.com/office/drawing/2014/main" id="{F78BDC44-7C27-F94B-A70D-96B88ADEBFCC}"/>
              </a:ext>
            </a:extLst>
          </p:cNvPr>
          <p:cNvSpPr txBox="1"/>
          <p:nvPr/>
        </p:nvSpPr>
        <p:spPr>
          <a:xfrm>
            <a:off x="838198" y="3334460"/>
            <a:ext cx="4290849" cy="2862322"/>
          </a:xfrm>
          <a:prstGeom prst="rect">
            <a:avLst/>
          </a:prstGeom>
          <a:noFill/>
        </p:spPr>
        <p:txBody>
          <a:bodyPr wrap="square" rtlCol="0" anchor="t">
            <a:spAutoFit/>
          </a:bodyPr>
          <a:lstStyle/>
          <a:p>
            <a:pPr algn="ctr"/>
            <a:r>
              <a:rPr lang="lt-LT" sz="2000" b="1" dirty="0" smtClean="0"/>
              <a:t>Pagal </a:t>
            </a:r>
            <a:r>
              <a:rPr lang="lt-LT" sz="2000" b="1" dirty="0"/>
              <a:t>švietimo įstatymo 18 </a:t>
            </a:r>
            <a:r>
              <a:rPr lang="lt-LT" sz="2000" b="1" dirty="0" smtClean="0"/>
              <a:t>str. </a:t>
            </a:r>
            <a:r>
              <a:rPr lang="lt-LT" sz="2000" b="1" dirty="0"/>
              <a:t>7 </a:t>
            </a:r>
            <a:r>
              <a:rPr lang="lt-LT" sz="2000" b="1" dirty="0" smtClean="0"/>
              <a:t>dalį </a:t>
            </a:r>
            <a:r>
              <a:rPr lang="lt-LT" sz="2000" b="1" dirty="0"/>
              <a:t>- profesinis orientavimas yra privalomas nuo pirmos klasės.  Privalomumas</a:t>
            </a:r>
            <a:r>
              <a:rPr lang="lt-LT" sz="2000" dirty="0"/>
              <a:t> bendrojo ugdymo mokyklose ir profesinio mokymo įstaigose bus tvirtinamas LRV nutarimu „Profesinio orientavimo vykdymo tvarkos aprašu“</a:t>
            </a:r>
            <a:endParaRPr lang="lt-LT" sz="2000" b="1" dirty="0"/>
          </a:p>
        </p:txBody>
      </p:sp>
      <p:pic>
        <p:nvPicPr>
          <p:cNvPr id="4" name="Graphic 3">
            <a:extLst>
              <a:ext uri="{FF2B5EF4-FFF2-40B4-BE49-F238E27FC236}">
                <a16:creationId xmlns:a16="http://schemas.microsoft.com/office/drawing/2014/main" id="{2E9A2B73-10AF-874B-9F9F-FCA2124CA37C}"/>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838199" y="2285727"/>
            <a:ext cx="853525" cy="853525"/>
          </a:xfrm>
          <a:prstGeom prst="rect">
            <a:avLst/>
          </a:prstGeom>
        </p:spPr>
      </p:pic>
      <p:sp>
        <p:nvSpPr>
          <p:cNvPr id="33" name="Rectangle 32">
            <a:extLst>
              <a:ext uri="{FF2B5EF4-FFF2-40B4-BE49-F238E27FC236}">
                <a16:creationId xmlns:a16="http://schemas.microsoft.com/office/drawing/2014/main" id="{274453D5-1CBB-F34E-9394-AB63DDE9DC7A}"/>
              </a:ext>
            </a:extLst>
          </p:cNvPr>
          <p:cNvSpPr/>
          <p:nvPr/>
        </p:nvSpPr>
        <p:spPr>
          <a:xfrm>
            <a:off x="6096000" y="1920701"/>
            <a:ext cx="6109490" cy="49372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34" name="TextBox 33">
            <a:extLst>
              <a:ext uri="{FF2B5EF4-FFF2-40B4-BE49-F238E27FC236}">
                <a16:creationId xmlns:a16="http://schemas.microsoft.com/office/drawing/2014/main" id="{269391B5-B3A5-A14C-BB31-4053D5AD59B5}"/>
              </a:ext>
            </a:extLst>
          </p:cNvPr>
          <p:cNvSpPr txBox="1"/>
          <p:nvPr/>
        </p:nvSpPr>
        <p:spPr>
          <a:xfrm>
            <a:off x="6923689" y="3323950"/>
            <a:ext cx="4788020" cy="3293209"/>
          </a:xfrm>
          <a:prstGeom prst="rect">
            <a:avLst/>
          </a:prstGeom>
          <a:noFill/>
        </p:spPr>
        <p:txBody>
          <a:bodyPr wrap="square" rtlCol="0" anchor="t">
            <a:spAutoFit/>
          </a:bodyPr>
          <a:lstStyle/>
          <a:p>
            <a:pPr algn="ctr"/>
            <a:r>
              <a:rPr lang="lt-LT" sz="2000" b="1" dirty="0"/>
              <a:t>„Karjeros planavimas būtinas ir jau įsitraukus į darbo rinką, visose amžiaus ir išsilavinimo grupėse. </a:t>
            </a:r>
          </a:p>
          <a:p>
            <a:pPr algn="ctr"/>
            <a:r>
              <a:rPr lang="lt-LT" sz="2000" dirty="0"/>
              <a:t>Nevystomos kompetencijos mokytis visą gyvenimą lemia vyresnio amžiaus gyventojų neprisitaikymą </a:t>
            </a:r>
          </a:p>
          <a:p>
            <a:pPr algn="ctr"/>
            <a:r>
              <a:rPr lang="lt-LT" sz="2000" dirty="0"/>
              <a:t>išlikti darbo rinkoje, persiorientuoti pagal besikeičiančias sąlygas joje</a:t>
            </a:r>
            <a:r>
              <a:rPr lang="lt-LT" sz="2000" dirty="0" smtClean="0"/>
              <a:t>.“</a:t>
            </a:r>
          </a:p>
          <a:p>
            <a:pPr algn="ctr"/>
            <a:r>
              <a:rPr lang="lt-LT" sz="1600" dirty="0"/>
              <a:t>(Šaltinis: „Naujos kartos Lietuva“ Ekonomikos gaivinimo ir atsparumo didinimo planas)</a:t>
            </a:r>
          </a:p>
          <a:p>
            <a:pPr algn="ctr"/>
            <a:endParaRPr lang="lt-LT" sz="1600" dirty="0"/>
          </a:p>
        </p:txBody>
      </p:sp>
      <p:pic>
        <p:nvPicPr>
          <p:cNvPr id="35" name="Graphic 34">
            <a:extLst>
              <a:ext uri="{FF2B5EF4-FFF2-40B4-BE49-F238E27FC236}">
                <a16:creationId xmlns:a16="http://schemas.microsoft.com/office/drawing/2014/main" id="{0945C987-EF0B-804F-918E-FE8729A72754}"/>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p:blipFill>
        <p:spPr>
          <a:xfrm>
            <a:off x="6923689" y="2275217"/>
            <a:ext cx="853525" cy="853525"/>
          </a:xfrm>
          <a:prstGeom prst="rect">
            <a:avLst/>
          </a:prstGeom>
        </p:spPr>
      </p:pic>
      <p:sp>
        <p:nvSpPr>
          <p:cNvPr id="36" name="Title 1">
            <a:extLst>
              <a:ext uri="{FF2B5EF4-FFF2-40B4-BE49-F238E27FC236}">
                <a16:creationId xmlns:a16="http://schemas.microsoft.com/office/drawing/2014/main" id="{A1F4C671-B752-474D-8AED-C5BABC548BD3}"/>
              </a:ext>
            </a:extLst>
          </p:cNvPr>
          <p:cNvSpPr>
            <a:spLocks noGrp="1"/>
          </p:cNvSpPr>
          <p:nvPr>
            <p:ph type="title"/>
          </p:nvPr>
        </p:nvSpPr>
        <p:spPr>
          <a:xfrm>
            <a:off x="838200" y="234932"/>
            <a:ext cx="5047034" cy="1325563"/>
          </a:xfrm>
        </p:spPr>
        <p:txBody>
          <a:bodyPr>
            <a:normAutofit/>
          </a:bodyPr>
          <a:lstStyle/>
          <a:p>
            <a:r>
              <a:rPr lang="lt-LT" sz="2800" b="0" dirty="0" smtClean="0"/>
              <a:t>Reformos priežastys</a:t>
            </a:r>
            <a:endParaRPr lang="lt-LT" sz="2800" b="0" dirty="0"/>
          </a:p>
        </p:txBody>
      </p:sp>
    </p:spTree>
    <p:extLst>
      <p:ext uri="{BB962C8B-B14F-4D97-AF65-F5344CB8AC3E}">
        <p14:creationId xmlns:p14="http://schemas.microsoft.com/office/powerpoint/2010/main" val="33494494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FD47719-34F2-BF4D-8ED0-FFAD722BE9BB}"/>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941196" y="1893370"/>
            <a:ext cx="1492950" cy="1351551"/>
          </a:xfrm>
          <a:prstGeom prst="rect">
            <a:avLst/>
          </a:prstGeom>
        </p:spPr>
      </p:pic>
      <p:pic>
        <p:nvPicPr>
          <p:cNvPr id="17" name="Graphic 16">
            <a:extLst>
              <a:ext uri="{FF2B5EF4-FFF2-40B4-BE49-F238E27FC236}">
                <a16:creationId xmlns:a16="http://schemas.microsoft.com/office/drawing/2014/main" id="{5D14BFEA-58D5-864B-B429-1C412D227354}"/>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941198" y="3388480"/>
            <a:ext cx="1492950" cy="1351551"/>
          </a:xfrm>
          <a:prstGeom prst="rect">
            <a:avLst/>
          </a:prstGeom>
        </p:spPr>
      </p:pic>
      <p:pic>
        <p:nvPicPr>
          <p:cNvPr id="13" name="Graphic 12">
            <a:extLst>
              <a:ext uri="{FF2B5EF4-FFF2-40B4-BE49-F238E27FC236}">
                <a16:creationId xmlns:a16="http://schemas.microsoft.com/office/drawing/2014/main" id="{3BCDDCC2-9586-A841-A699-3298924332BD}"/>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941196" y="4881431"/>
            <a:ext cx="1492950" cy="1351551"/>
          </a:xfrm>
          <a:prstGeom prst="rect">
            <a:avLst/>
          </a:prstGeom>
        </p:spPr>
      </p:pic>
      <p:sp>
        <p:nvSpPr>
          <p:cNvPr id="24" name="TextBox 23">
            <a:extLst>
              <a:ext uri="{FF2B5EF4-FFF2-40B4-BE49-F238E27FC236}">
                <a16:creationId xmlns:a16="http://schemas.microsoft.com/office/drawing/2014/main" id="{199F3E42-57A2-4847-AC6F-694EB2AE6279}"/>
              </a:ext>
            </a:extLst>
          </p:cNvPr>
          <p:cNvSpPr txBox="1"/>
          <p:nvPr/>
        </p:nvSpPr>
        <p:spPr>
          <a:xfrm>
            <a:off x="6751995" y="2020104"/>
            <a:ext cx="4498807" cy="4216539"/>
          </a:xfrm>
          <a:prstGeom prst="rect">
            <a:avLst/>
          </a:prstGeom>
          <a:noFill/>
        </p:spPr>
        <p:txBody>
          <a:bodyPr wrap="square" rtlCol="0" anchor="t">
            <a:spAutoFit/>
          </a:bodyPr>
          <a:lstStyle/>
          <a:p>
            <a:pPr algn="ctr">
              <a:lnSpc>
                <a:spcPts val="2000"/>
              </a:lnSpc>
            </a:pPr>
            <a:r>
              <a:rPr lang="en-US" b="1" dirty="0">
                <a:latin typeface="Calibri" panose="020F0502020204030204" pitchFamily="34" charset="0"/>
                <a:cs typeface="Calibri" panose="020F0502020204030204" pitchFamily="34" charset="0"/>
              </a:rPr>
              <a:t>LYGIOS GALIMYB</a:t>
            </a:r>
            <a:r>
              <a:rPr lang="lt-LT" b="1" dirty="0" smtClean="0">
                <a:latin typeface="Calibri" panose="020F0502020204030204" pitchFamily="34" charset="0"/>
                <a:cs typeface="Calibri" panose="020F0502020204030204" pitchFamily="34" charset="0"/>
              </a:rPr>
              <a:t>ĖS: </a:t>
            </a:r>
            <a:r>
              <a:rPr lang="lt-LT" dirty="0"/>
              <a:t>Profesinio orientavimo paslaugas turi teisę gauti visi mokiniai, besimokantys pagal bendrojo ugdymo programas, profesinio mokymo programas; studentai besimokantys Aukštojo mokslo įstaigose; suaugę asmenys</a:t>
            </a:r>
            <a:endParaRPr lang="lt-LT" dirty="0">
              <a:latin typeface="Calibri" panose="020F0502020204030204" pitchFamily="34" charset="0"/>
            </a:endParaRPr>
          </a:p>
          <a:p>
            <a:pPr algn="ctr">
              <a:lnSpc>
                <a:spcPts val="2000"/>
              </a:lnSpc>
            </a:pPr>
            <a:endParaRPr lang="en-GB" dirty="0">
              <a:latin typeface="Calibri" panose="020F0502020204030204" pitchFamily="34" charset="0"/>
              <a:cs typeface="Calibri" panose="020F0502020204030204" pitchFamily="34" charset="0"/>
            </a:endParaRPr>
          </a:p>
          <a:p>
            <a:endParaRPr lang="en-GB" dirty="0"/>
          </a:p>
          <a:p>
            <a:pPr algn="ctr">
              <a:lnSpc>
                <a:spcPts val="2000"/>
              </a:lnSpc>
            </a:pPr>
            <a:r>
              <a:rPr lang="lt-LT" b="1" dirty="0">
                <a:latin typeface="Calibri" panose="020F0502020204030204" pitchFamily="34" charset="0"/>
                <a:cs typeface="Calibri" panose="020F0502020204030204" pitchFamily="34" charset="0"/>
              </a:rPr>
              <a:t>TVARUS </a:t>
            </a:r>
            <a:r>
              <a:rPr lang="lt-LT" b="1" dirty="0" smtClean="0">
                <a:latin typeface="Calibri" panose="020F0502020204030204" pitchFamily="34" charset="0"/>
                <a:cs typeface="Calibri" panose="020F0502020204030204" pitchFamily="34" charset="0"/>
              </a:rPr>
              <a:t>FINANSAVIMAS: </a:t>
            </a:r>
            <a:r>
              <a:rPr lang="lt-LT" dirty="0"/>
              <a:t>Nuo </a:t>
            </a:r>
            <a:r>
              <a:rPr lang="en-US" dirty="0"/>
              <a:t>2022 Rugs</a:t>
            </a:r>
            <a:r>
              <a:rPr lang="lt-LT" dirty="0"/>
              <a:t>ėjo </a:t>
            </a:r>
            <a:r>
              <a:rPr lang="en-US" dirty="0"/>
              <a:t>1 </a:t>
            </a:r>
            <a:r>
              <a:rPr lang="lt-LT" dirty="0"/>
              <a:t>d. paslaugos bus finansuojamos Ekonomikos gaivinimo ir atsparumo didinimo plano „Naujos kartos Lietuva“ lėšomis (</a:t>
            </a:r>
            <a:r>
              <a:rPr lang="en-US" dirty="0"/>
              <a:t>10 </a:t>
            </a:r>
            <a:r>
              <a:rPr lang="en-US" dirty="0" err="1"/>
              <a:t>mln</a:t>
            </a:r>
            <a:r>
              <a:rPr lang="en-US" dirty="0"/>
              <a:t>)</a:t>
            </a:r>
            <a:r>
              <a:rPr lang="lt-LT" dirty="0"/>
              <a:t>, nuo 2023 m. siekiama pereiti prie valstybės biudžeto lėšų   </a:t>
            </a:r>
          </a:p>
          <a:p>
            <a:pPr algn="ctr">
              <a:lnSpc>
                <a:spcPts val="2000"/>
              </a:lnSpc>
            </a:pPr>
            <a:endParaRPr lang="en-GB" dirty="0">
              <a:latin typeface="Calibri" panose="020F0502020204030204" pitchFamily="34" charset="0"/>
              <a:cs typeface="Calibri" panose="020F0502020204030204" pitchFamily="34" charset="0"/>
            </a:endParaRPr>
          </a:p>
        </p:txBody>
      </p:sp>
      <p:pic>
        <p:nvPicPr>
          <p:cNvPr id="9" name="Graphic 8">
            <a:extLst>
              <a:ext uri="{FF2B5EF4-FFF2-40B4-BE49-F238E27FC236}">
                <a16:creationId xmlns:a16="http://schemas.microsoft.com/office/drawing/2014/main" id="{C78F1B15-B8D6-9B45-B559-DA03A456FC16}"/>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8816047" y="1401219"/>
            <a:ext cx="370701" cy="370701"/>
          </a:xfrm>
          <a:prstGeom prst="rect">
            <a:avLst/>
          </a:prstGeom>
        </p:spPr>
      </p:pic>
      <p:sp>
        <p:nvSpPr>
          <p:cNvPr id="26" name="Title 1">
            <a:extLst>
              <a:ext uri="{FF2B5EF4-FFF2-40B4-BE49-F238E27FC236}">
                <a16:creationId xmlns:a16="http://schemas.microsoft.com/office/drawing/2014/main" id="{04B72E13-5247-DE4A-8D76-A922132B76C4}"/>
              </a:ext>
            </a:extLst>
          </p:cNvPr>
          <p:cNvSpPr>
            <a:spLocks noGrp="1"/>
          </p:cNvSpPr>
          <p:nvPr>
            <p:ph type="title"/>
          </p:nvPr>
        </p:nvSpPr>
        <p:spPr>
          <a:xfrm>
            <a:off x="838200" y="234932"/>
            <a:ext cx="5047034" cy="1325563"/>
          </a:xfrm>
        </p:spPr>
        <p:txBody>
          <a:bodyPr>
            <a:normAutofit/>
          </a:bodyPr>
          <a:lstStyle/>
          <a:p>
            <a:r>
              <a:rPr lang="lt-LT" sz="2800" b="0" dirty="0" smtClean="0"/>
              <a:t>Siektini tikslai ir rodikliai</a:t>
            </a:r>
            <a:endParaRPr lang="lt-LT" sz="2800" b="0" dirty="0"/>
          </a:p>
        </p:txBody>
      </p:sp>
      <p:sp>
        <p:nvSpPr>
          <p:cNvPr id="27" name="TextBox 26">
            <a:extLst>
              <a:ext uri="{FF2B5EF4-FFF2-40B4-BE49-F238E27FC236}">
                <a16:creationId xmlns:a16="http://schemas.microsoft.com/office/drawing/2014/main" id="{B78EC8D4-F6DE-A542-B0BF-C1E65ABDFA48}"/>
              </a:ext>
            </a:extLst>
          </p:cNvPr>
          <p:cNvSpPr txBox="1"/>
          <p:nvPr/>
        </p:nvSpPr>
        <p:spPr>
          <a:xfrm>
            <a:off x="2824252" y="1817564"/>
            <a:ext cx="3537637" cy="1559401"/>
          </a:xfrm>
          <a:prstGeom prst="rect">
            <a:avLst/>
          </a:prstGeom>
          <a:noFill/>
        </p:spPr>
        <p:txBody>
          <a:bodyPr wrap="square" rtlCol="0" anchor="t">
            <a:spAutoFit/>
          </a:bodyPr>
          <a:lstStyle/>
          <a:p>
            <a:endParaRPr lang="lt-LT" sz="1200" dirty="0"/>
          </a:p>
          <a:p>
            <a:pPr>
              <a:lnSpc>
                <a:spcPts val="2000"/>
              </a:lnSpc>
            </a:pPr>
            <a:r>
              <a:rPr lang="lt-LT" sz="1200" dirty="0"/>
              <a:t>Mokinių (5–12 klasių), gavusių profesinio orientavimo paslaugas, dalis, procentais</a:t>
            </a:r>
            <a:r>
              <a:rPr lang="en-US" sz="1200" dirty="0"/>
              <a:t>, </a:t>
            </a:r>
            <a:r>
              <a:rPr lang="lt-LT" sz="1200" dirty="0"/>
              <a:t>2018 – 25,6</a:t>
            </a:r>
            <a:r>
              <a:rPr lang="en-US" sz="1200" dirty="0"/>
              <a:t> %, </a:t>
            </a:r>
            <a:r>
              <a:rPr lang="lt-LT" sz="1200" dirty="0"/>
              <a:t>2022-ųjų - 45,3 </a:t>
            </a:r>
            <a:r>
              <a:rPr lang="en-US" sz="1200" dirty="0" smtClean="0"/>
              <a:t>%;</a:t>
            </a:r>
            <a:r>
              <a:rPr lang="lt-LT" sz="1200" dirty="0" smtClean="0"/>
              <a:t> </a:t>
            </a:r>
          </a:p>
          <a:p>
            <a:pPr>
              <a:lnSpc>
                <a:spcPts val="2000"/>
              </a:lnSpc>
            </a:pPr>
            <a:r>
              <a:rPr lang="lt-LT" sz="1200" dirty="0" smtClean="0"/>
              <a:t>Šaltinis</a:t>
            </a:r>
            <a:r>
              <a:rPr lang="lt-LT" sz="1200" dirty="0"/>
              <a:t>: ŠPP 2021–2030 M</a:t>
            </a:r>
          </a:p>
          <a:p>
            <a:pPr>
              <a:lnSpc>
                <a:spcPts val="2000"/>
              </a:lnSpc>
            </a:pPr>
            <a:endParaRPr lang="en-US" sz="1200" dirty="0"/>
          </a:p>
        </p:txBody>
      </p:sp>
      <p:sp>
        <p:nvSpPr>
          <p:cNvPr id="28" name="TextBox 27">
            <a:extLst>
              <a:ext uri="{FF2B5EF4-FFF2-40B4-BE49-F238E27FC236}">
                <a16:creationId xmlns:a16="http://schemas.microsoft.com/office/drawing/2014/main" id="{60991C6A-751C-BF44-B76C-39F73F5A1FAF}"/>
              </a:ext>
            </a:extLst>
          </p:cNvPr>
          <p:cNvSpPr txBox="1"/>
          <p:nvPr/>
        </p:nvSpPr>
        <p:spPr>
          <a:xfrm>
            <a:off x="2830230" y="3441007"/>
            <a:ext cx="3265770" cy="1374735"/>
          </a:xfrm>
          <a:prstGeom prst="rect">
            <a:avLst/>
          </a:prstGeom>
          <a:noFill/>
        </p:spPr>
        <p:txBody>
          <a:bodyPr wrap="square" rtlCol="0" anchor="t">
            <a:spAutoFit/>
          </a:bodyPr>
          <a:lstStyle/>
          <a:p>
            <a:pPr>
              <a:lnSpc>
                <a:spcPts val="2000"/>
              </a:lnSpc>
            </a:pPr>
            <a:r>
              <a:rPr lang="lt-LT" sz="1200" dirty="0" smtClean="0"/>
              <a:t>Absolventų</a:t>
            </a:r>
            <a:r>
              <a:rPr lang="lt-LT" sz="1200" dirty="0"/>
              <a:t>, dirbusių atitinkamos kvalifikacijos reikalingą darbą (LPK</a:t>
            </a:r>
            <a:r>
              <a:rPr lang="en-US" sz="1200" dirty="0"/>
              <a:t>,</a:t>
            </a:r>
            <a:r>
              <a:rPr lang="lt-LT" sz="1200" dirty="0"/>
              <a:t> 4–8 pagrindinės grupės)</a:t>
            </a:r>
            <a:r>
              <a:rPr lang="en-US" sz="1200" dirty="0"/>
              <a:t>, </a:t>
            </a:r>
            <a:r>
              <a:rPr lang="lt-LT" sz="1200" dirty="0"/>
              <a:t>2017 – 58,0</a:t>
            </a:r>
            <a:r>
              <a:rPr lang="en-US" sz="1200" dirty="0"/>
              <a:t> %, </a:t>
            </a:r>
            <a:r>
              <a:rPr lang="lt-LT" sz="1200" dirty="0"/>
              <a:t>2022-ųjų </a:t>
            </a:r>
            <a:r>
              <a:rPr lang="en-US" sz="1200" dirty="0"/>
              <a:t>- </a:t>
            </a:r>
            <a:r>
              <a:rPr lang="lt-LT" sz="1200" dirty="0"/>
              <a:t>65,5 </a:t>
            </a:r>
            <a:r>
              <a:rPr lang="en-US" sz="1200" dirty="0" smtClean="0"/>
              <a:t>%</a:t>
            </a:r>
            <a:r>
              <a:rPr lang="lt-LT" sz="1200" dirty="0" smtClean="0"/>
              <a:t>.</a:t>
            </a:r>
          </a:p>
          <a:p>
            <a:pPr>
              <a:lnSpc>
                <a:spcPts val="2000"/>
              </a:lnSpc>
            </a:pPr>
            <a:r>
              <a:rPr lang="lt-LT" sz="1200" dirty="0"/>
              <a:t>Šaltinis: ŠPP 2021–2030 M</a:t>
            </a:r>
          </a:p>
          <a:p>
            <a:pPr>
              <a:lnSpc>
                <a:spcPts val="2000"/>
              </a:lnSpc>
            </a:pPr>
            <a:endParaRPr lang="en-GB" sz="1200" dirty="0">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6754F324-E585-F146-8F8D-A2E59C9DD1E2}"/>
              </a:ext>
            </a:extLst>
          </p:cNvPr>
          <p:cNvSpPr txBox="1"/>
          <p:nvPr/>
        </p:nvSpPr>
        <p:spPr>
          <a:xfrm>
            <a:off x="2824252" y="4881431"/>
            <a:ext cx="3825930" cy="1559401"/>
          </a:xfrm>
          <a:prstGeom prst="rect">
            <a:avLst/>
          </a:prstGeom>
          <a:noFill/>
        </p:spPr>
        <p:txBody>
          <a:bodyPr wrap="square" rtlCol="0" anchor="t">
            <a:spAutoFit/>
          </a:bodyPr>
          <a:lstStyle/>
          <a:p>
            <a:endParaRPr lang="lt-LT" sz="1200" dirty="0"/>
          </a:p>
          <a:p>
            <a:pPr>
              <a:lnSpc>
                <a:spcPts val="2000"/>
              </a:lnSpc>
            </a:pPr>
            <a:r>
              <a:rPr lang="pt-BR" sz="1200" dirty="0"/>
              <a:t>25–64 metų gyventojų, per 4 paskutines savaites dalyvavusių švietimo ir profesinio mokymo veikloje, dalis</a:t>
            </a:r>
            <a:r>
              <a:rPr lang="en-US" sz="1200" dirty="0"/>
              <a:t>: </a:t>
            </a:r>
            <a:r>
              <a:rPr lang="lt-LT" sz="1200" dirty="0"/>
              <a:t>2016 – 5,8</a:t>
            </a:r>
            <a:r>
              <a:rPr lang="en-US" sz="1200" dirty="0"/>
              <a:t> %</a:t>
            </a:r>
            <a:r>
              <a:rPr lang="lt-LT" sz="1200" dirty="0"/>
              <a:t>; 2020 – 9</a:t>
            </a:r>
            <a:r>
              <a:rPr lang="en-US" sz="1200" dirty="0"/>
              <a:t> %; </a:t>
            </a:r>
            <a:r>
              <a:rPr lang="lt-LT" sz="1200" dirty="0"/>
              <a:t>2022-ųjų</a:t>
            </a:r>
            <a:r>
              <a:rPr lang="en-US" sz="1200" dirty="0"/>
              <a:t> – </a:t>
            </a:r>
            <a:r>
              <a:rPr lang="lt-LT" sz="1200" dirty="0"/>
              <a:t>12</a:t>
            </a:r>
            <a:r>
              <a:rPr lang="en-US" sz="1200" dirty="0"/>
              <a:t> </a:t>
            </a:r>
            <a:r>
              <a:rPr lang="en-US" sz="1200" dirty="0" smtClean="0"/>
              <a:t>%</a:t>
            </a:r>
            <a:r>
              <a:rPr lang="lt-LT" sz="1200" dirty="0" smtClean="0"/>
              <a:t>.</a:t>
            </a:r>
          </a:p>
          <a:p>
            <a:pPr>
              <a:lnSpc>
                <a:spcPts val="2000"/>
              </a:lnSpc>
            </a:pPr>
            <a:r>
              <a:rPr lang="lt-LT" sz="1200" dirty="0"/>
              <a:t>Duomenų šaltinis: Eurostatas</a:t>
            </a:r>
          </a:p>
          <a:p>
            <a:pPr>
              <a:lnSpc>
                <a:spcPts val="2000"/>
              </a:lnSpc>
            </a:pPr>
            <a:endParaRPr lang="en-GB"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34021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D323B3F-753E-114F-9EB2-5399AA9EC101}"/>
              </a:ext>
            </a:extLst>
          </p:cNvPr>
          <p:cNvGrpSpPr/>
          <p:nvPr/>
        </p:nvGrpSpPr>
        <p:grpSpPr>
          <a:xfrm>
            <a:off x="0" y="1826966"/>
            <a:ext cx="9426102" cy="1438998"/>
            <a:chOff x="-1" y="1992337"/>
            <a:chExt cx="9089573" cy="1438998"/>
          </a:xfrm>
        </p:grpSpPr>
        <p:pic>
          <p:nvPicPr>
            <p:cNvPr id="4" name="Graphic 3">
              <a:extLst>
                <a:ext uri="{FF2B5EF4-FFF2-40B4-BE49-F238E27FC236}">
                  <a16:creationId xmlns:a16="http://schemas.microsoft.com/office/drawing/2014/main" id="{2FD47719-34F2-BF4D-8ED0-FFAD722BE9BB}"/>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7500026" y="1992337"/>
              <a:ext cx="1589546" cy="1438998"/>
            </a:xfrm>
            <a:prstGeom prst="rect">
              <a:avLst/>
            </a:prstGeom>
          </p:spPr>
        </p:pic>
        <p:sp>
          <p:nvSpPr>
            <p:cNvPr id="6" name="Rectangle 5">
              <a:extLst>
                <a:ext uri="{FF2B5EF4-FFF2-40B4-BE49-F238E27FC236}">
                  <a16:creationId xmlns:a16="http://schemas.microsoft.com/office/drawing/2014/main" id="{76FFA29E-CF07-114F-9D19-86329E61F0A1}"/>
                </a:ext>
              </a:extLst>
            </p:cNvPr>
            <p:cNvSpPr/>
            <p:nvPr/>
          </p:nvSpPr>
          <p:spPr>
            <a:xfrm>
              <a:off x="-1" y="1994307"/>
              <a:ext cx="7587575" cy="14350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grpSp>
      <p:sp>
        <p:nvSpPr>
          <p:cNvPr id="14" name="TextBox 13">
            <a:extLst>
              <a:ext uri="{FF2B5EF4-FFF2-40B4-BE49-F238E27FC236}">
                <a16:creationId xmlns:a16="http://schemas.microsoft.com/office/drawing/2014/main" id="{04206D49-E2CD-994C-8165-500A008D8C79}"/>
              </a:ext>
            </a:extLst>
          </p:cNvPr>
          <p:cNvSpPr txBox="1"/>
          <p:nvPr/>
        </p:nvSpPr>
        <p:spPr>
          <a:xfrm>
            <a:off x="159667" y="2080097"/>
            <a:ext cx="9266435" cy="923330"/>
          </a:xfrm>
          <a:prstGeom prst="rect">
            <a:avLst/>
          </a:prstGeom>
          <a:noFill/>
        </p:spPr>
        <p:txBody>
          <a:bodyPr wrap="square" rtlCol="0" anchor="t">
            <a:spAutoFit/>
          </a:bodyPr>
          <a:lstStyle/>
          <a:p>
            <a:pPr>
              <a:lnSpc>
                <a:spcPct val="150000"/>
              </a:lnSpc>
            </a:pPr>
            <a:r>
              <a:rPr lang="lt-LT" sz="1200" b="1" dirty="0"/>
              <a:t>Profesinio orientavimo </a:t>
            </a:r>
            <a:r>
              <a:rPr lang="lt-LT" sz="1200" dirty="0"/>
              <a:t>paslaugos teikiamos </a:t>
            </a:r>
            <a:r>
              <a:rPr lang="lt-LT" sz="1200" dirty="0" smtClean="0"/>
              <a:t>visiems mokiniams</a:t>
            </a:r>
            <a:r>
              <a:rPr lang="lt-LT" sz="1200" dirty="0"/>
              <a:t>, besimokantiems pagal bendrojo ugdymo </a:t>
            </a:r>
            <a:r>
              <a:rPr lang="lt-LT" sz="1200" dirty="0" smtClean="0"/>
              <a:t>ir </a:t>
            </a:r>
            <a:r>
              <a:rPr lang="lt-LT" sz="1200" dirty="0"/>
              <a:t>profesinio mokymo </a:t>
            </a:r>
            <a:r>
              <a:rPr lang="lt-LT" sz="1200" dirty="0" smtClean="0"/>
              <a:t>programas. </a:t>
            </a:r>
            <a:r>
              <a:rPr lang="lt-LT" sz="1200" dirty="0"/>
              <a:t>Paslaugos teikiamos pagal parengtą privalomą programą, </a:t>
            </a:r>
            <a:r>
              <a:rPr lang="en-US" sz="1200" dirty="0" err="1"/>
              <a:t>kuri</a:t>
            </a:r>
            <a:r>
              <a:rPr lang="en-US" sz="1200" dirty="0"/>
              <a:t> n</a:t>
            </a:r>
            <a:r>
              <a:rPr lang="lt-LT" sz="1200" dirty="0" err="1"/>
              <a:t>ėra</a:t>
            </a:r>
            <a:r>
              <a:rPr lang="lt-LT" sz="1200" dirty="0"/>
              <a:t> bendrojo ugdymo programos </a:t>
            </a:r>
            <a:r>
              <a:rPr lang="lt-LT" sz="1200" dirty="0" smtClean="0"/>
              <a:t>dalis. Karjeros specialistas kasmet parengia metinį </a:t>
            </a:r>
            <a:r>
              <a:rPr lang="lt-LT" sz="1200" dirty="0"/>
              <a:t>karjeros paslaugų </a:t>
            </a:r>
            <a:r>
              <a:rPr lang="lt-LT" sz="1200" dirty="0" smtClean="0"/>
              <a:t>planą, pagal kurį įgyvendina programoje nustatytas veiklas.</a:t>
            </a:r>
            <a:endParaRPr lang="lt-LT" sz="1200" dirty="0">
              <a:cs typeface="Calibri"/>
              <a:sym typeface="Wingdings" panose="05000000000000000000" pitchFamily="2" charset="2"/>
            </a:endParaRPr>
          </a:p>
        </p:txBody>
      </p:sp>
      <p:grpSp>
        <p:nvGrpSpPr>
          <p:cNvPr id="5" name="Group 4">
            <a:extLst>
              <a:ext uri="{FF2B5EF4-FFF2-40B4-BE49-F238E27FC236}">
                <a16:creationId xmlns:a16="http://schemas.microsoft.com/office/drawing/2014/main" id="{158B0E58-4F41-DC4E-9820-A3F2E73CB647}"/>
              </a:ext>
            </a:extLst>
          </p:cNvPr>
          <p:cNvGrpSpPr/>
          <p:nvPr/>
        </p:nvGrpSpPr>
        <p:grpSpPr>
          <a:xfrm>
            <a:off x="-9728" y="3466077"/>
            <a:ext cx="9435830" cy="1438998"/>
            <a:chOff x="-9729" y="3616856"/>
            <a:chExt cx="9089573" cy="1438998"/>
          </a:xfrm>
          <a:solidFill>
            <a:schemeClr val="accent1"/>
          </a:solidFill>
        </p:grpSpPr>
        <p:pic>
          <p:nvPicPr>
            <p:cNvPr id="13" name="Graphic 12">
              <a:extLst>
                <a:ext uri="{FF2B5EF4-FFF2-40B4-BE49-F238E27FC236}">
                  <a16:creationId xmlns:a16="http://schemas.microsoft.com/office/drawing/2014/main" id="{EEFF49D6-9157-6A4D-9693-AE4A628C5D1E}"/>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7490298" y="3616856"/>
              <a:ext cx="1589546" cy="1438998"/>
            </a:xfrm>
            <a:prstGeom prst="rect">
              <a:avLst/>
            </a:prstGeom>
          </p:spPr>
        </p:pic>
        <p:sp>
          <p:nvSpPr>
            <p:cNvPr id="15" name="Rectangle 14">
              <a:extLst>
                <a:ext uri="{FF2B5EF4-FFF2-40B4-BE49-F238E27FC236}">
                  <a16:creationId xmlns:a16="http://schemas.microsoft.com/office/drawing/2014/main" id="{FEDC3E30-34F4-F84D-82F4-EC1F183AAA8D}"/>
                </a:ext>
              </a:extLst>
            </p:cNvPr>
            <p:cNvSpPr/>
            <p:nvPr/>
          </p:nvSpPr>
          <p:spPr>
            <a:xfrm>
              <a:off x="-9729" y="3618826"/>
              <a:ext cx="7587575" cy="1435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grpSp>
      <p:grpSp>
        <p:nvGrpSpPr>
          <p:cNvPr id="3" name="Group 2">
            <a:extLst>
              <a:ext uri="{FF2B5EF4-FFF2-40B4-BE49-F238E27FC236}">
                <a16:creationId xmlns:a16="http://schemas.microsoft.com/office/drawing/2014/main" id="{93643B07-BB51-EA45-9CC6-22F9952F6B71}"/>
              </a:ext>
            </a:extLst>
          </p:cNvPr>
          <p:cNvGrpSpPr/>
          <p:nvPr/>
        </p:nvGrpSpPr>
        <p:grpSpPr>
          <a:xfrm>
            <a:off x="0" y="5124353"/>
            <a:ext cx="9445558" cy="1438998"/>
            <a:chOff x="-19457" y="5270559"/>
            <a:chExt cx="9089573" cy="1438998"/>
          </a:xfrm>
        </p:grpSpPr>
        <p:pic>
          <p:nvPicPr>
            <p:cNvPr id="20" name="Graphic 19">
              <a:extLst>
                <a:ext uri="{FF2B5EF4-FFF2-40B4-BE49-F238E27FC236}">
                  <a16:creationId xmlns:a16="http://schemas.microsoft.com/office/drawing/2014/main" id="{BE42DFEC-43CE-F048-A982-1D20FEA3DBE2}"/>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7480570" y="5270559"/>
              <a:ext cx="1589546" cy="1438998"/>
            </a:xfrm>
            <a:prstGeom prst="rect">
              <a:avLst/>
            </a:prstGeom>
          </p:spPr>
        </p:pic>
        <p:sp>
          <p:nvSpPr>
            <p:cNvPr id="21" name="Rectangle 20">
              <a:extLst>
                <a:ext uri="{FF2B5EF4-FFF2-40B4-BE49-F238E27FC236}">
                  <a16:creationId xmlns:a16="http://schemas.microsoft.com/office/drawing/2014/main" id="{2B606899-65C2-494C-825D-D94007A6CDA3}"/>
                </a:ext>
              </a:extLst>
            </p:cNvPr>
            <p:cNvSpPr/>
            <p:nvPr/>
          </p:nvSpPr>
          <p:spPr>
            <a:xfrm>
              <a:off x="-19457" y="5272529"/>
              <a:ext cx="7587575" cy="14350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grpSp>
      <p:sp>
        <p:nvSpPr>
          <p:cNvPr id="22" name="TextBox 21">
            <a:extLst>
              <a:ext uri="{FF2B5EF4-FFF2-40B4-BE49-F238E27FC236}">
                <a16:creationId xmlns:a16="http://schemas.microsoft.com/office/drawing/2014/main" id="{71CA8FEF-EEC9-BA48-A8BF-574992020DDE}"/>
              </a:ext>
            </a:extLst>
          </p:cNvPr>
          <p:cNvSpPr txBox="1"/>
          <p:nvPr/>
        </p:nvSpPr>
        <p:spPr>
          <a:xfrm>
            <a:off x="9426102" y="3798339"/>
            <a:ext cx="2305455" cy="1015663"/>
          </a:xfrm>
          <a:prstGeom prst="rect">
            <a:avLst/>
          </a:prstGeom>
          <a:noFill/>
        </p:spPr>
        <p:txBody>
          <a:bodyPr wrap="square" rtlCol="0" anchor="t">
            <a:spAutoFit/>
          </a:bodyPr>
          <a:lstStyle/>
          <a:p>
            <a:pPr algn="ctr"/>
            <a:r>
              <a:rPr lang="lt-LT" sz="1200" dirty="0" smtClean="0"/>
              <a:t>Karjeros specialisto pareigybė </a:t>
            </a:r>
            <a:r>
              <a:rPr lang="lt-LT" sz="1200" dirty="0" smtClean="0">
                <a:cs typeface="Calibri"/>
                <a:sym typeface="Wingdings" panose="05000000000000000000" pitchFamily="2" charset="2"/>
              </a:rPr>
              <a:t>yra </a:t>
            </a:r>
            <a:r>
              <a:rPr lang="lt-LT" sz="1200" dirty="0">
                <a:cs typeface="Calibri"/>
                <a:sym typeface="Wingdings" panose="05000000000000000000" pitchFamily="2" charset="2"/>
              </a:rPr>
              <a:t>„Pareigybių, kurias atliekant darbas yra laikomas pedagoginiu“ teisės akte. </a:t>
            </a:r>
            <a:endParaRPr lang="lt-LT" sz="1200" dirty="0"/>
          </a:p>
          <a:p>
            <a:r>
              <a:rPr lang="lt-LT" sz="1200" dirty="0"/>
              <a:t> </a:t>
            </a:r>
          </a:p>
        </p:txBody>
      </p:sp>
      <p:sp>
        <p:nvSpPr>
          <p:cNvPr id="25" name="TextBox 24">
            <a:extLst>
              <a:ext uri="{FF2B5EF4-FFF2-40B4-BE49-F238E27FC236}">
                <a16:creationId xmlns:a16="http://schemas.microsoft.com/office/drawing/2014/main" id="{D7EB7FF2-F76B-E745-9460-E08C9190DBC5}"/>
              </a:ext>
            </a:extLst>
          </p:cNvPr>
          <p:cNvSpPr txBox="1"/>
          <p:nvPr/>
        </p:nvSpPr>
        <p:spPr>
          <a:xfrm>
            <a:off x="159667" y="5200203"/>
            <a:ext cx="8993569" cy="1200329"/>
          </a:xfrm>
          <a:prstGeom prst="rect">
            <a:avLst/>
          </a:prstGeom>
          <a:noFill/>
        </p:spPr>
        <p:txBody>
          <a:bodyPr wrap="square" rtlCol="0" anchor="t">
            <a:spAutoFit/>
          </a:bodyPr>
          <a:lstStyle/>
          <a:p>
            <a:pPr lvl="0">
              <a:lnSpc>
                <a:spcPct val="150000"/>
              </a:lnSpc>
            </a:pPr>
            <a:r>
              <a:rPr lang="lt-LT" sz="1200" b="1" dirty="0"/>
              <a:t>Profesinio orientavimo paslaugos papildomai teikiamos ir Regioniniuose Karjeros Centruose (RKC) </a:t>
            </a:r>
            <a:r>
              <a:rPr lang="lt-LT" sz="1200" dirty="0"/>
              <a:t>– naujai steigiamo tinklo, Ministerijai bendradarbiaujant su Užimtumo tarnyba, Lietuvos mokinių neformaliojo švietimo centru, įtraukiant partneres - savivaldybes</a:t>
            </a:r>
            <a:r>
              <a:rPr lang="lt-LT" sz="1200" dirty="0" smtClean="0"/>
              <a:t>. </a:t>
            </a:r>
            <a:r>
              <a:rPr lang="lt-LT" sz="1200" dirty="0">
                <a:cs typeface="Calibri"/>
                <a:sym typeface="Wingdings" panose="05000000000000000000" pitchFamily="2" charset="2"/>
              </a:rPr>
              <a:t>Steigiami </a:t>
            </a:r>
            <a:r>
              <a:rPr lang="en-US" sz="1200" dirty="0" smtClean="0">
                <a:cs typeface="Calibri"/>
                <a:sym typeface="Wingdings" panose="05000000000000000000" pitchFamily="2" charset="2"/>
              </a:rPr>
              <a:t>15 </a:t>
            </a:r>
            <a:r>
              <a:rPr lang="lt-LT" sz="1200" dirty="0">
                <a:cs typeface="Calibri"/>
                <a:sym typeface="Wingdings" panose="05000000000000000000" pitchFamily="2" charset="2"/>
              </a:rPr>
              <a:t>RKC, su numatoma plėtra, kuriuose bus teikiamos </a:t>
            </a:r>
            <a:r>
              <a:rPr lang="lt-LT" sz="1200" dirty="0" smtClean="0">
                <a:cs typeface="Calibri"/>
                <a:sym typeface="Wingdings" panose="05000000000000000000" pitchFamily="2" charset="2"/>
              </a:rPr>
              <a:t>profesinio </a:t>
            </a:r>
            <a:r>
              <a:rPr lang="lt-LT" sz="1200" dirty="0" err="1">
                <a:cs typeface="Calibri"/>
                <a:sym typeface="Wingdings" panose="05000000000000000000" pitchFamily="2" charset="2"/>
              </a:rPr>
              <a:t>veiklinimo</a:t>
            </a:r>
            <a:r>
              <a:rPr lang="lt-LT" sz="1200" dirty="0">
                <a:cs typeface="Calibri"/>
                <a:sym typeface="Wingdings" panose="05000000000000000000" pitchFamily="2" charset="2"/>
              </a:rPr>
              <a:t>, </a:t>
            </a:r>
            <a:r>
              <a:rPr lang="lt-LT" sz="1200" dirty="0" smtClean="0">
                <a:cs typeface="Calibri"/>
                <a:sym typeface="Wingdings" panose="05000000000000000000" pitchFamily="2" charset="2"/>
              </a:rPr>
              <a:t>karjeros </a:t>
            </a:r>
            <a:r>
              <a:rPr lang="lt-LT" sz="1200" dirty="0">
                <a:cs typeface="Calibri"/>
                <a:sym typeface="Wingdings" panose="05000000000000000000" pitchFamily="2" charset="2"/>
              </a:rPr>
              <a:t>konsultavimo ir informavimo paslaugos </a:t>
            </a:r>
            <a:r>
              <a:rPr lang="lt-LT" sz="1200" dirty="0" smtClean="0">
                <a:cs typeface="Calibri"/>
                <a:sym typeface="Wingdings" panose="05000000000000000000" pitchFamily="2" charset="2"/>
              </a:rPr>
              <a:t>mokiniams</a:t>
            </a:r>
            <a:r>
              <a:rPr lang="lt-LT" sz="1200" dirty="0">
                <a:cs typeface="Calibri"/>
                <a:sym typeface="Wingdings" panose="05000000000000000000" pitchFamily="2" charset="2"/>
              </a:rPr>
              <a:t>, NEET ir suaugusiems asmenims</a:t>
            </a:r>
            <a:r>
              <a:rPr lang="lt-LT" sz="1200" dirty="0" smtClean="0">
                <a:cs typeface="Calibri"/>
                <a:sym typeface="Wingdings" panose="05000000000000000000" pitchFamily="2" charset="2"/>
              </a:rPr>
              <a:t>. RKC paslaugos teikiamos </a:t>
            </a:r>
            <a:r>
              <a:rPr lang="lt-LT" sz="1200" dirty="0">
                <a:cs typeface="Calibri"/>
                <a:sym typeface="Wingdings" panose="05000000000000000000" pitchFamily="2" charset="2"/>
              </a:rPr>
              <a:t>pagal parengtą modelį</a:t>
            </a:r>
            <a:r>
              <a:rPr lang="en-US" sz="1200" dirty="0">
                <a:cs typeface="Calibri"/>
                <a:sym typeface="Wingdings" panose="05000000000000000000" pitchFamily="2" charset="2"/>
              </a:rPr>
              <a:t>. </a:t>
            </a:r>
            <a:endParaRPr lang="lt-LT" sz="1200" dirty="0"/>
          </a:p>
        </p:txBody>
      </p:sp>
      <p:sp>
        <p:nvSpPr>
          <p:cNvPr id="26" name="TextBox 25">
            <a:extLst>
              <a:ext uri="{FF2B5EF4-FFF2-40B4-BE49-F238E27FC236}">
                <a16:creationId xmlns:a16="http://schemas.microsoft.com/office/drawing/2014/main" id="{252D7DAE-DEBD-5649-9D47-788B75204EFE}"/>
              </a:ext>
            </a:extLst>
          </p:cNvPr>
          <p:cNvSpPr txBox="1"/>
          <p:nvPr/>
        </p:nvSpPr>
        <p:spPr>
          <a:xfrm>
            <a:off x="9445558" y="5355682"/>
            <a:ext cx="2305455" cy="1015663"/>
          </a:xfrm>
          <a:prstGeom prst="rect">
            <a:avLst/>
          </a:prstGeom>
          <a:noFill/>
        </p:spPr>
        <p:txBody>
          <a:bodyPr wrap="square" rtlCol="0" anchor="t">
            <a:spAutoFit/>
          </a:bodyPr>
          <a:lstStyle/>
          <a:p>
            <a:pPr lvl="0" algn="ctr"/>
            <a:r>
              <a:rPr lang="en-US" sz="1200" dirty="0">
                <a:cs typeface="Calibri"/>
                <a:sym typeface="Wingdings" panose="05000000000000000000" pitchFamily="2" charset="2"/>
              </a:rPr>
              <a:t>RKC </a:t>
            </a:r>
            <a:r>
              <a:rPr lang="en-US" sz="1200" dirty="0" err="1">
                <a:cs typeface="Calibri"/>
                <a:sym typeface="Wingdings" panose="05000000000000000000" pitchFamily="2" charset="2"/>
              </a:rPr>
              <a:t>papildys</a:t>
            </a:r>
            <a:r>
              <a:rPr lang="en-US" sz="1200" dirty="0">
                <a:cs typeface="Calibri"/>
                <a:sym typeface="Wingdings" panose="05000000000000000000" pitchFamily="2" charset="2"/>
              </a:rPr>
              <a:t> </a:t>
            </a:r>
            <a:r>
              <a:rPr lang="en-US" sz="1200" dirty="0" err="1">
                <a:cs typeface="Calibri"/>
                <a:sym typeface="Wingdings" panose="05000000000000000000" pitchFamily="2" charset="2"/>
              </a:rPr>
              <a:t>mokyklose</a:t>
            </a:r>
            <a:r>
              <a:rPr lang="en-US" sz="1200" dirty="0">
                <a:cs typeface="Calibri"/>
                <a:sym typeface="Wingdings" panose="05000000000000000000" pitchFamily="2" charset="2"/>
              </a:rPr>
              <a:t> </a:t>
            </a:r>
            <a:r>
              <a:rPr lang="en-US" sz="1200" dirty="0" err="1">
                <a:cs typeface="Calibri"/>
                <a:sym typeface="Wingdings" panose="05000000000000000000" pitchFamily="2" charset="2"/>
              </a:rPr>
              <a:t>teikiamas</a:t>
            </a:r>
            <a:r>
              <a:rPr lang="en-US" sz="1200" dirty="0">
                <a:cs typeface="Calibri"/>
                <a:sym typeface="Wingdings" panose="05000000000000000000" pitchFamily="2" charset="2"/>
              </a:rPr>
              <a:t> </a:t>
            </a:r>
            <a:r>
              <a:rPr lang="en-US" sz="1200" dirty="0" err="1">
                <a:cs typeface="Calibri"/>
                <a:sym typeface="Wingdings" panose="05000000000000000000" pitchFamily="2" charset="2"/>
              </a:rPr>
              <a:t>paslaugas</a:t>
            </a:r>
            <a:r>
              <a:rPr lang="en-US" sz="1200" dirty="0">
                <a:cs typeface="Calibri"/>
                <a:sym typeface="Wingdings" panose="05000000000000000000" pitchFamily="2" charset="2"/>
              </a:rPr>
              <a:t> </a:t>
            </a:r>
            <a:r>
              <a:rPr lang="en-US" sz="1200" dirty="0" err="1">
                <a:cs typeface="Calibri"/>
                <a:sym typeface="Wingdings" panose="05000000000000000000" pitchFamily="2" charset="2"/>
              </a:rPr>
              <a:t>ir</a:t>
            </a:r>
            <a:r>
              <a:rPr lang="en-US" sz="1200" dirty="0">
                <a:cs typeface="Calibri"/>
                <a:sym typeface="Wingdings" panose="05000000000000000000" pitchFamily="2" charset="2"/>
              </a:rPr>
              <a:t> </a:t>
            </a:r>
            <a:r>
              <a:rPr lang="en-US" sz="1200" dirty="0" err="1">
                <a:cs typeface="Calibri"/>
                <a:sym typeface="Wingdings" panose="05000000000000000000" pitchFamily="2" charset="2"/>
              </a:rPr>
              <a:t>sustiprins</a:t>
            </a:r>
            <a:r>
              <a:rPr lang="en-US" sz="1200" dirty="0">
                <a:cs typeface="Calibri"/>
                <a:sym typeface="Wingdings" panose="05000000000000000000" pitchFamily="2" charset="2"/>
              </a:rPr>
              <a:t> PO </a:t>
            </a:r>
            <a:r>
              <a:rPr lang="en-US" sz="1200" dirty="0" err="1">
                <a:cs typeface="Calibri"/>
                <a:sym typeface="Wingdings" panose="05000000000000000000" pitchFamily="2" charset="2"/>
              </a:rPr>
              <a:t>nacionaliniu</a:t>
            </a:r>
            <a:r>
              <a:rPr lang="en-US" sz="1200" dirty="0">
                <a:cs typeface="Calibri"/>
                <a:sym typeface="Wingdings" panose="05000000000000000000" pitchFamily="2" charset="2"/>
              </a:rPr>
              <a:t> </a:t>
            </a:r>
            <a:r>
              <a:rPr lang="en-US" sz="1200" dirty="0" err="1">
                <a:cs typeface="Calibri"/>
                <a:sym typeface="Wingdings" panose="05000000000000000000" pitchFamily="2" charset="2"/>
              </a:rPr>
              <a:t>mastu</a:t>
            </a:r>
            <a:r>
              <a:rPr lang="en-US" sz="1200" dirty="0">
                <a:cs typeface="Calibri"/>
                <a:sym typeface="Wingdings" panose="05000000000000000000" pitchFamily="2" charset="2"/>
              </a:rPr>
              <a:t>.</a:t>
            </a:r>
            <a:endParaRPr lang="lt-LT" sz="1200" dirty="0">
              <a:cs typeface="Calibri"/>
              <a:sym typeface="Wingdings" panose="05000000000000000000" pitchFamily="2" charset="2"/>
            </a:endParaRPr>
          </a:p>
          <a:p>
            <a:r>
              <a:rPr lang="lt-LT" sz="1200" dirty="0" smtClean="0"/>
              <a:t> </a:t>
            </a:r>
            <a:endParaRPr lang="lt-LT" sz="1200" dirty="0"/>
          </a:p>
        </p:txBody>
      </p:sp>
      <p:sp>
        <p:nvSpPr>
          <p:cNvPr id="27" name="TextBox 26">
            <a:extLst>
              <a:ext uri="{FF2B5EF4-FFF2-40B4-BE49-F238E27FC236}">
                <a16:creationId xmlns:a16="http://schemas.microsoft.com/office/drawing/2014/main" id="{3CF317DB-7677-C746-BC78-945737F1688C}"/>
              </a:ext>
            </a:extLst>
          </p:cNvPr>
          <p:cNvSpPr txBox="1"/>
          <p:nvPr/>
        </p:nvSpPr>
        <p:spPr>
          <a:xfrm>
            <a:off x="9426102" y="1980348"/>
            <a:ext cx="2305455" cy="1200329"/>
          </a:xfrm>
          <a:prstGeom prst="rect">
            <a:avLst/>
          </a:prstGeom>
          <a:noFill/>
        </p:spPr>
        <p:txBody>
          <a:bodyPr wrap="square" rtlCol="0" anchor="t">
            <a:spAutoFit/>
          </a:bodyPr>
          <a:lstStyle/>
          <a:p>
            <a:pPr algn="ctr"/>
            <a:r>
              <a:rPr lang="lt-LT" sz="1200" dirty="0"/>
              <a:t>PO privalomumas nesuponuoja,</a:t>
            </a:r>
            <a:r>
              <a:rPr lang="lt-LT" sz="1200" b="1" dirty="0"/>
              <a:t> </a:t>
            </a:r>
            <a:r>
              <a:rPr lang="lt-LT" sz="1200" dirty="0"/>
              <a:t>kad asmuo negalės baigti mokyklos, jei dėl kažkokių aplinkybių </a:t>
            </a:r>
            <a:r>
              <a:rPr lang="lt-LT" sz="1200" dirty="0" smtClean="0"/>
              <a:t>negaus </a:t>
            </a:r>
            <a:r>
              <a:rPr lang="lt-LT" sz="1200" dirty="0"/>
              <a:t>PO paslaugų, ar </a:t>
            </a:r>
            <a:r>
              <a:rPr lang="lt-LT" sz="1200" dirty="0" smtClean="0"/>
              <a:t>gaus </a:t>
            </a:r>
            <a:r>
              <a:rPr lang="lt-LT" sz="1200" dirty="0"/>
              <a:t>jas nepilna apimtimi.</a:t>
            </a:r>
            <a:r>
              <a:rPr lang="lt-LT" sz="1200" dirty="0" smtClean="0"/>
              <a:t> </a:t>
            </a:r>
            <a:endParaRPr lang="lt-LT" sz="1200" dirty="0"/>
          </a:p>
        </p:txBody>
      </p:sp>
      <p:sp>
        <p:nvSpPr>
          <p:cNvPr id="28" name="Title 1">
            <a:extLst>
              <a:ext uri="{FF2B5EF4-FFF2-40B4-BE49-F238E27FC236}">
                <a16:creationId xmlns:a16="http://schemas.microsoft.com/office/drawing/2014/main" id="{40898F84-3C41-2D45-A147-FB11F440B082}"/>
              </a:ext>
            </a:extLst>
          </p:cNvPr>
          <p:cNvSpPr>
            <a:spLocks noGrp="1"/>
          </p:cNvSpPr>
          <p:nvPr>
            <p:ph type="title"/>
          </p:nvPr>
        </p:nvSpPr>
        <p:spPr>
          <a:xfrm>
            <a:off x="159667" y="238377"/>
            <a:ext cx="5047034" cy="1325563"/>
          </a:xfrm>
        </p:spPr>
        <p:txBody>
          <a:bodyPr>
            <a:normAutofit/>
          </a:bodyPr>
          <a:lstStyle/>
          <a:p>
            <a:r>
              <a:rPr lang="lt-LT" sz="2800" b="0" dirty="0" smtClean="0"/>
              <a:t>Reformos bruožai</a:t>
            </a:r>
            <a:endParaRPr lang="lt-LT" sz="2800" b="0" dirty="0"/>
          </a:p>
        </p:txBody>
      </p:sp>
      <p:sp>
        <p:nvSpPr>
          <p:cNvPr id="18" name="TextBox 17">
            <a:extLst>
              <a:ext uri="{FF2B5EF4-FFF2-40B4-BE49-F238E27FC236}">
                <a16:creationId xmlns:a16="http://schemas.microsoft.com/office/drawing/2014/main" id="{04206D49-E2CD-994C-8165-500A008D8C79}"/>
              </a:ext>
            </a:extLst>
          </p:cNvPr>
          <p:cNvSpPr txBox="1"/>
          <p:nvPr/>
        </p:nvSpPr>
        <p:spPr>
          <a:xfrm>
            <a:off x="159666" y="3446912"/>
            <a:ext cx="9178298" cy="1477328"/>
          </a:xfrm>
          <a:prstGeom prst="rect">
            <a:avLst/>
          </a:prstGeom>
          <a:noFill/>
        </p:spPr>
        <p:txBody>
          <a:bodyPr wrap="square" rtlCol="0" anchor="t">
            <a:spAutoFit/>
          </a:bodyPr>
          <a:lstStyle/>
          <a:p>
            <a:pPr>
              <a:lnSpc>
                <a:spcPct val="150000"/>
              </a:lnSpc>
            </a:pPr>
            <a:r>
              <a:rPr lang="lt-LT" sz="1200" b="1" dirty="0" smtClean="0"/>
              <a:t>Bendrojo ugdymo mokyklose ir profesinio mokymo įstaigose </a:t>
            </a:r>
            <a:r>
              <a:rPr lang="lt-LT" sz="1200" b="1" dirty="0">
                <a:cs typeface="Calibri"/>
                <a:sym typeface="Wingdings" panose="05000000000000000000" pitchFamily="2" charset="2"/>
              </a:rPr>
              <a:t>nuo </a:t>
            </a:r>
            <a:r>
              <a:rPr lang="en-US" sz="1200" b="1" dirty="0">
                <a:cs typeface="Calibri"/>
                <a:sym typeface="Wingdings" panose="05000000000000000000" pitchFamily="2" charset="2"/>
              </a:rPr>
              <a:t>2022 Rug</a:t>
            </a:r>
            <a:r>
              <a:rPr lang="lt-LT" sz="1200" b="1" dirty="0">
                <a:cs typeface="Calibri"/>
                <a:sym typeface="Wingdings" panose="05000000000000000000" pitchFamily="2" charset="2"/>
              </a:rPr>
              <a:t>sėjo</a:t>
            </a:r>
            <a:r>
              <a:rPr lang="en-US" sz="1200" b="1" dirty="0">
                <a:cs typeface="Calibri"/>
                <a:sym typeface="Wingdings" panose="05000000000000000000" pitchFamily="2" charset="2"/>
              </a:rPr>
              <a:t> 1</a:t>
            </a:r>
            <a:r>
              <a:rPr lang="lt-LT" sz="1200" b="1" dirty="0">
                <a:cs typeface="Calibri"/>
                <a:sym typeface="Wingdings" panose="05000000000000000000" pitchFamily="2" charset="2"/>
              </a:rPr>
              <a:t>d</a:t>
            </a:r>
            <a:r>
              <a:rPr lang="lt-LT" sz="1200" dirty="0">
                <a:cs typeface="Calibri"/>
                <a:sym typeface="Wingdings" panose="05000000000000000000" pitchFamily="2" charset="2"/>
              </a:rPr>
              <a:t>. </a:t>
            </a:r>
            <a:r>
              <a:rPr lang="lt-LT" sz="1200" dirty="0" smtClean="0">
                <a:cs typeface="Calibri"/>
                <a:sym typeface="Wingdings" panose="05000000000000000000" pitchFamily="2" charset="2"/>
              </a:rPr>
              <a:t>įvedami karjeros </a:t>
            </a:r>
            <a:r>
              <a:rPr lang="lt-LT" sz="1200" dirty="0">
                <a:cs typeface="Calibri"/>
                <a:sym typeface="Wingdings" panose="05000000000000000000" pitchFamily="2" charset="2"/>
              </a:rPr>
              <a:t>specialistų </a:t>
            </a:r>
            <a:r>
              <a:rPr lang="lt-LT" sz="1200" dirty="0" smtClean="0">
                <a:cs typeface="Calibri"/>
                <a:sym typeface="Wingdings" panose="05000000000000000000" pitchFamily="2" charset="2"/>
              </a:rPr>
              <a:t>etatai</a:t>
            </a:r>
            <a:r>
              <a:rPr lang="lt-LT" sz="1200" b="1" dirty="0" smtClean="0">
                <a:cs typeface="Calibri"/>
                <a:sym typeface="Wingdings" panose="05000000000000000000" pitchFamily="2" charset="2"/>
              </a:rPr>
              <a:t>. </a:t>
            </a:r>
            <a:r>
              <a:rPr lang="lt-LT" sz="1200" dirty="0" smtClean="0">
                <a:cs typeface="Calibri"/>
                <a:sym typeface="Wingdings" panose="05000000000000000000" pitchFamily="2" charset="2"/>
              </a:rPr>
              <a:t>Įstaiga užtikrina, kad karjeros specialistas atitiktų reikalavimus, nustatytus „Karjeros specialistų išsilavinimo ir profesinių žinių reikalavimai“ teisės akte. Viso identifikuotas</a:t>
            </a:r>
            <a:r>
              <a:rPr lang="en-US" sz="1200" dirty="0" smtClean="0">
                <a:cs typeface="Calibri"/>
                <a:sym typeface="Wingdings" panose="05000000000000000000" pitchFamily="2" charset="2"/>
              </a:rPr>
              <a:t> </a:t>
            </a:r>
            <a:r>
              <a:rPr lang="en-US" sz="1200" dirty="0">
                <a:cs typeface="Calibri"/>
                <a:sym typeface="Wingdings" panose="05000000000000000000" pitchFamily="2" charset="2"/>
              </a:rPr>
              <a:t>475</a:t>
            </a:r>
            <a:r>
              <a:rPr lang="lt-LT" sz="1200" dirty="0">
                <a:cs typeface="Calibri"/>
                <a:sym typeface="Wingdings" panose="05000000000000000000" pitchFamily="2" charset="2"/>
              </a:rPr>
              <a:t> karjeros specialistų</a:t>
            </a:r>
            <a:r>
              <a:rPr lang="en-US" sz="1200" dirty="0">
                <a:cs typeface="Calibri"/>
                <a:sym typeface="Wingdings" panose="05000000000000000000" pitchFamily="2" charset="2"/>
              </a:rPr>
              <a:t> </a:t>
            </a:r>
            <a:r>
              <a:rPr lang="en-US" sz="1200" dirty="0" err="1">
                <a:cs typeface="Calibri"/>
                <a:sym typeface="Wingdings" panose="05000000000000000000" pitchFamily="2" charset="2"/>
              </a:rPr>
              <a:t>etat</a:t>
            </a:r>
            <a:r>
              <a:rPr lang="lt-LT" sz="1200" dirty="0">
                <a:cs typeface="Calibri"/>
                <a:sym typeface="Wingdings" panose="05000000000000000000" pitchFamily="2" charset="2"/>
              </a:rPr>
              <a:t>ų </a:t>
            </a:r>
            <a:r>
              <a:rPr lang="lt-LT" sz="1200" dirty="0" smtClean="0">
                <a:cs typeface="Calibri"/>
                <a:sym typeface="Wingdings" panose="05000000000000000000" pitchFamily="2" charset="2"/>
              </a:rPr>
              <a:t>poreikis, </a:t>
            </a:r>
            <a:r>
              <a:rPr lang="lt-LT" sz="1200" dirty="0">
                <a:cs typeface="Calibri"/>
                <a:sym typeface="Wingdings" panose="05000000000000000000" pitchFamily="2" charset="2"/>
              </a:rPr>
              <a:t>santykiu </a:t>
            </a:r>
            <a:r>
              <a:rPr lang="en-US" sz="1200" dirty="0" smtClean="0">
                <a:cs typeface="Calibri"/>
                <a:sym typeface="Wingdings" panose="05000000000000000000" pitchFamily="2" charset="2"/>
              </a:rPr>
              <a:t>1:750 </a:t>
            </a:r>
            <a:r>
              <a:rPr lang="lt-LT" sz="1200" dirty="0">
                <a:cs typeface="Calibri"/>
                <a:sym typeface="Wingdings" panose="05000000000000000000" pitchFamily="2" charset="2"/>
              </a:rPr>
              <a:t>(mokinių</a:t>
            </a:r>
            <a:r>
              <a:rPr lang="lt-LT" sz="1200" dirty="0" smtClean="0">
                <a:cs typeface="Calibri"/>
                <a:sym typeface="Wingdings" panose="05000000000000000000" pitchFamily="2" charset="2"/>
              </a:rPr>
              <a:t>). Minimalus etatas mokykloje </a:t>
            </a:r>
            <a:r>
              <a:rPr lang="en-150" sz="1200" dirty="0" smtClean="0">
                <a:cs typeface="Calibri"/>
                <a:sym typeface="Wingdings" panose="05000000000000000000" pitchFamily="2" charset="2"/>
              </a:rPr>
              <a:t>–</a:t>
            </a:r>
            <a:r>
              <a:rPr lang="lt-LT" sz="1200" dirty="0" smtClean="0">
                <a:cs typeface="Calibri"/>
                <a:sym typeface="Wingdings" panose="05000000000000000000" pitchFamily="2" charset="2"/>
              </a:rPr>
              <a:t> 0,</a:t>
            </a:r>
            <a:r>
              <a:rPr lang="en-US" sz="1200" dirty="0" smtClean="0">
                <a:cs typeface="Calibri"/>
                <a:sym typeface="Wingdings" panose="05000000000000000000" pitchFamily="2" charset="2"/>
              </a:rPr>
              <a:t>5. </a:t>
            </a:r>
            <a:r>
              <a:rPr lang="lt-LT" sz="1200" dirty="0" smtClean="0">
                <a:cs typeface="Calibri"/>
                <a:sym typeface="Wingdings" panose="05000000000000000000" pitchFamily="2" charset="2"/>
              </a:rPr>
              <a:t>Įstaigas, kuriose pagal mokinių skaičių nesusidaro minimali etato dalis, aptarnauja ir programą įgyvendina karjeros specialistas, įdarbintas Pedagoginėje psichologinėje tarnyboje arba Pagalbos mokiniui, mokytojui ir mokyklai centre.</a:t>
            </a:r>
            <a:endParaRPr lang="lt-LT" sz="1200" dirty="0">
              <a:cs typeface="Calibri"/>
              <a:sym typeface="Wingdings" panose="05000000000000000000" pitchFamily="2" charset="2"/>
            </a:endParaRPr>
          </a:p>
        </p:txBody>
      </p:sp>
    </p:spTree>
    <p:extLst>
      <p:ext uri="{BB962C8B-B14F-4D97-AF65-F5344CB8AC3E}">
        <p14:creationId xmlns:p14="http://schemas.microsoft.com/office/powerpoint/2010/main" val="32521181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04B72E13-5247-DE4A-8D76-A922132B76C4}"/>
              </a:ext>
            </a:extLst>
          </p:cNvPr>
          <p:cNvSpPr>
            <a:spLocks noGrp="1"/>
          </p:cNvSpPr>
          <p:nvPr>
            <p:ph type="title"/>
          </p:nvPr>
        </p:nvSpPr>
        <p:spPr>
          <a:xfrm>
            <a:off x="838200" y="234932"/>
            <a:ext cx="6892636" cy="1325563"/>
          </a:xfrm>
        </p:spPr>
        <p:txBody>
          <a:bodyPr>
            <a:normAutofit/>
          </a:bodyPr>
          <a:lstStyle/>
          <a:p>
            <a:r>
              <a:rPr lang="lt-LT" sz="2800" b="0" dirty="0" smtClean="0"/>
              <a:t>PO reglamentuojantys dokumentai</a:t>
            </a:r>
            <a:endParaRPr lang="lt-LT" sz="2800" b="0" dirty="0"/>
          </a:p>
        </p:txBody>
      </p:sp>
      <p:pic>
        <p:nvPicPr>
          <p:cNvPr id="4" name="Graphic 3">
            <a:extLst>
              <a:ext uri="{FF2B5EF4-FFF2-40B4-BE49-F238E27FC236}">
                <a16:creationId xmlns:a16="http://schemas.microsoft.com/office/drawing/2014/main" id="{2FD47719-34F2-BF4D-8ED0-FFAD722BE9BB}"/>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rot="5400000">
            <a:off x="1561308" y="2260736"/>
            <a:ext cx="1492950" cy="1351551"/>
          </a:xfrm>
          <a:prstGeom prst="rect">
            <a:avLst/>
          </a:prstGeom>
        </p:spPr>
      </p:pic>
      <p:sp>
        <p:nvSpPr>
          <p:cNvPr id="27" name="TextBox 26">
            <a:extLst>
              <a:ext uri="{FF2B5EF4-FFF2-40B4-BE49-F238E27FC236}">
                <a16:creationId xmlns:a16="http://schemas.microsoft.com/office/drawing/2014/main" id="{B78EC8D4-F6DE-A542-B0BF-C1E65ABDFA48}"/>
              </a:ext>
            </a:extLst>
          </p:cNvPr>
          <p:cNvSpPr txBox="1"/>
          <p:nvPr/>
        </p:nvSpPr>
        <p:spPr>
          <a:xfrm>
            <a:off x="975210" y="3886450"/>
            <a:ext cx="2665146" cy="1938992"/>
          </a:xfrm>
          <a:prstGeom prst="rect">
            <a:avLst/>
          </a:prstGeom>
          <a:noFill/>
        </p:spPr>
        <p:txBody>
          <a:bodyPr wrap="square" rtlCol="0" anchor="t">
            <a:spAutoFit/>
          </a:bodyPr>
          <a:lstStyle/>
          <a:p>
            <a:pPr algn="ctr">
              <a:lnSpc>
                <a:spcPct val="150000"/>
              </a:lnSpc>
            </a:pPr>
            <a:r>
              <a:rPr lang="lt-LT" dirty="0"/>
              <a:t>LRV </a:t>
            </a:r>
            <a:r>
              <a:rPr lang="lt-LT" dirty="0" smtClean="0"/>
              <a:t>nutarimas „Profesinio orientavimo vykdymo tvarkos aprašas“</a:t>
            </a:r>
            <a:endParaRPr lang="lt-LT" dirty="0"/>
          </a:p>
          <a:p>
            <a:pPr algn="ctr"/>
            <a:endParaRPr lang="lt-LT" sz="1200" dirty="0"/>
          </a:p>
        </p:txBody>
      </p:sp>
      <p:pic>
        <p:nvPicPr>
          <p:cNvPr id="15" name="Graphic 14">
            <a:extLst>
              <a:ext uri="{FF2B5EF4-FFF2-40B4-BE49-F238E27FC236}">
                <a16:creationId xmlns:a16="http://schemas.microsoft.com/office/drawing/2014/main" id="{E3564480-B07B-EA4B-83DE-284DBD3774C8}"/>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rot="5400000">
            <a:off x="5176867" y="2260736"/>
            <a:ext cx="1492950" cy="1351551"/>
          </a:xfrm>
          <a:prstGeom prst="rect">
            <a:avLst/>
          </a:prstGeom>
        </p:spPr>
      </p:pic>
      <p:sp>
        <p:nvSpPr>
          <p:cNvPr id="16" name="TextBox 15">
            <a:extLst>
              <a:ext uri="{FF2B5EF4-FFF2-40B4-BE49-F238E27FC236}">
                <a16:creationId xmlns:a16="http://schemas.microsoft.com/office/drawing/2014/main" id="{B9CD258E-A16A-0342-947C-9E1A056A2052}"/>
              </a:ext>
            </a:extLst>
          </p:cNvPr>
          <p:cNvSpPr txBox="1"/>
          <p:nvPr/>
        </p:nvSpPr>
        <p:spPr>
          <a:xfrm>
            <a:off x="4590769" y="3886450"/>
            <a:ext cx="2665146" cy="2354491"/>
          </a:xfrm>
          <a:prstGeom prst="rect">
            <a:avLst/>
          </a:prstGeom>
          <a:noFill/>
        </p:spPr>
        <p:txBody>
          <a:bodyPr wrap="square" rtlCol="0" anchor="t">
            <a:spAutoFit/>
          </a:bodyPr>
          <a:lstStyle/>
          <a:p>
            <a:pPr algn="ctr">
              <a:lnSpc>
                <a:spcPct val="150000"/>
              </a:lnSpc>
            </a:pPr>
            <a:r>
              <a:rPr lang="lt-LT" dirty="0" smtClean="0"/>
              <a:t>LR Švietimo įstatymas</a:t>
            </a:r>
          </a:p>
          <a:p>
            <a:pPr algn="ctr">
              <a:lnSpc>
                <a:spcPct val="150000"/>
              </a:lnSpc>
            </a:pPr>
            <a:r>
              <a:rPr lang="en-US" dirty="0" smtClean="0"/>
              <a:t>18 </a:t>
            </a:r>
            <a:r>
              <a:rPr lang="lt-LT" dirty="0" smtClean="0"/>
              <a:t>straipsnis</a:t>
            </a:r>
          </a:p>
          <a:p>
            <a:pPr algn="ctr">
              <a:lnSpc>
                <a:spcPct val="150000"/>
              </a:lnSpc>
            </a:pPr>
            <a:r>
              <a:rPr lang="lt-LT" dirty="0" smtClean="0"/>
              <a:t>LR Užimtumo įstatymas </a:t>
            </a:r>
            <a:r>
              <a:rPr lang="en-US" dirty="0" smtClean="0"/>
              <a:t>28 </a:t>
            </a:r>
            <a:r>
              <a:rPr lang="en-US" dirty="0" err="1" smtClean="0"/>
              <a:t>straipsnis</a:t>
            </a:r>
            <a:endParaRPr lang="lt-LT" dirty="0"/>
          </a:p>
          <a:p>
            <a:pPr algn="ctr">
              <a:lnSpc>
                <a:spcPct val="150000"/>
              </a:lnSpc>
            </a:pPr>
            <a:endParaRPr lang="lt-LT" dirty="0"/>
          </a:p>
          <a:p>
            <a:pPr algn="ctr"/>
            <a:endParaRPr lang="lt-LT" sz="1200" dirty="0"/>
          </a:p>
        </p:txBody>
      </p:sp>
      <p:pic>
        <p:nvPicPr>
          <p:cNvPr id="19" name="Graphic 18">
            <a:extLst>
              <a:ext uri="{FF2B5EF4-FFF2-40B4-BE49-F238E27FC236}">
                <a16:creationId xmlns:a16="http://schemas.microsoft.com/office/drawing/2014/main" id="{705C316B-6770-374A-8490-7050E12EB4E0}"/>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rot="5400000">
            <a:off x="8792425" y="2260736"/>
            <a:ext cx="1492950" cy="1351551"/>
          </a:xfrm>
          <a:prstGeom prst="rect">
            <a:avLst/>
          </a:prstGeom>
        </p:spPr>
      </p:pic>
      <p:sp>
        <p:nvSpPr>
          <p:cNvPr id="20" name="TextBox 19">
            <a:extLst>
              <a:ext uri="{FF2B5EF4-FFF2-40B4-BE49-F238E27FC236}">
                <a16:creationId xmlns:a16="http://schemas.microsoft.com/office/drawing/2014/main" id="{84AD3324-089E-FE44-929F-A46A4A57D13F}"/>
              </a:ext>
            </a:extLst>
          </p:cNvPr>
          <p:cNvSpPr txBox="1"/>
          <p:nvPr/>
        </p:nvSpPr>
        <p:spPr>
          <a:xfrm>
            <a:off x="8206327" y="3886450"/>
            <a:ext cx="2665146" cy="2169825"/>
          </a:xfrm>
          <a:prstGeom prst="rect">
            <a:avLst/>
          </a:prstGeom>
          <a:noFill/>
        </p:spPr>
        <p:txBody>
          <a:bodyPr wrap="square" rtlCol="0" anchor="t">
            <a:spAutoFit/>
          </a:bodyPr>
          <a:lstStyle/>
          <a:p>
            <a:pPr algn="ctr">
              <a:lnSpc>
                <a:spcPct val="150000"/>
              </a:lnSpc>
            </a:pPr>
            <a:r>
              <a:rPr lang="lt-LT" dirty="0" smtClean="0"/>
              <a:t>ŠMSM Ministro įsakymas „Karjeros specialistų išsilavinimo ir profesinių žinių reikalavimai“</a:t>
            </a:r>
            <a:endParaRPr lang="lt-LT" dirty="0"/>
          </a:p>
        </p:txBody>
      </p:sp>
    </p:spTree>
    <p:extLst>
      <p:ext uri="{BB962C8B-B14F-4D97-AF65-F5344CB8AC3E}">
        <p14:creationId xmlns:p14="http://schemas.microsoft.com/office/powerpoint/2010/main" val="31456101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E871AFA-9B91-854F-B8B0-F5BEF56492E3}"/>
              </a:ext>
            </a:extLst>
          </p:cNvPr>
          <p:cNvSpPr/>
          <p:nvPr/>
        </p:nvSpPr>
        <p:spPr>
          <a:xfrm>
            <a:off x="0" y="1940156"/>
            <a:ext cx="4068000" cy="49372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9" name="Rectangle 8">
            <a:extLst>
              <a:ext uri="{FF2B5EF4-FFF2-40B4-BE49-F238E27FC236}">
                <a16:creationId xmlns:a16="http://schemas.microsoft.com/office/drawing/2014/main" id="{F054517E-8768-A148-AB29-97F25F50538B}"/>
              </a:ext>
            </a:extLst>
          </p:cNvPr>
          <p:cNvSpPr/>
          <p:nvPr/>
        </p:nvSpPr>
        <p:spPr>
          <a:xfrm>
            <a:off x="4081536" y="1940157"/>
            <a:ext cx="4068000" cy="49372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0" name="Rectangle 9">
            <a:extLst>
              <a:ext uri="{FF2B5EF4-FFF2-40B4-BE49-F238E27FC236}">
                <a16:creationId xmlns:a16="http://schemas.microsoft.com/office/drawing/2014/main" id="{FE3C8B7F-07CD-B145-A60A-89EE032329EE}"/>
              </a:ext>
            </a:extLst>
          </p:cNvPr>
          <p:cNvSpPr/>
          <p:nvPr/>
        </p:nvSpPr>
        <p:spPr>
          <a:xfrm>
            <a:off x="8152562" y="1940157"/>
            <a:ext cx="4068000" cy="49372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20" name="TextBox 19">
            <a:extLst>
              <a:ext uri="{FF2B5EF4-FFF2-40B4-BE49-F238E27FC236}">
                <a16:creationId xmlns:a16="http://schemas.microsoft.com/office/drawing/2014/main" id="{F78BDC44-7C27-F94B-A70D-96B88ADEBFCC}"/>
              </a:ext>
            </a:extLst>
          </p:cNvPr>
          <p:cNvSpPr txBox="1"/>
          <p:nvPr/>
        </p:nvSpPr>
        <p:spPr>
          <a:xfrm>
            <a:off x="299625" y="3455168"/>
            <a:ext cx="3575848" cy="2913618"/>
          </a:xfrm>
          <a:prstGeom prst="rect">
            <a:avLst/>
          </a:prstGeom>
          <a:noFill/>
        </p:spPr>
        <p:txBody>
          <a:bodyPr wrap="square" rtlCol="0" anchor="t">
            <a:spAutoFit/>
          </a:bodyPr>
          <a:lstStyle/>
          <a:p>
            <a:pPr algn="ctr">
              <a:lnSpc>
                <a:spcPts val="2000"/>
              </a:lnSpc>
            </a:pPr>
            <a:r>
              <a:rPr lang="lt-LT" sz="1400" b="1" dirty="0" smtClean="0"/>
              <a:t>Rengimas </a:t>
            </a:r>
            <a:r>
              <a:rPr lang="lt-LT" sz="1400" b="1" dirty="0"/>
              <a:t>vyko PO darbo grupėje, patvirtintoje Ministro įsakymu</a:t>
            </a:r>
            <a:r>
              <a:rPr lang="lt-LT" sz="1400" dirty="0"/>
              <a:t>. </a:t>
            </a:r>
          </a:p>
          <a:p>
            <a:pPr algn="ctr">
              <a:lnSpc>
                <a:spcPts val="2000"/>
              </a:lnSpc>
            </a:pPr>
            <a:r>
              <a:rPr lang="lt-LT" sz="1400" dirty="0"/>
              <a:t>Įvertinus šiuo metu esamos pasirenkamos ugdymo karjerai programos trūkumus ir </a:t>
            </a:r>
            <a:r>
              <a:rPr lang="lt-LT" sz="1400" dirty="0" err="1"/>
              <a:t>privalumus</a:t>
            </a:r>
            <a:r>
              <a:rPr lang="lt-LT" sz="1400" dirty="0"/>
              <a:t> buvo pasirinkta aktualizuoti ir susisteminti dabartinę pasirenkamą ugdymo karjerai programą, kuri buvo rengta </a:t>
            </a:r>
            <a:r>
              <a:rPr lang="en-US" sz="1400" dirty="0"/>
              <a:t>13</a:t>
            </a:r>
            <a:r>
              <a:rPr lang="lt-LT" sz="1400" dirty="0"/>
              <a:t> mokslininkų komandos </a:t>
            </a:r>
            <a:r>
              <a:rPr lang="en-US" sz="1400" dirty="0"/>
              <a:t>2012 </a:t>
            </a:r>
            <a:r>
              <a:rPr lang="en-US" sz="1400" dirty="0" err="1"/>
              <a:t>metais</a:t>
            </a:r>
            <a:r>
              <a:rPr lang="en-US" sz="1400" dirty="0"/>
              <a:t>, </a:t>
            </a:r>
            <a:r>
              <a:rPr lang="en-US" sz="1400" dirty="0" err="1"/>
              <a:t>projekto</a:t>
            </a:r>
            <a:r>
              <a:rPr lang="en-US" sz="1400" dirty="0"/>
              <a:t> </a:t>
            </a:r>
            <a:r>
              <a:rPr lang="lt-LT" sz="1400" dirty="0"/>
              <a:t>“PROFESINIO ORIENTAVIMO SISTEMOS SUKŪRIMAS IR DIEGIMAS” (Nr. ESF-2.4-065).</a:t>
            </a:r>
          </a:p>
        </p:txBody>
      </p:sp>
      <p:pic>
        <p:nvPicPr>
          <p:cNvPr id="4" name="Graphic 3">
            <a:extLst>
              <a:ext uri="{FF2B5EF4-FFF2-40B4-BE49-F238E27FC236}">
                <a16:creationId xmlns:a16="http://schemas.microsoft.com/office/drawing/2014/main" id="{2E9A2B73-10AF-874B-9F9F-FCA2124CA37C}"/>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916019" y="2636957"/>
            <a:ext cx="554994" cy="554994"/>
          </a:xfrm>
          <a:prstGeom prst="rect">
            <a:avLst/>
          </a:prstGeom>
        </p:spPr>
      </p:pic>
      <p:sp>
        <p:nvSpPr>
          <p:cNvPr id="11" name="TextBox 10">
            <a:extLst>
              <a:ext uri="{FF2B5EF4-FFF2-40B4-BE49-F238E27FC236}">
                <a16:creationId xmlns:a16="http://schemas.microsoft.com/office/drawing/2014/main" id="{12EF51B1-3A1E-1846-B936-36CF6B039F5F}"/>
              </a:ext>
            </a:extLst>
          </p:cNvPr>
          <p:cNvSpPr txBox="1"/>
          <p:nvPr/>
        </p:nvSpPr>
        <p:spPr>
          <a:xfrm>
            <a:off x="4175098" y="3428227"/>
            <a:ext cx="3851302" cy="2913618"/>
          </a:xfrm>
          <a:prstGeom prst="rect">
            <a:avLst/>
          </a:prstGeom>
          <a:noFill/>
        </p:spPr>
        <p:txBody>
          <a:bodyPr wrap="square" rtlCol="0" anchor="t">
            <a:spAutoFit/>
          </a:bodyPr>
          <a:lstStyle/>
          <a:p>
            <a:pPr algn="ctr">
              <a:lnSpc>
                <a:spcPts val="2000"/>
              </a:lnSpc>
            </a:pPr>
            <a:r>
              <a:rPr lang="lt-LT" sz="1400" b="1" dirty="0" smtClean="0"/>
              <a:t>Priežastys </a:t>
            </a:r>
            <a:r>
              <a:rPr lang="lt-LT" sz="1400" b="1" dirty="0"/>
              <a:t>ir argumentai dėl sprendimo panaudoti pasirenkamosios ugdymo karjerai programos turinį, rengiant naują programą:</a:t>
            </a:r>
          </a:p>
          <a:p>
            <a:pPr marL="342900" indent="-342900" algn="ctr">
              <a:lnSpc>
                <a:spcPts val="2000"/>
              </a:lnSpc>
              <a:buAutoNum type="arabicPeriod"/>
            </a:pPr>
            <a:r>
              <a:rPr lang="en-US" sz="1400" dirty="0" err="1"/>
              <a:t>Pasirenkama</a:t>
            </a:r>
            <a:r>
              <a:rPr lang="en-US" sz="1400" dirty="0"/>
              <a:t> </a:t>
            </a:r>
            <a:r>
              <a:rPr lang="en-US" sz="1400" dirty="0" err="1"/>
              <a:t>ugdymo</a:t>
            </a:r>
            <a:r>
              <a:rPr lang="en-US" sz="1400" dirty="0"/>
              <a:t> </a:t>
            </a:r>
            <a:r>
              <a:rPr lang="en-US" sz="1400" dirty="0" err="1"/>
              <a:t>karjerai</a:t>
            </a:r>
            <a:r>
              <a:rPr lang="en-US" sz="1400" dirty="0"/>
              <a:t> </a:t>
            </a:r>
            <a:r>
              <a:rPr lang="en-US" sz="1400" dirty="0" err="1"/>
              <a:t>programa</a:t>
            </a:r>
            <a:r>
              <a:rPr lang="en-US" sz="1400" dirty="0"/>
              <a:t> </a:t>
            </a:r>
            <a:r>
              <a:rPr lang="en-US" sz="1400" dirty="0" err="1"/>
              <a:t>ekspert</a:t>
            </a:r>
            <a:r>
              <a:rPr lang="lt-LT" sz="1400" dirty="0"/>
              <a:t>ų vertinama itin gerai;</a:t>
            </a:r>
          </a:p>
          <a:p>
            <a:pPr marL="342900" indent="-342900" algn="ctr">
              <a:lnSpc>
                <a:spcPts val="2000"/>
              </a:lnSpc>
              <a:buAutoNum type="arabicPeriod"/>
            </a:pPr>
            <a:r>
              <a:rPr lang="lt-LT" sz="1400" dirty="0"/>
              <a:t>Laiko ir išteklių prasme naudinga tobulinti jau esamą produktą, o ne kurti naują;</a:t>
            </a:r>
          </a:p>
          <a:p>
            <a:pPr marL="342900" indent="-342900" algn="ctr">
              <a:lnSpc>
                <a:spcPts val="2000"/>
              </a:lnSpc>
              <a:buAutoNum type="arabicPeriod"/>
            </a:pPr>
            <a:r>
              <a:rPr lang="lt-LT" sz="1400" dirty="0"/>
              <a:t>Aktualizavus ir susisteminus programą ši tapo aiškesnė, konkretesnė, patogesnė karjeros specialistui ją įgyvendinti; </a:t>
            </a:r>
          </a:p>
        </p:txBody>
      </p:sp>
      <p:sp>
        <p:nvSpPr>
          <p:cNvPr id="14" name="TextBox 13">
            <a:extLst>
              <a:ext uri="{FF2B5EF4-FFF2-40B4-BE49-F238E27FC236}">
                <a16:creationId xmlns:a16="http://schemas.microsoft.com/office/drawing/2014/main" id="{4942A7D8-0FD9-9041-98BB-B308B5A7FB86}"/>
              </a:ext>
            </a:extLst>
          </p:cNvPr>
          <p:cNvSpPr txBox="1"/>
          <p:nvPr/>
        </p:nvSpPr>
        <p:spPr>
          <a:xfrm>
            <a:off x="8786588" y="3698279"/>
            <a:ext cx="2799947" cy="2427396"/>
          </a:xfrm>
          <a:prstGeom prst="rect">
            <a:avLst/>
          </a:prstGeom>
          <a:noFill/>
        </p:spPr>
        <p:txBody>
          <a:bodyPr wrap="square" rtlCol="0" anchor="t">
            <a:spAutoFit/>
          </a:bodyPr>
          <a:lstStyle/>
          <a:p>
            <a:pPr algn="ctr">
              <a:lnSpc>
                <a:spcPts val="2000"/>
              </a:lnSpc>
            </a:pPr>
            <a:r>
              <a:rPr lang="lt-LT" sz="1400" b="1" dirty="0" smtClean="0"/>
              <a:t>Modelio </a:t>
            </a:r>
            <a:r>
              <a:rPr lang="lt-LT" sz="1400" b="1" dirty="0"/>
              <a:t>teoriniai pagrindai: </a:t>
            </a:r>
            <a:r>
              <a:rPr lang="lt-LT" sz="1400" dirty="0"/>
              <a:t>karjeros socialinė kognityvinė teorija (J. </a:t>
            </a:r>
            <a:r>
              <a:rPr lang="lt-LT" sz="1400" dirty="0" err="1"/>
              <a:t>Krumboltz</a:t>
            </a:r>
            <a:r>
              <a:rPr lang="lt-LT" sz="1400" dirty="0"/>
              <a:t>; R. </a:t>
            </a:r>
            <a:r>
              <a:rPr lang="lt-LT" sz="1400" dirty="0" err="1"/>
              <a:t>Lent</a:t>
            </a:r>
            <a:r>
              <a:rPr lang="lt-LT" sz="1400" dirty="0"/>
              <a:t> ir kt.), karjeros raidos teorija (D. </a:t>
            </a:r>
            <a:r>
              <a:rPr lang="lt-LT" sz="1400" dirty="0" err="1"/>
              <a:t>Super</a:t>
            </a:r>
            <a:r>
              <a:rPr lang="lt-LT" sz="1400" dirty="0"/>
              <a:t>), kognityvinės informacijos apdorojimo teoriją (J. P. </a:t>
            </a:r>
            <a:r>
              <a:rPr lang="lt-LT" sz="1400" dirty="0" err="1"/>
              <a:t>Sampson</a:t>
            </a:r>
            <a:r>
              <a:rPr lang="lt-LT" sz="1400" dirty="0"/>
              <a:t>, </a:t>
            </a:r>
            <a:r>
              <a:rPr lang="lt-LT" sz="1400" dirty="0" err="1"/>
              <a:t>Jr.R</a:t>
            </a:r>
            <a:r>
              <a:rPr lang="lt-LT" sz="1400" dirty="0"/>
              <a:t>. </a:t>
            </a:r>
            <a:r>
              <a:rPr lang="lt-LT" sz="1400" dirty="0" err="1"/>
              <a:t>Reardon</a:t>
            </a:r>
            <a:r>
              <a:rPr lang="lt-LT" sz="1400" dirty="0"/>
              <a:t>, G. W. </a:t>
            </a:r>
            <a:r>
              <a:rPr lang="lt-LT" sz="1400" dirty="0" err="1"/>
              <a:t>Peterson</a:t>
            </a:r>
            <a:r>
              <a:rPr lang="lt-LT" sz="1400" dirty="0"/>
              <a:t> ).</a:t>
            </a:r>
          </a:p>
          <a:p>
            <a:pPr>
              <a:lnSpc>
                <a:spcPct val="150000"/>
              </a:lnSpc>
            </a:pPr>
            <a:endParaRPr lang="lt-LT" sz="1400" dirty="0"/>
          </a:p>
        </p:txBody>
      </p:sp>
      <p:sp>
        <p:nvSpPr>
          <p:cNvPr id="17" name="Title 1">
            <a:extLst>
              <a:ext uri="{FF2B5EF4-FFF2-40B4-BE49-F238E27FC236}">
                <a16:creationId xmlns:a16="http://schemas.microsoft.com/office/drawing/2014/main" id="{4D0E563B-382B-0D43-AE34-0474CB6A936A}"/>
              </a:ext>
            </a:extLst>
          </p:cNvPr>
          <p:cNvSpPr txBox="1">
            <a:spLocks/>
          </p:cNvSpPr>
          <p:nvPr/>
        </p:nvSpPr>
        <p:spPr>
          <a:xfrm>
            <a:off x="299625" y="499964"/>
            <a:ext cx="9980447" cy="106053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200" b="1" i="0" kern="1200">
                <a:solidFill>
                  <a:schemeClr val="tx1"/>
                </a:solidFill>
                <a:latin typeface="Arial" panose="020B0604020202020204" pitchFamily="34" charset="0"/>
                <a:ea typeface="+mj-ea"/>
                <a:cs typeface="Arial" panose="020B0604020202020204" pitchFamily="34" charset="0"/>
              </a:defRPr>
            </a:lvl1pPr>
          </a:lstStyle>
          <a:p>
            <a:r>
              <a:rPr lang="lt-LT" sz="2800" b="0" dirty="0"/>
              <a:t>Privaloma Profesinio orientavimo programa Bendrojo ugdymo mokykloms ir profesinio mokymo įstaigoms: priežastys ir </a:t>
            </a:r>
            <a:r>
              <a:rPr lang="lt-LT" sz="2800" b="0" dirty="0" smtClean="0"/>
              <a:t>argumentai</a:t>
            </a:r>
          </a:p>
          <a:p>
            <a:endParaRPr lang="lt-LT" sz="2800" dirty="0" smtClean="0"/>
          </a:p>
          <a:p>
            <a:r>
              <a:rPr lang="lt-LT" sz="2100" dirty="0" smtClean="0"/>
              <a:t>Svarbu</a:t>
            </a:r>
            <a:r>
              <a:rPr lang="lt-LT" sz="2100" dirty="0"/>
              <a:t>: </a:t>
            </a:r>
            <a:r>
              <a:rPr lang="lt-LT" sz="2100" b="0" dirty="0"/>
              <a:t>Profesinis orientavimas </a:t>
            </a:r>
            <a:r>
              <a:rPr lang="en-US" sz="2100" b="0" dirty="0" smtClean="0"/>
              <a:t>n</a:t>
            </a:r>
            <a:r>
              <a:rPr lang="lt-LT" sz="2100" b="0" dirty="0" err="1" smtClean="0"/>
              <a:t>ėra</a:t>
            </a:r>
            <a:r>
              <a:rPr lang="lt-LT" sz="2100" b="0" dirty="0"/>
              <a:t> </a:t>
            </a:r>
            <a:r>
              <a:rPr lang="lt-LT" sz="2100" b="0" dirty="0" smtClean="0"/>
              <a:t>teikiamas pagal atskirą bendrojo ugdymo programą</a:t>
            </a:r>
            <a:endParaRPr lang="en-LT" sz="2100" b="0" dirty="0"/>
          </a:p>
          <a:p>
            <a:endParaRPr lang="lt-LT" sz="2800" b="0" dirty="0"/>
          </a:p>
        </p:txBody>
      </p:sp>
      <p:pic>
        <p:nvPicPr>
          <p:cNvPr id="18" name="Graphic 17">
            <a:extLst>
              <a:ext uri="{FF2B5EF4-FFF2-40B4-BE49-F238E27FC236}">
                <a16:creationId xmlns:a16="http://schemas.microsoft.com/office/drawing/2014/main" id="{A3C32695-E071-004B-8D2C-32790B68F229}"/>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4729262" y="2636957"/>
            <a:ext cx="554994" cy="554994"/>
          </a:xfrm>
          <a:prstGeom prst="rect">
            <a:avLst/>
          </a:prstGeom>
        </p:spPr>
      </p:pic>
      <p:pic>
        <p:nvPicPr>
          <p:cNvPr id="19" name="Graphic 18">
            <a:extLst>
              <a:ext uri="{FF2B5EF4-FFF2-40B4-BE49-F238E27FC236}">
                <a16:creationId xmlns:a16="http://schemas.microsoft.com/office/drawing/2014/main" id="{847B975D-F4BC-9446-8931-1717F8550FA6}"/>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8756513" y="2636957"/>
            <a:ext cx="554994" cy="554994"/>
          </a:xfrm>
          <a:prstGeom prst="rect">
            <a:avLst/>
          </a:prstGeom>
        </p:spPr>
      </p:pic>
    </p:spTree>
    <p:extLst>
      <p:ext uri="{BB962C8B-B14F-4D97-AF65-F5344CB8AC3E}">
        <p14:creationId xmlns:p14="http://schemas.microsoft.com/office/powerpoint/2010/main" val="38153107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MSM Spalvos">
      <a:dk1>
        <a:srgbClr val="000000"/>
      </a:dk1>
      <a:lt1>
        <a:srgbClr val="DDDEEB"/>
      </a:lt1>
      <a:dk2>
        <a:srgbClr val="4E806B"/>
      </a:dk2>
      <a:lt2>
        <a:srgbClr val="FFFFFF"/>
      </a:lt2>
      <a:accent1>
        <a:srgbClr val="FFD65C"/>
      </a:accent1>
      <a:accent2>
        <a:srgbClr val="7893C6"/>
      </a:accent2>
      <a:accent3>
        <a:srgbClr val="80A5A3"/>
      </a:accent3>
      <a:accent4>
        <a:srgbClr val="CC9900"/>
      </a:accent4>
      <a:accent5>
        <a:srgbClr val="6FCEE5"/>
      </a:accent5>
      <a:accent6>
        <a:srgbClr val="C7DDD6"/>
      </a:accent6>
      <a:hlink>
        <a:srgbClr val="3C5990"/>
      </a:hlink>
      <a:folHlink>
        <a:srgbClr val="DBD3E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thena_PPT" id="{8EAA1892-22C4-B948-B0E6-28A848B8EBE2}" vid="{91D9D92D-C902-6348-AF89-C960257B9D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4440</TotalTime>
  <Words>2081</Words>
  <Application>Microsoft Office PowerPoint</Application>
  <PresentationFormat>Plačiaekranė</PresentationFormat>
  <Paragraphs>329</Paragraphs>
  <Slides>30</Slides>
  <Notes>0</Notes>
  <HiddenSlides>0</HiddenSlides>
  <MMClips>0</MMClips>
  <ScaleCrop>false</ScaleCrop>
  <HeadingPairs>
    <vt:vector size="6" baseType="variant">
      <vt:variant>
        <vt:lpstr>Naudojami šriftai</vt:lpstr>
      </vt:variant>
      <vt:variant>
        <vt:i4>8</vt:i4>
      </vt:variant>
      <vt:variant>
        <vt:lpstr>Tema</vt:lpstr>
      </vt:variant>
      <vt:variant>
        <vt:i4>1</vt:i4>
      </vt:variant>
      <vt:variant>
        <vt:lpstr>Skaidrių pavadinimai</vt:lpstr>
      </vt:variant>
      <vt:variant>
        <vt:i4>30</vt:i4>
      </vt:variant>
    </vt:vector>
  </HeadingPairs>
  <TitlesOfParts>
    <vt:vector size="39" baseType="lpstr">
      <vt:lpstr>Arial</vt:lpstr>
      <vt:lpstr>Calibri</vt:lpstr>
      <vt:lpstr>Montserrat</vt:lpstr>
      <vt:lpstr>Poppins</vt:lpstr>
      <vt:lpstr>Poppins Thin</vt:lpstr>
      <vt:lpstr>Times</vt:lpstr>
      <vt:lpstr>Times New Roman</vt:lpstr>
      <vt:lpstr>Wingdings</vt:lpstr>
      <vt:lpstr>Office Theme</vt:lpstr>
      <vt:lpstr>PROFESINIO ORIENTAVIMO REFORMA</vt:lpstr>
      <vt:lpstr>„PowerPoint“ pateiktis</vt:lpstr>
      <vt:lpstr>„PowerPoint“ pateiktis</vt:lpstr>
      <vt:lpstr>Profesinio Orientavimo (toliau - PO) problematika</vt:lpstr>
      <vt:lpstr>Reformos priežastys</vt:lpstr>
      <vt:lpstr>Siektini tikslai ir rodikliai</vt:lpstr>
      <vt:lpstr>Reformos bruožai</vt:lpstr>
      <vt:lpstr>PO reglamentuojantys dokumentai</vt:lpstr>
      <vt:lpstr>„PowerPoint“ pateiktis</vt:lpstr>
      <vt:lpstr>PRIVALOMŲ PASLAUGŲ MINIMUMAS MOKINIAMS, BESIMOKANTIEMS PAGAL BENDROJO UGDYMO PROGRAMAS</vt:lpstr>
      <vt:lpstr>PRIVALOMŲ PASLAUGŲ MINIMUMAS MOKINIAMS, BESIMOKANTIEMS PAGAL PROFESINIO MOKYMO PROGRAMAS + BENDROJO UGDYMO PROGRAMA PROFESINIO MOKYMO ĮSTAIGOJE</vt:lpstr>
      <vt:lpstr>„PowerPoint“ pateiktis</vt:lpstr>
      <vt:lpstr>„PowerPoint“ pateiktis</vt:lpstr>
      <vt:lpstr>„PowerPoint“ pateiktis</vt:lpstr>
      <vt:lpstr>Kvalifikaciniai reikalavimai karjeros specialistams Teisės akto atsiradimo priežastys:</vt:lpstr>
      <vt:lpstr>Kvalifikaciniai reikalavimai karjeros specialistams Teisės akto esmė:</vt:lpstr>
      <vt:lpstr>Kvalifikaciniai reikalavimai karjeros specialistams Teisės akto esmė:</vt:lpstr>
      <vt:lpstr>Teisės akto priedas: Reikalavimai karjeros specialisto kvalifikacijos tobulinimo programos turiniui ir jos įgyvendinimui </vt:lpstr>
      <vt:lpstr>Reikalavimai karjeros specialisto kvalifikacijos tobulinimo programos turiniui ir jos įgyvendinimui</vt:lpstr>
      <vt:lpstr>KURSO PROGRAMOS VYKDYMO TVARKA</vt:lpstr>
      <vt:lpstr>„PowerPoint“ pateiktis</vt:lpstr>
      <vt:lpstr>„PowerPoint“ pateiktis</vt:lpstr>
      <vt:lpstr>Projekto partneriai - Užimtumo tarnyba prie Socialinės apsaugos ir darbo ministerijos, Jaunimo reikalų departamentas prie Socialinės apsaugos ir darbo ministerijos </vt:lpstr>
      <vt:lpstr>RKC TINKLO TEIKIAMOS PROFESINIO ORIENTAVIMO PASLAUGOS IR PAGRINDINĖS TIKSLINĖS GRUPĖS</vt:lpstr>
      <vt:lpstr>APSKRIČIŲ RKC TINKLO PLĖTRA |  UŽTIKRINANT TVARŲ AUGIMĄ IR RIZIKŲ VALDYMĄ, RKC TINKLO PLĖTRA GALI BŪTI ĮGYVENDINAMA 3 ETAPAIS (BANGOMIS)</vt:lpstr>
      <vt:lpstr>PLĖTROS MODELIO APŽVALGA | RKC TINKLO ŽEMĖLAPIS</vt:lpstr>
      <vt:lpstr>„PowerPoint“ pateiktis</vt:lpstr>
      <vt:lpstr>Laiko juosta</vt:lpstr>
      <vt:lpstr>Jau išsakytos pastabos</vt:lpstr>
      <vt:lpstr>Dėkojame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Petkauskaitė Milda | ŠMSM</cp:lastModifiedBy>
  <cp:revision>80</cp:revision>
  <dcterms:created xsi:type="dcterms:W3CDTF">2021-07-30T14:40:06Z</dcterms:created>
  <dcterms:modified xsi:type="dcterms:W3CDTF">2022-01-24T14:27:22Z</dcterms:modified>
</cp:coreProperties>
</file>