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Lst>
  <p:notesMasterIdLst>
    <p:notesMasterId r:id="rId29"/>
  </p:notesMasterIdLst>
  <p:sldIdLst>
    <p:sldId id="256" r:id="rId5"/>
    <p:sldId id="329" r:id="rId6"/>
    <p:sldId id="258" r:id="rId7"/>
    <p:sldId id="311" r:id="rId8"/>
    <p:sldId id="304" r:id="rId9"/>
    <p:sldId id="259" r:id="rId10"/>
    <p:sldId id="260" r:id="rId11"/>
    <p:sldId id="263" r:id="rId12"/>
    <p:sldId id="261" r:id="rId13"/>
    <p:sldId id="301" r:id="rId14"/>
    <p:sldId id="302" r:id="rId15"/>
    <p:sldId id="324" r:id="rId16"/>
    <p:sldId id="305" r:id="rId17"/>
    <p:sldId id="317" r:id="rId18"/>
    <p:sldId id="319" r:id="rId19"/>
    <p:sldId id="323" r:id="rId20"/>
    <p:sldId id="326" r:id="rId21"/>
    <p:sldId id="303" r:id="rId22"/>
    <p:sldId id="331" r:id="rId23"/>
    <p:sldId id="332" r:id="rId24"/>
    <p:sldId id="333" r:id="rId25"/>
    <p:sldId id="334" r:id="rId26"/>
    <p:sldId id="325" r:id="rId27"/>
    <p:sldId id="321" r:id="rId28"/>
  </p:sldIdLst>
  <p:sldSz cx="9144000" cy="5143500" type="screen16x9"/>
  <p:notesSz cx="6735763" cy="9866313"/>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swald" panose="00000500000000000000" pitchFamily="2"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475222-0792-6EEB-723D-AF897ECE070D}" name="Inga Grigorjanc" initials="IG" userId="S::inga.grigorjanc@meteo.lt::51066a28-e59c-435e-a7ba-87c116fa7184" providerId="AD"/>
  <p188:author id="{29561CEA-59FB-0A77-9B40-FA4E791D32D1}" name="Donatas Valiukas" initials="DV" userId="S::donatas.valiukas@meteo.lt::46f885f9-1b7f-485b-ac36-f88e3e1979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B5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875946-5C17-434C-946C-8E2C9C2D1391}">
  <a:tblStyle styleId="{45875946-5C17-434C-946C-8E2C9C2D139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4598" autoAdjust="0"/>
  </p:normalViewPr>
  <p:slideViewPr>
    <p:cSldViewPr snapToGrid="0">
      <p:cViewPr varScale="1">
        <p:scale>
          <a:sx n="85" d="100"/>
          <a:sy n="85" d="100"/>
        </p:scale>
        <p:origin x="9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8600"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p: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86ff3bbe_0_151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86ff3bbe_0_151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7286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d86ff3bbe_0_150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d86ff3bbe_0_1505: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391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8d86ff3bbe_0_151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8d86ff3bbe_0_1517: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235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86ff3bbe_0_151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86ff3bbe_0_151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60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86ff3bbe_0_151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86ff3bbe_0_151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4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d86ff3bbe_0_150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d86ff3bbe_0_1505: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8269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8d86ff3bbe_0_151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8d86ff3bbe_0_1517: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5421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86ff3bbe_0_151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86ff3bbe_0_151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8493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86ff3bbe_0_151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86ff3bbe_0_151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511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86ff3bbe_0_151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86ff3bbe_0_151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111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8d86ff3bbe_0_150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8d86ff3bbe_0_150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86ff3bbe_0_151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86ff3bbe_0_151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961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8d86ff3bbe_0_150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8d86ff3bbe_0_150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5517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8d86ff3bbe_0_151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8d86ff3bbe_0_1517: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892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d86ff3bbe_0_150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8d86ff3bbe_0_1508: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d86ff3bbe_0_150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d86ff3bbe_0_1505: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8d86ff3bbe_0_151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8d86ff3bbe_0_1517: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86ff3bbe_0_151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86ff3bbe_0_151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86ff3bbe_0_151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86ff3bbe_0_151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7149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769625" y="0"/>
            <a:ext cx="5374339" cy="4746796"/>
          </a:xfrm>
          <a:custGeom>
            <a:avLst/>
            <a:gdLst/>
            <a:ahLst/>
            <a:cxnLst/>
            <a:rect l="l" t="t" r="r" b="b"/>
            <a:pathLst>
              <a:path w="176309" h="155722" extrusionOk="0">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a:off x="-10703" y="2348879"/>
            <a:ext cx="3274652" cy="2797621"/>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7529" y="1686425"/>
            <a:ext cx="45843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53B5C"/>
              </a:buClr>
              <a:buSzPts val="6000"/>
              <a:buNone/>
              <a:defRPr sz="6000">
                <a:solidFill>
                  <a:srgbClr val="053B5C"/>
                </a:solidFill>
              </a:defRPr>
            </a:lvl1pPr>
            <a:lvl2pPr lvl="1" rtl="0">
              <a:spcBef>
                <a:spcPts val="0"/>
              </a:spcBef>
              <a:spcAft>
                <a:spcPts val="0"/>
              </a:spcAft>
              <a:buClr>
                <a:srgbClr val="053B5C"/>
              </a:buClr>
              <a:buSzPts val="6000"/>
              <a:buNone/>
              <a:defRPr sz="6000">
                <a:solidFill>
                  <a:srgbClr val="053B5C"/>
                </a:solidFill>
              </a:defRPr>
            </a:lvl2pPr>
            <a:lvl3pPr lvl="2" rtl="0">
              <a:spcBef>
                <a:spcPts val="0"/>
              </a:spcBef>
              <a:spcAft>
                <a:spcPts val="0"/>
              </a:spcAft>
              <a:buClr>
                <a:srgbClr val="053B5C"/>
              </a:buClr>
              <a:buSzPts val="6000"/>
              <a:buNone/>
              <a:defRPr sz="6000">
                <a:solidFill>
                  <a:srgbClr val="053B5C"/>
                </a:solidFill>
              </a:defRPr>
            </a:lvl3pPr>
            <a:lvl4pPr lvl="3" rtl="0">
              <a:spcBef>
                <a:spcPts val="0"/>
              </a:spcBef>
              <a:spcAft>
                <a:spcPts val="0"/>
              </a:spcAft>
              <a:buClr>
                <a:srgbClr val="053B5C"/>
              </a:buClr>
              <a:buSzPts val="6000"/>
              <a:buNone/>
              <a:defRPr sz="6000">
                <a:solidFill>
                  <a:srgbClr val="053B5C"/>
                </a:solidFill>
              </a:defRPr>
            </a:lvl4pPr>
            <a:lvl5pPr lvl="4" rtl="0">
              <a:spcBef>
                <a:spcPts val="0"/>
              </a:spcBef>
              <a:spcAft>
                <a:spcPts val="0"/>
              </a:spcAft>
              <a:buClr>
                <a:srgbClr val="053B5C"/>
              </a:buClr>
              <a:buSzPts val="6000"/>
              <a:buNone/>
              <a:defRPr sz="6000">
                <a:solidFill>
                  <a:srgbClr val="053B5C"/>
                </a:solidFill>
              </a:defRPr>
            </a:lvl5pPr>
            <a:lvl6pPr lvl="5" rtl="0">
              <a:spcBef>
                <a:spcPts val="0"/>
              </a:spcBef>
              <a:spcAft>
                <a:spcPts val="0"/>
              </a:spcAft>
              <a:buClr>
                <a:srgbClr val="053B5C"/>
              </a:buClr>
              <a:buSzPts val="6000"/>
              <a:buNone/>
              <a:defRPr sz="6000">
                <a:solidFill>
                  <a:srgbClr val="053B5C"/>
                </a:solidFill>
              </a:defRPr>
            </a:lvl6pPr>
            <a:lvl7pPr lvl="6" rtl="0">
              <a:spcBef>
                <a:spcPts val="0"/>
              </a:spcBef>
              <a:spcAft>
                <a:spcPts val="0"/>
              </a:spcAft>
              <a:buClr>
                <a:srgbClr val="053B5C"/>
              </a:buClr>
              <a:buSzPts val="6000"/>
              <a:buNone/>
              <a:defRPr sz="6000">
                <a:solidFill>
                  <a:srgbClr val="053B5C"/>
                </a:solidFill>
              </a:defRPr>
            </a:lvl7pPr>
            <a:lvl8pPr lvl="7" rtl="0">
              <a:spcBef>
                <a:spcPts val="0"/>
              </a:spcBef>
              <a:spcAft>
                <a:spcPts val="0"/>
              </a:spcAft>
              <a:buClr>
                <a:srgbClr val="053B5C"/>
              </a:buClr>
              <a:buSzPts val="6000"/>
              <a:buNone/>
              <a:defRPr sz="6000">
                <a:solidFill>
                  <a:srgbClr val="053B5C"/>
                </a:solidFill>
              </a:defRPr>
            </a:lvl8pPr>
            <a:lvl9pPr lvl="8" rtl="0">
              <a:spcBef>
                <a:spcPts val="0"/>
              </a:spcBef>
              <a:spcAft>
                <a:spcPts val="0"/>
              </a:spcAft>
              <a:buClr>
                <a:srgbClr val="053B5C"/>
              </a:buClr>
              <a:buSzPts val="6000"/>
              <a:buNone/>
              <a:defRPr sz="6000">
                <a:solidFill>
                  <a:srgbClr val="053B5C"/>
                </a:solidFill>
              </a:defRPr>
            </a:lvl9pPr>
          </a:lstStyle>
          <a:p>
            <a:endParaRPr/>
          </a:p>
        </p:txBody>
      </p:sp>
      <p:sp>
        <p:nvSpPr>
          <p:cNvPr id="12" name="Google Shape;12;p2"/>
          <p:cNvSpPr txBox="1">
            <a:spLocks noGrp="1"/>
          </p:cNvSpPr>
          <p:nvPr>
            <p:ph type="subTitle" idx="1"/>
          </p:nvPr>
        </p:nvSpPr>
        <p:spPr>
          <a:xfrm>
            <a:off x="686814" y="3304725"/>
            <a:ext cx="4074600" cy="44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53B5C"/>
              </a:buClr>
              <a:buSzPts val="1700"/>
              <a:buNone/>
              <a:defRPr sz="1600">
                <a:solidFill>
                  <a:srgbClr val="053B5C"/>
                </a:solidFill>
              </a:defRPr>
            </a:lvl1pPr>
            <a:lvl2pPr lvl="1" rtl="0">
              <a:lnSpc>
                <a:spcPct val="100000"/>
              </a:lnSpc>
              <a:spcBef>
                <a:spcPts val="0"/>
              </a:spcBef>
              <a:spcAft>
                <a:spcPts val="0"/>
              </a:spcAft>
              <a:buClr>
                <a:srgbClr val="053B5C"/>
              </a:buClr>
              <a:buSzPts val="1700"/>
              <a:buNone/>
              <a:defRPr sz="1700">
                <a:solidFill>
                  <a:srgbClr val="053B5C"/>
                </a:solidFill>
              </a:defRPr>
            </a:lvl2pPr>
            <a:lvl3pPr lvl="2" rtl="0">
              <a:lnSpc>
                <a:spcPct val="100000"/>
              </a:lnSpc>
              <a:spcBef>
                <a:spcPts val="0"/>
              </a:spcBef>
              <a:spcAft>
                <a:spcPts val="0"/>
              </a:spcAft>
              <a:buClr>
                <a:srgbClr val="053B5C"/>
              </a:buClr>
              <a:buSzPts val="1700"/>
              <a:buNone/>
              <a:defRPr sz="1700">
                <a:solidFill>
                  <a:srgbClr val="053B5C"/>
                </a:solidFill>
              </a:defRPr>
            </a:lvl3pPr>
            <a:lvl4pPr lvl="3" rtl="0">
              <a:lnSpc>
                <a:spcPct val="100000"/>
              </a:lnSpc>
              <a:spcBef>
                <a:spcPts val="0"/>
              </a:spcBef>
              <a:spcAft>
                <a:spcPts val="0"/>
              </a:spcAft>
              <a:buClr>
                <a:srgbClr val="053B5C"/>
              </a:buClr>
              <a:buSzPts val="1700"/>
              <a:buNone/>
              <a:defRPr sz="1700">
                <a:solidFill>
                  <a:srgbClr val="053B5C"/>
                </a:solidFill>
              </a:defRPr>
            </a:lvl4pPr>
            <a:lvl5pPr lvl="4" rtl="0">
              <a:lnSpc>
                <a:spcPct val="100000"/>
              </a:lnSpc>
              <a:spcBef>
                <a:spcPts val="0"/>
              </a:spcBef>
              <a:spcAft>
                <a:spcPts val="0"/>
              </a:spcAft>
              <a:buClr>
                <a:srgbClr val="053B5C"/>
              </a:buClr>
              <a:buSzPts val="1700"/>
              <a:buNone/>
              <a:defRPr sz="1700">
                <a:solidFill>
                  <a:srgbClr val="053B5C"/>
                </a:solidFill>
              </a:defRPr>
            </a:lvl5pPr>
            <a:lvl6pPr lvl="5" rtl="0">
              <a:lnSpc>
                <a:spcPct val="100000"/>
              </a:lnSpc>
              <a:spcBef>
                <a:spcPts val="0"/>
              </a:spcBef>
              <a:spcAft>
                <a:spcPts val="0"/>
              </a:spcAft>
              <a:buClr>
                <a:srgbClr val="053B5C"/>
              </a:buClr>
              <a:buSzPts val="1700"/>
              <a:buNone/>
              <a:defRPr sz="1700">
                <a:solidFill>
                  <a:srgbClr val="053B5C"/>
                </a:solidFill>
              </a:defRPr>
            </a:lvl6pPr>
            <a:lvl7pPr lvl="6" rtl="0">
              <a:lnSpc>
                <a:spcPct val="100000"/>
              </a:lnSpc>
              <a:spcBef>
                <a:spcPts val="0"/>
              </a:spcBef>
              <a:spcAft>
                <a:spcPts val="0"/>
              </a:spcAft>
              <a:buClr>
                <a:srgbClr val="053B5C"/>
              </a:buClr>
              <a:buSzPts val="1700"/>
              <a:buNone/>
              <a:defRPr sz="1700">
                <a:solidFill>
                  <a:srgbClr val="053B5C"/>
                </a:solidFill>
              </a:defRPr>
            </a:lvl7pPr>
            <a:lvl8pPr lvl="7" rtl="0">
              <a:lnSpc>
                <a:spcPct val="100000"/>
              </a:lnSpc>
              <a:spcBef>
                <a:spcPts val="0"/>
              </a:spcBef>
              <a:spcAft>
                <a:spcPts val="0"/>
              </a:spcAft>
              <a:buClr>
                <a:srgbClr val="053B5C"/>
              </a:buClr>
              <a:buSzPts val="1700"/>
              <a:buNone/>
              <a:defRPr sz="1700">
                <a:solidFill>
                  <a:srgbClr val="053B5C"/>
                </a:solidFill>
              </a:defRPr>
            </a:lvl8pPr>
            <a:lvl9pPr lvl="8" rtl="0">
              <a:lnSpc>
                <a:spcPct val="100000"/>
              </a:lnSpc>
              <a:spcBef>
                <a:spcPts val="0"/>
              </a:spcBef>
              <a:spcAft>
                <a:spcPts val="0"/>
              </a:spcAft>
              <a:buClr>
                <a:srgbClr val="053B5C"/>
              </a:buClr>
              <a:buSzPts val="1700"/>
              <a:buNone/>
              <a:defRPr sz="1700">
                <a:solidFill>
                  <a:srgbClr val="053B5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2022-06-29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849558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89925" y="2573725"/>
            <a:ext cx="2288400" cy="779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5" name="Google Shape;15;p3"/>
          <p:cNvSpPr txBox="1">
            <a:spLocks noGrp="1"/>
          </p:cNvSpPr>
          <p:nvPr>
            <p:ph type="title" idx="2" hasCustomPrompt="1"/>
          </p:nvPr>
        </p:nvSpPr>
        <p:spPr>
          <a:xfrm>
            <a:off x="1489925" y="1220113"/>
            <a:ext cx="1132200" cy="1368900"/>
          </a:xfrm>
          <a:prstGeom prst="rect">
            <a:avLst/>
          </a:prstGeom>
        </p:spPr>
        <p:txBody>
          <a:bodyPr spcFirstLastPara="1" wrap="square" lIns="91425" tIns="91425" rIns="91425" bIns="91425" anchor="b"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6" name="Google Shape;16;p3"/>
          <p:cNvSpPr txBox="1">
            <a:spLocks noGrp="1"/>
          </p:cNvSpPr>
          <p:nvPr>
            <p:ph type="subTitle" idx="1"/>
          </p:nvPr>
        </p:nvSpPr>
        <p:spPr>
          <a:xfrm>
            <a:off x="1489925" y="3205500"/>
            <a:ext cx="2452200" cy="622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grpSp>
        <p:nvGrpSpPr>
          <p:cNvPr id="38" name="Google Shape;38;p7"/>
          <p:cNvGrpSpPr/>
          <p:nvPr/>
        </p:nvGrpSpPr>
        <p:grpSpPr>
          <a:xfrm>
            <a:off x="1663491" y="213118"/>
            <a:ext cx="5817010" cy="4856568"/>
            <a:chOff x="341100" y="783750"/>
            <a:chExt cx="6212100" cy="5186425"/>
          </a:xfrm>
        </p:grpSpPr>
        <p:sp>
          <p:nvSpPr>
            <p:cNvPr id="39" name="Google Shape;39;p7"/>
            <p:cNvSpPr/>
            <p:nvPr/>
          </p:nvSpPr>
          <p:spPr>
            <a:xfrm>
              <a:off x="341100" y="783750"/>
              <a:ext cx="6212100" cy="4828500"/>
            </a:xfrm>
            <a:custGeom>
              <a:avLst/>
              <a:gdLst/>
              <a:ahLst/>
              <a:cxnLst/>
              <a:rect l="l" t="t" r="r" b="b"/>
              <a:pathLst>
                <a:path w="248484" h="193140" extrusionOk="0">
                  <a:moveTo>
                    <a:pt x="193048" y="0"/>
                  </a:moveTo>
                  <a:cubicBezTo>
                    <a:pt x="172800" y="0"/>
                    <a:pt x="152013" y="12189"/>
                    <a:pt x="136422" y="15876"/>
                  </a:cubicBezTo>
                  <a:cubicBezTo>
                    <a:pt x="130552" y="17264"/>
                    <a:pt x="124754" y="17623"/>
                    <a:pt x="118977" y="17623"/>
                  </a:cubicBezTo>
                  <a:cubicBezTo>
                    <a:pt x="112798" y="17623"/>
                    <a:pt x="106643" y="17212"/>
                    <a:pt x="100452" y="17212"/>
                  </a:cubicBezTo>
                  <a:cubicBezTo>
                    <a:pt x="88065" y="17212"/>
                    <a:pt x="75531" y="18856"/>
                    <a:pt x="62354" y="28723"/>
                  </a:cubicBezTo>
                  <a:cubicBezTo>
                    <a:pt x="42042" y="43915"/>
                    <a:pt x="42137" y="61369"/>
                    <a:pt x="36196" y="73681"/>
                  </a:cubicBezTo>
                  <a:cubicBezTo>
                    <a:pt x="28611" y="89397"/>
                    <a:pt x="12728" y="100148"/>
                    <a:pt x="5787" y="116722"/>
                  </a:cubicBezTo>
                  <a:cubicBezTo>
                    <a:pt x="1132" y="127830"/>
                    <a:pt x="1" y="141379"/>
                    <a:pt x="4751" y="152654"/>
                  </a:cubicBezTo>
                  <a:cubicBezTo>
                    <a:pt x="13609" y="173705"/>
                    <a:pt x="35553" y="169133"/>
                    <a:pt x="63866" y="182265"/>
                  </a:cubicBezTo>
                  <a:cubicBezTo>
                    <a:pt x="78187" y="188911"/>
                    <a:pt x="85640" y="189269"/>
                    <a:pt x="95118" y="189269"/>
                  </a:cubicBezTo>
                  <a:cubicBezTo>
                    <a:pt x="96264" y="189269"/>
                    <a:pt x="97440" y="189264"/>
                    <a:pt x="98661" y="189264"/>
                  </a:cubicBezTo>
                  <a:cubicBezTo>
                    <a:pt x="106249" y="189264"/>
                    <a:pt x="115586" y="189466"/>
                    <a:pt x="130445" y="192386"/>
                  </a:cubicBezTo>
                  <a:cubicBezTo>
                    <a:pt x="131160" y="192646"/>
                    <a:pt x="135644" y="193140"/>
                    <a:pt x="141946" y="193140"/>
                  </a:cubicBezTo>
                  <a:cubicBezTo>
                    <a:pt x="152657" y="193140"/>
                    <a:pt x="168620" y="191713"/>
                    <a:pt x="180261" y="185289"/>
                  </a:cubicBezTo>
                  <a:cubicBezTo>
                    <a:pt x="214789" y="166216"/>
                    <a:pt x="207122" y="145987"/>
                    <a:pt x="214277" y="126187"/>
                  </a:cubicBezTo>
                  <a:cubicBezTo>
                    <a:pt x="218433" y="114721"/>
                    <a:pt x="227339" y="105994"/>
                    <a:pt x="234077" y="96076"/>
                  </a:cubicBezTo>
                  <a:cubicBezTo>
                    <a:pt x="248484" y="74883"/>
                    <a:pt x="246377" y="48987"/>
                    <a:pt x="234506" y="27913"/>
                  </a:cubicBezTo>
                  <a:cubicBezTo>
                    <a:pt x="222493" y="6573"/>
                    <a:pt x="207916" y="0"/>
                    <a:pt x="19304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a:off x="524750" y="855925"/>
              <a:ext cx="5839450" cy="4648425"/>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2342372" y="4406727"/>
              <a:ext cx="954900" cy="1456225"/>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a:off x="2410222" y="4669852"/>
              <a:ext cx="727175" cy="1249700"/>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1167700" y="4550275"/>
              <a:ext cx="1247500" cy="1225725"/>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1338200" y="4738950"/>
              <a:ext cx="1042675" cy="1037425"/>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4343975" y="4619350"/>
              <a:ext cx="1461525" cy="1350825"/>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4433000" y="4738825"/>
              <a:ext cx="1064425" cy="1104000"/>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7"/>
          <p:cNvSpPr txBox="1">
            <a:spLocks noGrp="1"/>
          </p:cNvSpPr>
          <p:nvPr>
            <p:ph type="title"/>
          </p:nvPr>
        </p:nvSpPr>
        <p:spPr>
          <a:xfrm>
            <a:off x="2672700" y="1304100"/>
            <a:ext cx="3798900" cy="72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solidFill>
                  <a:srgbClr val="053B5C"/>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48" name="Google Shape;48;p7"/>
          <p:cNvSpPr txBox="1">
            <a:spLocks noGrp="1"/>
          </p:cNvSpPr>
          <p:nvPr>
            <p:ph type="subTitle" idx="1"/>
          </p:nvPr>
        </p:nvSpPr>
        <p:spPr>
          <a:xfrm>
            <a:off x="2785275" y="2083550"/>
            <a:ext cx="3573600" cy="140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053B5C"/>
                </a:solidFill>
              </a:defRPr>
            </a:lvl1pPr>
            <a:lvl2pPr lvl="1" algn="ctr" rtl="0">
              <a:spcBef>
                <a:spcPts val="1600"/>
              </a:spcBef>
              <a:spcAft>
                <a:spcPts val="0"/>
              </a:spcAft>
              <a:buNone/>
              <a:defRPr sz="1400">
                <a:solidFill>
                  <a:srgbClr val="053B5C"/>
                </a:solidFill>
              </a:defRPr>
            </a:lvl2pPr>
            <a:lvl3pPr lvl="2" algn="ctr" rtl="0">
              <a:spcBef>
                <a:spcPts val="1600"/>
              </a:spcBef>
              <a:spcAft>
                <a:spcPts val="0"/>
              </a:spcAft>
              <a:buNone/>
              <a:defRPr sz="1400">
                <a:solidFill>
                  <a:srgbClr val="053B5C"/>
                </a:solidFill>
              </a:defRPr>
            </a:lvl3pPr>
            <a:lvl4pPr lvl="3" algn="ctr" rtl="0">
              <a:spcBef>
                <a:spcPts val="1600"/>
              </a:spcBef>
              <a:spcAft>
                <a:spcPts val="0"/>
              </a:spcAft>
              <a:buNone/>
              <a:defRPr sz="1400">
                <a:solidFill>
                  <a:srgbClr val="053B5C"/>
                </a:solidFill>
              </a:defRPr>
            </a:lvl4pPr>
            <a:lvl5pPr lvl="4" algn="ctr" rtl="0">
              <a:spcBef>
                <a:spcPts val="1600"/>
              </a:spcBef>
              <a:spcAft>
                <a:spcPts val="0"/>
              </a:spcAft>
              <a:buNone/>
              <a:defRPr sz="1400">
                <a:solidFill>
                  <a:srgbClr val="053B5C"/>
                </a:solidFill>
              </a:defRPr>
            </a:lvl5pPr>
            <a:lvl6pPr lvl="5" algn="ctr" rtl="0">
              <a:spcBef>
                <a:spcPts val="1600"/>
              </a:spcBef>
              <a:spcAft>
                <a:spcPts val="0"/>
              </a:spcAft>
              <a:buNone/>
              <a:defRPr sz="1400">
                <a:solidFill>
                  <a:srgbClr val="053B5C"/>
                </a:solidFill>
              </a:defRPr>
            </a:lvl6pPr>
            <a:lvl7pPr lvl="6" algn="ctr" rtl="0">
              <a:spcBef>
                <a:spcPts val="1600"/>
              </a:spcBef>
              <a:spcAft>
                <a:spcPts val="0"/>
              </a:spcAft>
              <a:buNone/>
              <a:defRPr sz="1400">
                <a:solidFill>
                  <a:srgbClr val="053B5C"/>
                </a:solidFill>
              </a:defRPr>
            </a:lvl7pPr>
            <a:lvl8pPr lvl="7" algn="ctr" rtl="0">
              <a:spcBef>
                <a:spcPts val="1600"/>
              </a:spcBef>
              <a:spcAft>
                <a:spcPts val="0"/>
              </a:spcAft>
              <a:buNone/>
              <a:defRPr sz="1400">
                <a:solidFill>
                  <a:srgbClr val="053B5C"/>
                </a:solidFill>
              </a:defRPr>
            </a:lvl8pPr>
            <a:lvl9pPr lvl="8" algn="ctr" rtl="0">
              <a:spcBef>
                <a:spcPts val="1600"/>
              </a:spcBef>
              <a:spcAft>
                <a:spcPts val="1600"/>
              </a:spcAft>
              <a:buNone/>
              <a:defRPr sz="1400">
                <a:solidFill>
                  <a:srgbClr val="053B5C"/>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0">
    <p:bg>
      <p:bgPr>
        <a:solidFill>
          <a:schemeClr val="dk2"/>
        </a:solidFill>
        <a:effectLst/>
      </p:bgPr>
    </p:bg>
    <p:spTree>
      <p:nvGrpSpPr>
        <p:cNvPr id="1" name="Shape 80"/>
        <p:cNvGrpSpPr/>
        <p:nvPr/>
      </p:nvGrpSpPr>
      <p:grpSpPr>
        <a:xfrm>
          <a:off x="0" y="0"/>
          <a:ext cx="0" cy="0"/>
          <a:chOff x="0" y="0"/>
          <a:chExt cx="0" cy="0"/>
        </a:xfrm>
      </p:grpSpPr>
      <p:sp>
        <p:nvSpPr>
          <p:cNvPr id="81" name="Google Shape;81;p13"/>
          <p:cNvSpPr/>
          <p:nvPr/>
        </p:nvSpPr>
        <p:spPr>
          <a:xfrm flipH="1">
            <a:off x="4420751" y="2753749"/>
            <a:ext cx="4769720" cy="2389758"/>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13"/>
          <p:cNvGrpSpPr/>
          <p:nvPr/>
        </p:nvGrpSpPr>
        <p:grpSpPr>
          <a:xfrm rot="-1314983">
            <a:off x="8216103" y="3311234"/>
            <a:ext cx="972293" cy="928258"/>
            <a:chOff x="-1855532" y="1600966"/>
            <a:chExt cx="890361" cy="822923"/>
          </a:xfrm>
        </p:grpSpPr>
        <p:sp>
          <p:nvSpPr>
            <p:cNvPr id="83" name="Google Shape;83;p1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3"/>
          <p:cNvSpPr/>
          <p:nvPr/>
        </p:nvSpPr>
        <p:spPr>
          <a:xfrm>
            <a:off x="70" y="850947"/>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13"/>
          <p:cNvGrpSpPr/>
          <p:nvPr/>
        </p:nvGrpSpPr>
        <p:grpSpPr>
          <a:xfrm>
            <a:off x="461664" y="2367617"/>
            <a:ext cx="1251074" cy="1089966"/>
            <a:chOff x="2227541" y="6011760"/>
            <a:chExt cx="2864180" cy="2495343"/>
          </a:xfrm>
        </p:grpSpPr>
        <p:sp>
          <p:nvSpPr>
            <p:cNvPr id="87" name="Google Shape;87;p13"/>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13"/>
            <p:cNvGrpSpPr/>
            <p:nvPr/>
          </p:nvGrpSpPr>
          <p:grpSpPr>
            <a:xfrm>
              <a:off x="2227541" y="6635267"/>
              <a:ext cx="2250382" cy="1871835"/>
              <a:chOff x="2227541" y="6635267"/>
              <a:chExt cx="2250382" cy="1871835"/>
            </a:xfrm>
          </p:grpSpPr>
          <p:sp>
            <p:nvSpPr>
              <p:cNvPr id="89" name="Google Shape;89;p13"/>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13"/>
          <p:cNvGrpSpPr/>
          <p:nvPr/>
        </p:nvGrpSpPr>
        <p:grpSpPr>
          <a:xfrm>
            <a:off x="190606" y="2294802"/>
            <a:ext cx="761443" cy="1254173"/>
            <a:chOff x="1668617" y="5683195"/>
            <a:chExt cx="1743230" cy="2871275"/>
          </a:xfrm>
        </p:grpSpPr>
        <p:sp>
          <p:nvSpPr>
            <p:cNvPr id="93" name="Google Shape;93;p13"/>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3"/>
            <p:cNvGrpSpPr/>
            <p:nvPr/>
          </p:nvGrpSpPr>
          <p:grpSpPr>
            <a:xfrm>
              <a:off x="2252110" y="6027996"/>
              <a:ext cx="1159737" cy="2526474"/>
              <a:chOff x="2252110" y="6027996"/>
              <a:chExt cx="1159737" cy="2526474"/>
            </a:xfrm>
          </p:grpSpPr>
          <p:sp>
            <p:nvSpPr>
              <p:cNvPr id="95" name="Google Shape;95;p13"/>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 name="Google Shape;99;p13"/>
          <p:cNvSpPr/>
          <p:nvPr/>
        </p:nvSpPr>
        <p:spPr>
          <a:xfrm>
            <a:off x="82" y="3058584"/>
            <a:ext cx="9143830"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txBox="1">
            <a:spLocks noGrp="1"/>
          </p:cNvSpPr>
          <p:nvPr>
            <p:ph type="title"/>
          </p:nvPr>
        </p:nvSpPr>
        <p:spPr>
          <a:xfrm>
            <a:off x="2007025" y="1582990"/>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1" name="Google Shape;101;p13"/>
          <p:cNvSpPr txBox="1">
            <a:spLocks noGrp="1"/>
          </p:cNvSpPr>
          <p:nvPr>
            <p:ph type="title" idx="2" hasCustomPrompt="1"/>
          </p:nvPr>
        </p:nvSpPr>
        <p:spPr>
          <a:xfrm>
            <a:off x="2575250" y="273196"/>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2" name="Google Shape;102;p13"/>
          <p:cNvSpPr txBox="1">
            <a:spLocks noGrp="1"/>
          </p:cNvSpPr>
          <p:nvPr>
            <p:ph type="subTitle" idx="1"/>
          </p:nvPr>
        </p:nvSpPr>
        <p:spPr>
          <a:xfrm>
            <a:off x="2007013" y="1879246"/>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3" name="Google Shape;103;p13"/>
          <p:cNvSpPr txBox="1">
            <a:spLocks noGrp="1"/>
          </p:cNvSpPr>
          <p:nvPr>
            <p:ph type="title" idx="3"/>
          </p:nvPr>
        </p:nvSpPr>
        <p:spPr>
          <a:xfrm>
            <a:off x="5017500" y="1582990"/>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4" name="Google Shape;104;p13"/>
          <p:cNvSpPr txBox="1">
            <a:spLocks noGrp="1"/>
          </p:cNvSpPr>
          <p:nvPr>
            <p:ph type="title" idx="4" hasCustomPrompt="1"/>
          </p:nvPr>
        </p:nvSpPr>
        <p:spPr>
          <a:xfrm>
            <a:off x="5585700" y="273196"/>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5" name="Google Shape;105;p13"/>
          <p:cNvSpPr txBox="1">
            <a:spLocks noGrp="1"/>
          </p:cNvSpPr>
          <p:nvPr>
            <p:ph type="subTitle" idx="5"/>
          </p:nvPr>
        </p:nvSpPr>
        <p:spPr>
          <a:xfrm>
            <a:off x="5017488" y="1879246"/>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6" name="Google Shape;106;p13"/>
          <p:cNvSpPr txBox="1">
            <a:spLocks noGrp="1"/>
          </p:cNvSpPr>
          <p:nvPr>
            <p:ph type="title" idx="6"/>
          </p:nvPr>
        </p:nvSpPr>
        <p:spPr>
          <a:xfrm>
            <a:off x="2007025" y="3658694"/>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7" name="Google Shape;107;p13"/>
          <p:cNvSpPr txBox="1">
            <a:spLocks noGrp="1"/>
          </p:cNvSpPr>
          <p:nvPr>
            <p:ph type="title" idx="7" hasCustomPrompt="1"/>
          </p:nvPr>
        </p:nvSpPr>
        <p:spPr>
          <a:xfrm>
            <a:off x="2575250" y="2348900"/>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8" name="Google Shape;108;p13"/>
          <p:cNvSpPr txBox="1">
            <a:spLocks noGrp="1"/>
          </p:cNvSpPr>
          <p:nvPr>
            <p:ph type="subTitle" idx="8"/>
          </p:nvPr>
        </p:nvSpPr>
        <p:spPr>
          <a:xfrm>
            <a:off x="2007013" y="3954950"/>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9" name="Google Shape;109;p13"/>
          <p:cNvSpPr txBox="1">
            <a:spLocks noGrp="1"/>
          </p:cNvSpPr>
          <p:nvPr>
            <p:ph type="title" idx="9"/>
          </p:nvPr>
        </p:nvSpPr>
        <p:spPr>
          <a:xfrm>
            <a:off x="5017500" y="3658694"/>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10" name="Google Shape;110;p13"/>
          <p:cNvSpPr txBox="1">
            <a:spLocks noGrp="1"/>
          </p:cNvSpPr>
          <p:nvPr>
            <p:ph type="title" idx="13" hasCustomPrompt="1"/>
          </p:nvPr>
        </p:nvSpPr>
        <p:spPr>
          <a:xfrm>
            <a:off x="5585700" y="2348900"/>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1" name="Google Shape;111;p13"/>
          <p:cNvSpPr txBox="1">
            <a:spLocks noGrp="1"/>
          </p:cNvSpPr>
          <p:nvPr>
            <p:ph type="subTitle" idx="14"/>
          </p:nvPr>
        </p:nvSpPr>
        <p:spPr>
          <a:xfrm>
            <a:off x="5017488" y="3954950"/>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olumns">
  <p:cSld name="CUSTOM_2">
    <p:spTree>
      <p:nvGrpSpPr>
        <p:cNvPr id="1" name="Shape 134"/>
        <p:cNvGrpSpPr/>
        <p:nvPr/>
      </p:nvGrpSpPr>
      <p:grpSpPr>
        <a:xfrm>
          <a:off x="0" y="0"/>
          <a:ext cx="0" cy="0"/>
          <a:chOff x="0" y="0"/>
          <a:chExt cx="0" cy="0"/>
        </a:xfrm>
      </p:grpSpPr>
      <p:grpSp>
        <p:nvGrpSpPr>
          <p:cNvPr id="135" name="Google Shape;135;p16"/>
          <p:cNvGrpSpPr/>
          <p:nvPr/>
        </p:nvGrpSpPr>
        <p:grpSpPr>
          <a:xfrm rot="244921">
            <a:off x="647179" y="3832742"/>
            <a:ext cx="1145761" cy="872458"/>
            <a:chOff x="3077675" y="6690087"/>
            <a:chExt cx="2525088" cy="1922768"/>
          </a:xfrm>
        </p:grpSpPr>
        <p:sp>
          <p:nvSpPr>
            <p:cNvPr id="136" name="Google Shape;136;p16"/>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16"/>
          <p:cNvGrpSpPr/>
          <p:nvPr/>
        </p:nvGrpSpPr>
        <p:grpSpPr>
          <a:xfrm rot="-1537546">
            <a:off x="604994" y="3763987"/>
            <a:ext cx="488794" cy="774382"/>
            <a:chOff x="-1904298" y="1056455"/>
            <a:chExt cx="581725" cy="921611"/>
          </a:xfrm>
        </p:grpSpPr>
        <p:sp>
          <p:nvSpPr>
            <p:cNvPr id="141" name="Google Shape;141;p16"/>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6"/>
          <p:cNvSpPr/>
          <p:nvPr/>
        </p:nvSpPr>
        <p:spPr>
          <a:xfrm>
            <a:off x="1" y="3744009"/>
            <a:ext cx="1536033" cy="1399598"/>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2292986" y="714386"/>
            <a:ext cx="6851022" cy="4429224"/>
          </a:xfrm>
          <a:custGeom>
            <a:avLst/>
            <a:gdLst/>
            <a:ahLst/>
            <a:cxnLst/>
            <a:rect l="l" t="t" r="r" b="b"/>
            <a:pathLst>
              <a:path w="213944" h="138316" extrusionOk="0">
                <a:moveTo>
                  <a:pt x="187607" y="17884"/>
                </a:moveTo>
                <a:cubicBezTo>
                  <a:pt x="185262" y="10061"/>
                  <a:pt x="178440" y="0"/>
                  <a:pt x="158818" y="500"/>
                </a:cubicBezTo>
                <a:cubicBezTo>
                  <a:pt x="138756" y="1012"/>
                  <a:pt x="122325" y="29659"/>
                  <a:pt x="89500" y="43720"/>
                </a:cubicBezTo>
                <a:cubicBezTo>
                  <a:pt x="72260" y="51114"/>
                  <a:pt x="1" y="63092"/>
                  <a:pt x="41589" y="138315"/>
                </a:cubicBezTo>
                <a:lnTo>
                  <a:pt x="60425" y="138315"/>
                </a:lnTo>
                <a:lnTo>
                  <a:pt x="186881" y="138315"/>
                </a:lnTo>
                <a:lnTo>
                  <a:pt x="213944" y="138315"/>
                </a:lnTo>
                <a:lnTo>
                  <a:pt x="213944" y="33588"/>
                </a:lnTo>
                <a:cubicBezTo>
                  <a:pt x="211241" y="26349"/>
                  <a:pt x="204455" y="18038"/>
                  <a:pt x="187607" y="17884"/>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2838848" y="1324408"/>
            <a:ext cx="4536814" cy="2368458"/>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7" name="Google Shape;147;p16"/>
          <p:cNvSpPr txBox="1">
            <a:spLocks noGrp="1"/>
          </p:cNvSpPr>
          <p:nvPr>
            <p:ph type="subTitle" idx="1"/>
          </p:nvPr>
        </p:nvSpPr>
        <p:spPr>
          <a:xfrm>
            <a:off x="1528650" y="1342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48" name="Google Shape;148;p16"/>
          <p:cNvSpPr txBox="1">
            <a:spLocks noGrp="1"/>
          </p:cNvSpPr>
          <p:nvPr>
            <p:ph type="subTitle" idx="2"/>
          </p:nvPr>
        </p:nvSpPr>
        <p:spPr>
          <a:xfrm>
            <a:off x="5008050" y="1342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49" name="Google Shape;149;p16"/>
          <p:cNvSpPr txBox="1">
            <a:spLocks noGrp="1"/>
          </p:cNvSpPr>
          <p:nvPr>
            <p:ph type="title" idx="3"/>
          </p:nvPr>
        </p:nvSpPr>
        <p:spPr>
          <a:xfrm>
            <a:off x="1528650" y="3808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0" name="Google Shape;150;p16"/>
          <p:cNvSpPr txBox="1">
            <a:spLocks noGrp="1"/>
          </p:cNvSpPr>
          <p:nvPr>
            <p:ph type="subTitle" idx="4"/>
          </p:nvPr>
        </p:nvSpPr>
        <p:spPr>
          <a:xfrm>
            <a:off x="5008050" y="2940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51" name="Google Shape;151;p16"/>
          <p:cNvSpPr txBox="1">
            <a:spLocks noGrp="1"/>
          </p:cNvSpPr>
          <p:nvPr>
            <p:ph type="title" idx="5"/>
          </p:nvPr>
        </p:nvSpPr>
        <p:spPr>
          <a:xfrm>
            <a:off x="1528650" y="2210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2" name="Google Shape;152;p16"/>
          <p:cNvSpPr txBox="1">
            <a:spLocks noGrp="1"/>
          </p:cNvSpPr>
          <p:nvPr>
            <p:ph type="title" idx="6"/>
          </p:nvPr>
        </p:nvSpPr>
        <p:spPr>
          <a:xfrm>
            <a:off x="5008050" y="2210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3" name="Google Shape;153;p16"/>
          <p:cNvSpPr txBox="1">
            <a:spLocks noGrp="1"/>
          </p:cNvSpPr>
          <p:nvPr>
            <p:ph type="subTitle" idx="7"/>
          </p:nvPr>
        </p:nvSpPr>
        <p:spPr>
          <a:xfrm>
            <a:off x="1528650" y="2940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54" name="Google Shape;154;p16"/>
          <p:cNvSpPr txBox="1">
            <a:spLocks noGrp="1"/>
          </p:cNvSpPr>
          <p:nvPr>
            <p:ph type="title" idx="8"/>
          </p:nvPr>
        </p:nvSpPr>
        <p:spPr>
          <a:xfrm>
            <a:off x="5008050" y="3808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1">
  <p:cSld name="CUSTOM_5">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8" name="Google Shape;198;p19"/>
          <p:cNvSpPr txBox="1">
            <a:spLocks noGrp="1"/>
          </p:cNvSpPr>
          <p:nvPr>
            <p:ph type="title" idx="2"/>
          </p:nvPr>
        </p:nvSpPr>
        <p:spPr>
          <a:xfrm>
            <a:off x="5441500" y="937950"/>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199" name="Google Shape;199;p19"/>
          <p:cNvSpPr txBox="1">
            <a:spLocks noGrp="1"/>
          </p:cNvSpPr>
          <p:nvPr>
            <p:ph type="subTitle" idx="1"/>
          </p:nvPr>
        </p:nvSpPr>
        <p:spPr>
          <a:xfrm>
            <a:off x="5441500" y="1326294"/>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00" name="Google Shape;200;p19"/>
          <p:cNvSpPr txBox="1">
            <a:spLocks noGrp="1"/>
          </p:cNvSpPr>
          <p:nvPr>
            <p:ph type="title" idx="3"/>
          </p:nvPr>
        </p:nvSpPr>
        <p:spPr>
          <a:xfrm>
            <a:off x="4549625" y="2110397"/>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201" name="Google Shape;201;p19"/>
          <p:cNvSpPr txBox="1">
            <a:spLocks noGrp="1"/>
          </p:cNvSpPr>
          <p:nvPr>
            <p:ph type="subTitle" idx="4"/>
          </p:nvPr>
        </p:nvSpPr>
        <p:spPr>
          <a:xfrm>
            <a:off x="4549625" y="2498741"/>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02" name="Google Shape;202;p19"/>
          <p:cNvSpPr txBox="1">
            <a:spLocks noGrp="1"/>
          </p:cNvSpPr>
          <p:nvPr>
            <p:ph type="title" idx="5"/>
          </p:nvPr>
        </p:nvSpPr>
        <p:spPr>
          <a:xfrm>
            <a:off x="5441500" y="3447503"/>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203" name="Google Shape;203;p19"/>
          <p:cNvSpPr txBox="1">
            <a:spLocks noGrp="1"/>
          </p:cNvSpPr>
          <p:nvPr>
            <p:ph type="subTitle" idx="6"/>
          </p:nvPr>
        </p:nvSpPr>
        <p:spPr>
          <a:xfrm>
            <a:off x="5441500" y="3835847"/>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31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6" r:id="rId4"/>
    <p:sldLayoutId id="2147483658" r:id="rId5"/>
    <p:sldLayoutId id="2147483659" r:id="rId6"/>
    <p:sldLayoutId id="2147483662" r:id="rId7"/>
    <p:sldLayoutId id="2147483665" r:id="rId8"/>
    <p:sldLayoutId id="2147483675"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grpSp>
        <p:nvGrpSpPr>
          <p:cNvPr id="324" name="Google Shape;324;p32"/>
          <p:cNvGrpSpPr/>
          <p:nvPr/>
        </p:nvGrpSpPr>
        <p:grpSpPr>
          <a:xfrm>
            <a:off x="5118339" y="803348"/>
            <a:ext cx="3934193" cy="2721846"/>
            <a:chOff x="5280759" y="250992"/>
            <a:chExt cx="3748278" cy="2593222"/>
          </a:xfrm>
        </p:grpSpPr>
        <p:sp>
          <p:nvSpPr>
            <p:cNvPr id="325" name="Google Shape;325;p32"/>
            <p:cNvSpPr/>
            <p:nvPr/>
          </p:nvSpPr>
          <p:spPr>
            <a:xfrm>
              <a:off x="5280759" y="1698813"/>
              <a:ext cx="820608" cy="426057"/>
            </a:xfrm>
            <a:custGeom>
              <a:avLst/>
              <a:gdLst/>
              <a:ahLst/>
              <a:cxnLst/>
              <a:rect l="l" t="t" r="r" b="b"/>
              <a:pathLst>
                <a:path w="78452" h="40732" extrusionOk="0">
                  <a:moveTo>
                    <a:pt x="39196" y="1"/>
                  </a:moveTo>
                  <a:cubicBezTo>
                    <a:pt x="33303" y="1"/>
                    <a:pt x="28004" y="2584"/>
                    <a:pt x="24397" y="6692"/>
                  </a:cubicBezTo>
                  <a:cubicBezTo>
                    <a:pt x="22313" y="9062"/>
                    <a:pt x="19311" y="10299"/>
                    <a:pt x="16174" y="10299"/>
                  </a:cubicBezTo>
                  <a:cubicBezTo>
                    <a:pt x="15923" y="10299"/>
                    <a:pt x="15672" y="10291"/>
                    <a:pt x="15420" y="10276"/>
                  </a:cubicBezTo>
                  <a:cubicBezTo>
                    <a:pt x="15122" y="10264"/>
                    <a:pt x="14824" y="10252"/>
                    <a:pt x="14527" y="10252"/>
                  </a:cubicBezTo>
                  <a:cubicBezTo>
                    <a:pt x="6502" y="10252"/>
                    <a:pt x="1" y="16741"/>
                    <a:pt x="1" y="24754"/>
                  </a:cubicBezTo>
                  <a:cubicBezTo>
                    <a:pt x="1" y="32766"/>
                    <a:pt x="6502" y="39255"/>
                    <a:pt x="14527" y="39255"/>
                  </a:cubicBezTo>
                  <a:cubicBezTo>
                    <a:pt x="16420" y="39255"/>
                    <a:pt x="18229" y="38898"/>
                    <a:pt x="19884" y="38243"/>
                  </a:cubicBezTo>
                  <a:cubicBezTo>
                    <a:pt x="21880" y="37452"/>
                    <a:pt x="23979" y="37091"/>
                    <a:pt x="26087" y="37091"/>
                  </a:cubicBezTo>
                  <a:cubicBezTo>
                    <a:pt x="28356" y="37091"/>
                    <a:pt x="30636" y="37509"/>
                    <a:pt x="32815" y="38255"/>
                  </a:cubicBezTo>
                  <a:cubicBezTo>
                    <a:pt x="34815" y="38946"/>
                    <a:pt x="36970" y="39315"/>
                    <a:pt x="39196" y="39315"/>
                  </a:cubicBezTo>
                  <a:cubicBezTo>
                    <a:pt x="40637" y="39315"/>
                    <a:pt x="42042" y="39160"/>
                    <a:pt x="43387" y="38862"/>
                  </a:cubicBezTo>
                  <a:cubicBezTo>
                    <a:pt x="44179" y="38691"/>
                    <a:pt x="44979" y="38607"/>
                    <a:pt x="45775" y="38607"/>
                  </a:cubicBezTo>
                  <a:cubicBezTo>
                    <a:pt x="47362" y="38607"/>
                    <a:pt x="48934" y="38943"/>
                    <a:pt x="50400" y="39601"/>
                  </a:cubicBezTo>
                  <a:cubicBezTo>
                    <a:pt x="52019" y="40327"/>
                    <a:pt x="53805" y="40732"/>
                    <a:pt x="55698" y="40732"/>
                  </a:cubicBezTo>
                  <a:cubicBezTo>
                    <a:pt x="58354" y="40732"/>
                    <a:pt x="60830" y="39922"/>
                    <a:pt x="62890" y="38553"/>
                  </a:cubicBezTo>
                  <a:cubicBezTo>
                    <a:pt x="64240" y="37652"/>
                    <a:pt x="65827" y="37207"/>
                    <a:pt x="67430" y="37207"/>
                  </a:cubicBezTo>
                  <a:cubicBezTo>
                    <a:pt x="68074" y="37207"/>
                    <a:pt x="68720" y="37278"/>
                    <a:pt x="69355" y="37422"/>
                  </a:cubicBezTo>
                  <a:cubicBezTo>
                    <a:pt x="69855" y="37529"/>
                    <a:pt x="70367" y="37588"/>
                    <a:pt x="70903" y="37588"/>
                  </a:cubicBezTo>
                  <a:cubicBezTo>
                    <a:pt x="75106" y="37588"/>
                    <a:pt x="78451" y="33957"/>
                    <a:pt x="77975" y="29671"/>
                  </a:cubicBezTo>
                  <a:cubicBezTo>
                    <a:pt x="77630" y="26504"/>
                    <a:pt x="75082" y="23896"/>
                    <a:pt x="71927" y="23456"/>
                  </a:cubicBezTo>
                  <a:cubicBezTo>
                    <a:pt x="71891" y="23444"/>
                    <a:pt x="71855" y="23444"/>
                    <a:pt x="71819" y="23432"/>
                  </a:cubicBezTo>
                  <a:cubicBezTo>
                    <a:pt x="69533" y="23158"/>
                    <a:pt x="67521" y="21967"/>
                    <a:pt x="66164" y="20122"/>
                  </a:cubicBezTo>
                  <a:cubicBezTo>
                    <a:pt x="64973" y="18503"/>
                    <a:pt x="63426" y="17181"/>
                    <a:pt x="61640" y="16264"/>
                  </a:cubicBezTo>
                  <a:cubicBezTo>
                    <a:pt x="59556" y="15181"/>
                    <a:pt x="57996" y="13335"/>
                    <a:pt x="56984" y="11216"/>
                  </a:cubicBezTo>
                  <a:cubicBezTo>
                    <a:pt x="53829" y="4584"/>
                    <a:pt x="47054" y="1"/>
                    <a:pt x="391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7715136" y="1667056"/>
              <a:ext cx="885115" cy="1027203"/>
            </a:xfrm>
            <a:custGeom>
              <a:avLst/>
              <a:gdLst/>
              <a:ahLst/>
              <a:cxnLst/>
              <a:rect l="l" t="t" r="r" b="b"/>
              <a:pathLst>
                <a:path w="84619" h="98203" extrusionOk="0">
                  <a:moveTo>
                    <a:pt x="54924" y="0"/>
                  </a:moveTo>
                  <a:lnTo>
                    <a:pt x="0" y="98203"/>
                  </a:lnTo>
                  <a:lnTo>
                    <a:pt x="84094" y="97953"/>
                  </a:lnTo>
                  <a:cubicBezTo>
                    <a:pt x="84618" y="96393"/>
                    <a:pt x="54924" y="0"/>
                    <a:pt x="54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7715136" y="1678144"/>
              <a:ext cx="707023" cy="1016116"/>
            </a:xfrm>
            <a:custGeom>
              <a:avLst/>
              <a:gdLst/>
              <a:ahLst/>
              <a:cxnLst/>
              <a:rect l="l" t="t" r="r" b="b"/>
              <a:pathLst>
                <a:path w="67593" h="97143" extrusionOk="0">
                  <a:moveTo>
                    <a:pt x="54329" y="0"/>
                  </a:moveTo>
                  <a:lnTo>
                    <a:pt x="0" y="97143"/>
                  </a:lnTo>
                  <a:lnTo>
                    <a:pt x="0" y="97143"/>
                  </a:lnTo>
                  <a:lnTo>
                    <a:pt x="66795" y="96941"/>
                  </a:lnTo>
                  <a:cubicBezTo>
                    <a:pt x="67592" y="93845"/>
                    <a:pt x="67485" y="90654"/>
                    <a:pt x="65521" y="87808"/>
                  </a:cubicBezTo>
                  <a:cubicBezTo>
                    <a:pt x="63282" y="84570"/>
                    <a:pt x="59651" y="82594"/>
                    <a:pt x="55805" y="82105"/>
                  </a:cubicBezTo>
                  <a:cubicBezTo>
                    <a:pt x="52221" y="81653"/>
                    <a:pt x="48530" y="82034"/>
                    <a:pt x="44982" y="81212"/>
                  </a:cubicBezTo>
                  <a:cubicBezTo>
                    <a:pt x="39851" y="80034"/>
                    <a:pt x="36005" y="74878"/>
                    <a:pt x="38470" y="69782"/>
                  </a:cubicBezTo>
                  <a:cubicBezTo>
                    <a:pt x="40922" y="64687"/>
                    <a:pt x="46018" y="61115"/>
                    <a:pt x="50745" y="58293"/>
                  </a:cubicBezTo>
                  <a:cubicBezTo>
                    <a:pt x="52971" y="56971"/>
                    <a:pt x="55234" y="55352"/>
                    <a:pt x="56162" y="52923"/>
                  </a:cubicBezTo>
                  <a:cubicBezTo>
                    <a:pt x="59222" y="45041"/>
                    <a:pt x="46637" y="45756"/>
                    <a:pt x="42899" y="42470"/>
                  </a:cubicBezTo>
                  <a:cubicBezTo>
                    <a:pt x="39363" y="39374"/>
                    <a:pt x="40267" y="34981"/>
                    <a:pt x="42589" y="31218"/>
                  </a:cubicBezTo>
                  <a:cubicBezTo>
                    <a:pt x="44994" y="27313"/>
                    <a:pt x="48804" y="24515"/>
                    <a:pt x="51638" y="20943"/>
                  </a:cubicBezTo>
                  <a:cubicBezTo>
                    <a:pt x="54091" y="17848"/>
                    <a:pt x="54781" y="14097"/>
                    <a:pt x="55114" y="10216"/>
                  </a:cubicBezTo>
                  <a:cubicBezTo>
                    <a:pt x="55388" y="6918"/>
                    <a:pt x="55412" y="3227"/>
                    <a:pt x="54329"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8221264" y="778218"/>
              <a:ext cx="61662" cy="47834"/>
            </a:xfrm>
            <a:custGeom>
              <a:avLst/>
              <a:gdLst/>
              <a:ahLst/>
              <a:cxnLst/>
              <a:rect l="l" t="t" r="r" b="b"/>
              <a:pathLst>
                <a:path w="5895" h="4573" extrusionOk="0">
                  <a:moveTo>
                    <a:pt x="2941" y="1"/>
                  </a:moveTo>
                  <a:cubicBezTo>
                    <a:pt x="12" y="1"/>
                    <a:pt x="0" y="4573"/>
                    <a:pt x="2941" y="4573"/>
                  </a:cubicBezTo>
                  <a:cubicBezTo>
                    <a:pt x="5882" y="4573"/>
                    <a:pt x="5894" y="1"/>
                    <a:pt x="2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8112919" y="778218"/>
              <a:ext cx="61651" cy="47834"/>
            </a:xfrm>
            <a:custGeom>
              <a:avLst/>
              <a:gdLst/>
              <a:ahLst/>
              <a:cxnLst/>
              <a:rect l="l" t="t" r="r" b="b"/>
              <a:pathLst>
                <a:path w="5894" h="4573" extrusionOk="0">
                  <a:moveTo>
                    <a:pt x="2953" y="1"/>
                  </a:moveTo>
                  <a:cubicBezTo>
                    <a:pt x="12" y="1"/>
                    <a:pt x="0" y="4573"/>
                    <a:pt x="2953" y="4573"/>
                  </a:cubicBezTo>
                  <a:cubicBezTo>
                    <a:pt x="5894" y="4573"/>
                    <a:pt x="5894" y="1"/>
                    <a:pt x="2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8326377" y="778218"/>
              <a:ext cx="61651" cy="47834"/>
            </a:xfrm>
            <a:custGeom>
              <a:avLst/>
              <a:gdLst/>
              <a:ahLst/>
              <a:cxnLst/>
              <a:rect l="l" t="t" r="r" b="b"/>
              <a:pathLst>
                <a:path w="5894" h="4573" extrusionOk="0">
                  <a:moveTo>
                    <a:pt x="2953" y="1"/>
                  </a:moveTo>
                  <a:cubicBezTo>
                    <a:pt x="12" y="1"/>
                    <a:pt x="0" y="4573"/>
                    <a:pt x="2953" y="4573"/>
                  </a:cubicBezTo>
                  <a:cubicBezTo>
                    <a:pt x="5882" y="4573"/>
                    <a:pt x="5894" y="1"/>
                    <a:pt x="2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5546035" y="2181531"/>
              <a:ext cx="58419" cy="47834"/>
            </a:xfrm>
            <a:custGeom>
              <a:avLst/>
              <a:gdLst/>
              <a:ahLst/>
              <a:cxnLst/>
              <a:rect l="l" t="t" r="r" b="b"/>
              <a:pathLst>
                <a:path w="5585" h="4573" extrusionOk="0">
                  <a:moveTo>
                    <a:pt x="2786" y="0"/>
                  </a:moveTo>
                  <a:cubicBezTo>
                    <a:pt x="0" y="0"/>
                    <a:pt x="0" y="4572"/>
                    <a:pt x="2786" y="4572"/>
                  </a:cubicBezTo>
                  <a:cubicBezTo>
                    <a:pt x="5572" y="4572"/>
                    <a:pt x="5584" y="0"/>
                    <a:pt x="2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5443287" y="2181531"/>
              <a:ext cx="58419" cy="47834"/>
            </a:xfrm>
            <a:custGeom>
              <a:avLst/>
              <a:gdLst/>
              <a:ahLst/>
              <a:cxnLst/>
              <a:rect l="l" t="t" r="r" b="b"/>
              <a:pathLst>
                <a:path w="5585" h="4573" extrusionOk="0">
                  <a:moveTo>
                    <a:pt x="2799" y="0"/>
                  </a:moveTo>
                  <a:cubicBezTo>
                    <a:pt x="13" y="0"/>
                    <a:pt x="1" y="4572"/>
                    <a:pt x="2799" y="4572"/>
                  </a:cubicBezTo>
                  <a:cubicBezTo>
                    <a:pt x="5585" y="4572"/>
                    <a:pt x="5585"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5645667" y="2181531"/>
              <a:ext cx="58419" cy="47834"/>
            </a:xfrm>
            <a:custGeom>
              <a:avLst/>
              <a:gdLst/>
              <a:ahLst/>
              <a:cxnLst/>
              <a:rect l="l" t="t" r="r" b="b"/>
              <a:pathLst>
                <a:path w="5585" h="4573" extrusionOk="0">
                  <a:moveTo>
                    <a:pt x="2786" y="0"/>
                  </a:moveTo>
                  <a:cubicBezTo>
                    <a:pt x="0" y="0"/>
                    <a:pt x="0" y="4572"/>
                    <a:pt x="2786" y="4572"/>
                  </a:cubicBezTo>
                  <a:cubicBezTo>
                    <a:pt x="5572" y="4572"/>
                    <a:pt x="5584" y="0"/>
                    <a:pt x="2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5578043" y="1222454"/>
              <a:ext cx="61651" cy="47834"/>
            </a:xfrm>
            <a:custGeom>
              <a:avLst/>
              <a:gdLst/>
              <a:ahLst/>
              <a:cxnLst/>
              <a:rect l="l" t="t" r="r" b="b"/>
              <a:pathLst>
                <a:path w="5894" h="4573" extrusionOk="0">
                  <a:moveTo>
                    <a:pt x="2941" y="0"/>
                  </a:moveTo>
                  <a:cubicBezTo>
                    <a:pt x="0" y="0"/>
                    <a:pt x="0" y="4572"/>
                    <a:pt x="2941" y="4572"/>
                  </a:cubicBezTo>
                  <a:cubicBezTo>
                    <a:pt x="5882" y="4572"/>
                    <a:pt x="5894"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5482522" y="1222454"/>
              <a:ext cx="61526" cy="47834"/>
            </a:xfrm>
            <a:custGeom>
              <a:avLst/>
              <a:gdLst/>
              <a:ahLst/>
              <a:cxnLst/>
              <a:rect l="l" t="t" r="r" b="b"/>
              <a:pathLst>
                <a:path w="5882" h="4573" extrusionOk="0">
                  <a:moveTo>
                    <a:pt x="2941" y="0"/>
                  </a:moveTo>
                  <a:cubicBezTo>
                    <a:pt x="0" y="0"/>
                    <a:pt x="0" y="4572"/>
                    <a:pt x="2941" y="4572"/>
                  </a:cubicBezTo>
                  <a:cubicBezTo>
                    <a:pt x="5882" y="4572"/>
                    <a:pt x="5882"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8758029" y="2044537"/>
              <a:ext cx="61651" cy="47834"/>
            </a:xfrm>
            <a:custGeom>
              <a:avLst/>
              <a:gdLst/>
              <a:ahLst/>
              <a:cxnLst/>
              <a:rect l="l" t="t" r="r" b="b"/>
              <a:pathLst>
                <a:path w="5894" h="4573" extrusionOk="0">
                  <a:moveTo>
                    <a:pt x="2953" y="0"/>
                  </a:moveTo>
                  <a:cubicBezTo>
                    <a:pt x="12" y="0"/>
                    <a:pt x="0" y="4572"/>
                    <a:pt x="2953" y="4572"/>
                  </a:cubicBezTo>
                  <a:cubicBezTo>
                    <a:pt x="5894" y="4572"/>
                    <a:pt x="5894" y="0"/>
                    <a:pt x="29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8662509" y="2044537"/>
              <a:ext cx="61651" cy="47834"/>
            </a:xfrm>
            <a:custGeom>
              <a:avLst/>
              <a:gdLst/>
              <a:ahLst/>
              <a:cxnLst/>
              <a:rect l="l" t="t" r="r" b="b"/>
              <a:pathLst>
                <a:path w="5894" h="4573" extrusionOk="0">
                  <a:moveTo>
                    <a:pt x="2941" y="0"/>
                  </a:moveTo>
                  <a:cubicBezTo>
                    <a:pt x="0" y="0"/>
                    <a:pt x="0" y="4572"/>
                    <a:pt x="2941" y="4572"/>
                  </a:cubicBezTo>
                  <a:cubicBezTo>
                    <a:pt x="5882" y="4572"/>
                    <a:pt x="5894"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5924510" y="864251"/>
              <a:ext cx="524067" cy="989129"/>
            </a:xfrm>
            <a:custGeom>
              <a:avLst/>
              <a:gdLst/>
              <a:ahLst/>
              <a:cxnLst/>
              <a:rect l="l" t="t" r="r" b="b"/>
              <a:pathLst>
                <a:path w="50102" h="94563" extrusionOk="0">
                  <a:moveTo>
                    <a:pt x="49076" y="0"/>
                  </a:moveTo>
                  <a:cubicBezTo>
                    <a:pt x="48977" y="0"/>
                    <a:pt x="48878" y="16"/>
                    <a:pt x="48780" y="51"/>
                  </a:cubicBezTo>
                  <a:cubicBezTo>
                    <a:pt x="44054" y="1658"/>
                    <a:pt x="42589" y="6599"/>
                    <a:pt x="41172" y="11385"/>
                  </a:cubicBezTo>
                  <a:cubicBezTo>
                    <a:pt x="40101" y="14957"/>
                    <a:pt x="39005" y="18648"/>
                    <a:pt x="36576" y="20779"/>
                  </a:cubicBezTo>
                  <a:cubicBezTo>
                    <a:pt x="35124" y="22065"/>
                    <a:pt x="33576" y="23041"/>
                    <a:pt x="32088" y="23982"/>
                  </a:cubicBezTo>
                  <a:cubicBezTo>
                    <a:pt x="28456" y="26280"/>
                    <a:pt x="25039" y="28447"/>
                    <a:pt x="24051" y="34198"/>
                  </a:cubicBezTo>
                  <a:cubicBezTo>
                    <a:pt x="23765" y="35876"/>
                    <a:pt x="23563" y="37436"/>
                    <a:pt x="23372" y="38936"/>
                  </a:cubicBezTo>
                  <a:cubicBezTo>
                    <a:pt x="22610" y="44889"/>
                    <a:pt x="22063" y="49199"/>
                    <a:pt x="17038" y="53760"/>
                  </a:cubicBezTo>
                  <a:cubicBezTo>
                    <a:pt x="16479" y="54271"/>
                    <a:pt x="15871" y="54760"/>
                    <a:pt x="15264" y="55260"/>
                  </a:cubicBezTo>
                  <a:cubicBezTo>
                    <a:pt x="13562" y="56653"/>
                    <a:pt x="11811" y="58105"/>
                    <a:pt x="10609" y="60106"/>
                  </a:cubicBezTo>
                  <a:cubicBezTo>
                    <a:pt x="9513" y="61915"/>
                    <a:pt x="9085" y="63796"/>
                    <a:pt x="8668" y="65606"/>
                  </a:cubicBezTo>
                  <a:cubicBezTo>
                    <a:pt x="8275" y="67285"/>
                    <a:pt x="7906" y="68869"/>
                    <a:pt x="7049" y="70381"/>
                  </a:cubicBezTo>
                  <a:cubicBezTo>
                    <a:pt x="6465" y="71416"/>
                    <a:pt x="5561" y="72357"/>
                    <a:pt x="4608" y="73357"/>
                  </a:cubicBezTo>
                  <a:cubicBezTo>
                    <a:pt x="3310" y="74703"/>
                    <a:pt x="1965" y="76107"/>
                    <a:pt x="1274" y="77893"/>
                  </a:cubicBezTo>
                  <a:cubicBezTo>
                    <a:pt x="0" y="81215"/>
                    <a:pt x="393" y="85109"/>
                    <a:pt x="774" y="88883"/>
                  </a:cubicBezTo>
                  <a:cubicBezTo>
                    <a:pt x="941" y="90574"/>
                    <a:pt x="1108" y="92181"/>
                    <a:pt x="1108" y="93645"/>
                  </a:cubicBezTo>
                  <a:cubicBezTo>
                    <a:pt x="1108" y="94157"/>
                    <a:pt x="1512" y="94562"/>
                    <a:pt x="2013" y="94562"/>
                  </a:cubicBezTo>
                  <a:cubicBezTo>
                    <a:pt x="2525" y="94562"/>
                    <a:pt x="2929" y="94157"/>
                    <a:pt x="2929" y="93657"/>
                  </a:cubicBezTo>
                  <a:cubicBezTo>
                    <a:pt x="2941" y="92098"/>
                    <a:pt x="2775" y="90443"/>
                    <a:pt x="2596" y="88692"/>
                  </a:cubicBezTo>
                  <a:cubicBezTo>
                    <a:pt x="2239" y="85144"/>
                    <a:pt x="1858" y="81465"/>
                    <a:pt x="2989" y="78548"/>
                  </a:cubicBezTo>
                  <a:cubicBezTo>
                    <a:pt x="3537" y="77108"/>
                    <a:pt x="4703" y="75893"/>
                    <a:pt x="5930" y="74619"/>
                  </a:cubicBezTo>
                  <a:cubicBezTo>
                    <a:pt x="6918" y="73583"/>
                    <a:pt x="7942" y="72512"/>
                    <a:pt x="8632" y="71285"/>
                  </a:cubicBezTo>
                  <a:cubicBezTo>
                    <a:pt x="9621" y="69535"/>
                    <a:pt x="10037" y="67749"/>
                    <a:pt x="10442" y="66011"/>
                  </a:cubicBezTo>
                  <a:cubicBezTo>
                    <a:pt x="10847" y="64261"/>
                    <a:pt x="11228" y="62606"/>
                    <a:pt x="12169" y="61034"/>
                  </a:cubicBezTo>
                  <a:cubicBezTo>
                    <a:pt x="13216" y="59308"/>
                    <a:pt x="14847" y="57974"/>
                    <a:pt x="16431" y="56677"/>
                  </a:cubicBezTo>
                  <a:cubicBezTo>
                    <a:pt x="17038" y="56176"/>
                    <a:pt x="17681" y="55653"/>
                    <a:pt x="18265" y="55117"/>
                  </a:cubicBezTo>
                  <a:cubicBezTo>
                    <a:pt x="23789" y="50092"/>
                    <a:pt x="24408" y="45270"/>
                    <a:pt x="25182" y="39174"/>
                  </a:cubicBezTo>
                  <a:cubicBezTo>
                    <a:pt x="25373" y="37686"/>
                    <a:pt x="25575" y="36150"/>
                    <a:pt x="25849" y="34507"/>
                  </a:cubicBezTo>
                  <a:cubicBezTo>
                    <a:pt x="26706" y="29554"/>
                    <a:pt x="29504" y="27780"/>
                    <a:pt x="33064" y="25530"/>
                  </a:cubicBezTo>
                  <a:cubicBezTo>
                    <a:pt x="34612" y="24554"/>
                    <a:pt x="36219" y="23530"/>
                    <a:pt x="37791" y="22160"/>
                  </a:cubicBezTo>
                  <a:cubicBezTo>
                    <a:pt x="40613" y="19672"/>
                    <a:pt x="41779" y="15719"/>
                    <a:pt x="42922" y="11897"/>
                  </a:cubicBezTo>
                  <a:cubicBezTo>
                    <a:pt x="44268" y="7361"/>
                    <a:pt x="45542" y="3075"/>
                    <a:pt x="49364" y="1777"/>
                  </a:cubicBezTo>
                  <a:cubicBezTo>
                    <a:pt x="49840" y="1610"/>
                    <a:pt x="50102" y="1098"/>
                    <a:pt x="49935" y="622"/>
                  </a:cubicBezTo>
                  <a:cubicBezTo>
                    <a:pt x="49812" y="243"/>
                    <a:pt x="49456" y="0"/>
                    <a:pt x="49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5996244" y="888142"/>
              <a:ext cx="523941" cy="989150"/>
            </a:xfrm>
            <a:custGeom>
              <a:avLst/>
              <a:gdLst/>
              <a:ahLst/>
              <a:cxnLst/>
              <a:rect l="l" t="t" r="r" b="b"/>
              <a:pathLst>
                <a:path w="50090" h="94565" extrusionOk="0">
                  <a:moveTo>
                    <a:pt x="49075" y="1"/>
                  </a:moveTo>
                  <a:cubicBezTo>
                    <a:pt x="48974" y="1"/>
                    <a:pt x="48871" y="18"/>
                    <a:pt x="48768" y="53"/>
                  </a:cubicBezTo>
                  <a:cubicBezTo>
                    <a:pt x="44054" y="1648"/>
                    <a:pt x="42577" y="6601"/>
                    <a:pt x="41160" y="11375"/>
                  </a:cubicBezTo>
                  <a:cubicBezTo>
                    <a:pt x="40101" y="14947"/>
                    <a:pt x="39005" y="18650"/>
                    <a:pt x="36576" y="20781"/>
                  </a:cubicBezTo>
                  <a:cubicBezTo>
                    <a:pt x="35124" y="22067"/>
                    <a:pt x="33576" y="23043"/>
                    <a:pt x="32076" y="23984"/>
                  </a:cubicBezTo>
                  <a:cubicBezTo>
                    <a:pt x="28456" y="26282"/>
                    <a:pt x="25027" y="28437"/>
                    <a:pt x="24051" y="34200"/>
                  </a:cubicBezTo>
                  <a:cubicBezTo>
                    <a:pt x="23753" y="35878"/>
                    <a:pt x="23563" y="37438"/>
                    <a:pt x="23360" y="38938"/>
                  </a:cubicBezTo>
                  <a:cubicBezTo>
                    <a:pt x="22598" y="44891"/>
                    <a:pt x="22051" y="49201"/>
                    <a:pt x="17026" y="53762"/>
                  </a:cubicBezTo>
                  <a:cubicBezTo>
                    <a:pt x="16467" y="54273"/>
                    <a:pt x="15871" y="54762"/>
                    <a:pt x="15264" y="55262"/>
                  </a:cubicBezTo>
                  <a:cubicBezTo>
                    <a:pt x="13562" y="56655"/>
                    <a:pt x="11799" y="58095"/>
                    <a:pt x="10597" y="60096"/>
                  </a:cubicBezTo>
                  <a:cubicBezTo>
                    <a:pt x="9513" y="61917"/>
                    <a:pt x="9073" y="63787"/>
                    <a:pt x="8656" y="65608"/>
                  </a:cubicBezTo>
                  <a:cubicBezTo>
                    <a:pt x="8263" y="67287"/>
                    <a:pt x="7894" y="68871"/>
                    <a:pt x="7037" y="70383"/>
                  </a:cubicBezTo>
                  <a:cubicBezTo>
                    <a:pt x="6454" y="71407"/>
                    <a:pt x="5549" y="72359"/>
                    <a:pt x="4596" y="73347"/>
                  </a:cubicBezTo>
                  <a:cubicBezTo>
                    <a:pt x="3298" y="74705"/>
                    <a:pt x="1965" y="76109"/>
                    <a:pt x="1274" y="77895"/>
                  </a:cubicBezTo>
                  <a:cubicBezTo>
                    <a:pt x="0" y="81217"/>
                    <a:pt x="393" y="85111"/>
                    <a:pt x="774" y="88873"/>
                  </a:cubicBezTo>
                  <a:cubicBezTo>
                    <a:pt x="941" y="90576"/>
                    <a:pt x="1108" y="92183"/>
                    <a:pt x="1096" y="93647"/>
                  </a:cubicBezTo>
                  <a:cubicBezTo>
                    <a:pt x="1096" y="94159"/>
                    <a:pt x="1501" y="94564"/>
                    <a:pt x="2013" y="94564"/>
                  </a:cubicBezTo>
                  <a:cubicBezTo>
                    <a:pt x="2513" y="94564"/>
                    <a:pt x="2929" y="94159"/>
                    <a:pt x="2929" y="93647"/>
                  </a:cubicBezTo>
                  <a:cubicBezTo>
                    <a:pt x="2929" y="92088"/>
                    <a:pt x="2763" y="90445"/>
                    <a:pt x="2584" y="88694"/>
                  </a:cubicBezTo>
                  <a:cubicBezTo>
                    <a:pt x="2227" y="85134"/>
                    <a:pt x="1858" y="81467"/>
                    <a:pt x="2977" y="78550"/>
                  </a:cubicBezTo>
                  <a:cubicBezTo>
                    <a:pt x="3537" y="77110"/>
                    <a:pt x="4691" y="75895"/>
                    <a:pt x="5918" y="74621"/>
                  </a:cubicBezTo>
                  <a:cubicBezTo>
                    <a:pt x="6906" y="73585"/>
                    <a:pt x="7930" y="72514"/>
                    <a:pt x="8632" y="71287"/>
                  </a:cubicBezTo>
                  <a:cubicBezTo>
                    <a:pt x="9621" y="69537"/>
                    <a:pt x="10037" y="67751"/>
                    <a:pt x="10442" y="66013"/>
                  </a:cubicBezTo>
                  <a:cubicBezTo>
                    <a:pt x="10847" y="64263"/>
                    <a:pt x="11228" y="62608"/>
                    <a:pt x="12169" y="61036"/>
                  </a:cubicBezTo>
                  <a:cubicBezTo>
                    <a:pt x="13204" y="59310"/>
                    <a:pt x="14836" y="57976"/>
                    <a:pt x="16419" y="56679"/>
                  </a:cubicBezTo>
                  <a:cubicBezTo>
                    <a:pt x="17038" y="56167"/>
                    <a:pt x="17669" y="55655"/>
                    <a:pt x="18265" y="55119"/>
                  </a:cubicBezTo>
                  <a:cubicBezTo>
                    <a:pt x="23777" y="50094"/>
                    <a:pt x="24396" y="45272"/>
                    <a:pt x="25182" y="39176"/>
                  </a:cubicBezTo>
                  <a:cubicBezTo>
                    <a:pt x="25373" y="37688"/>
                    <a:pt x="25563" y="36152"/>
                    <a:pt x="25849" y="34509"/>
                  </a:cubicBezTo>
                  <a:cubicBezTo>
                    <a:pt x="26694" y="29556"/>
                    <a:pt x="29504" y="27782"/>
                    <a:pt x="33052" y="25532"/>
                  </a:cubicBezTo>
                  <a:cubicBezTo>
                    <a:pt x="34612" y="24544"/>
                    <a:pt x="36219" y="23532"/>
                    <a:pt x="37779" y="22150"/>
                  </a:cubicBezTo>
                  <a:cubicBezTo>
                    <a:pt x="40601" y="19674"/>
                    <a:pt x="41779" y="15721"/>
                    <a:pt x="42911" y="11899"/>
                  </a:cubicBezTo>
                  <a:cubicBezTo>
                    <a:pt x="44256" y="7363"/>
                    <a:pt x="45530" y="3077"/>
                    <a:pt x="49364" y="1779"/>
                  </a:cubicBezTo>
                  <a:cubicBezTo>
                    <a:pt x="49840" y="1612"/>
                    <a:pt x="50090" y="1100"/>
                    <a:pt x="49935" y="624"/>
                  </a:cubicBezTo>
                  <a:cubicBezTo>
                    <a:pt x="49803" y="238"/>
                    <a:pt x="49456" y="1"/>
                    <a:pt x="490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6063125" y="916802"/>
              <a:ext cx="524067" cy="989129"/>
            </a:xfrm>
            <a:custGeom>
              <a:avLst/>
              <a:gdLst/>
              <a:ahLst/>
              <a:cxnLst/>
              <a:rect l="l" t="t" r="r" b="b"/>
              <a:pathLst>
                <a:path w="50102" h="94563" extrusionOk="0">
                  <a:moveTo>
                    <a:pt x="49074" y="1"/>
                  </a:moveTo>
                  <a:cubicBezTo>
                    <a:pt x="48977" y="1"/>
                    <a:pt x="48878" y="17"/>
                    <a:pt x="48780" y="51"/>
                  </a:cubicBezTo>
                  <a:cubicBezTo>
                    <a:pt x="44053" y="1658"/>
                    <a:pt x="42589" y="6599"/>
                    <a:pt x="41160" y="11386"/>
                  </a:cubicBezTo>
                  <a:cubicBezTo>
                    <a:pt x="40100" y="14958"/>
                    <a:pt x="39005" y="18648"/>
                    <a:pt x="36576" y="20780"/>
                  </a:cubicBezTo>
                  <a:cubicBezTo>
                    <a:pt x="35123" y="22066"/>
                    <a:pt x="33576" y="23042"/>
                    <a:pt x="32075" y="23982"/>
                  </a:cubicBezTo>
                  <a:cubicBezTo>
                    <a:pt x="28456" y="26280"/>
                    <a:pt x="25039" y="28447"/>
                    <a:pt x="24051" y="34198"/>
                  </a:cubicBezTo>
                  <a:cubicBezTo>
                    <a:pt x="23753" y="35877"/>
                    <a:pt x="23563" y="37436"/>
                    <a:pt x="23372" y="38937"/>
                  </a:cubicBezTo>
                  <a:cubicBezTo>
                    <a:pt x="22610" y="44902"/>
                    <a:pt x="22050" y="49200"/>
                    <a:pt x="17038" y="53760"/>
                  </a:cubicBezTo>
                  <a:cubicBezTo>
                    <a:pt x="16478" y="54272"/>
                    <a:pt x="15871" y="54760"/>
                    <a:pt x="15264" y="55260"/>
                  </a:cubicBezTo>
                  <a:cubicBezTo>
                    <a:pt x="13561" y="56653"/>
                    <a:pt x="11799" y="58106"/>
                    <a:pt x="10609" y="60106"/>
                  </a:cubicBezTo>
                  <a:cubicBezTo>
                    <a:pt x="9513" y="61916"/>
                    <a:pt x="9085" y="63797"/>
                    <a:pt x="8656" y="65607"/>
                  </a:cubicBezTo>
                  <a:cubicBezTo>
                    <a:pt x="8275" y="67285"/>
                    <a:pt x="7906" y="68869"/>
                    <a:pt x="7037" y="70381"/>
                  </a:cubicBezTo>
                  <a:cubicBezTo>
                    <a:pt x="6453" y="71417"/>
                    <a:pt x="5560" y="72357"/>
                    <a:pt x="4596" y="73358"/>
                  </a:cubicBezTo>
                  <a:cubicBezTo>
                    <a:pt x="3298" y="74703"/>
                    <a:pt x="1965" y="76108"/>
                    <a:pt x="1274" y="77894"/>
                  </a:cubicBezTo>
                  <a:cubicBezTo>
                    <a:pt x="0" y="81216"/>
                    <a:pt x="393" y="85109"/>
                    <a:pt x="774" y="88883"/>
                  </a:cubicBezTo>
                  <a:cubicBezTo>
                    <a:pt x="941" y="90574"/>
                    <a:pt x="1107" y="92181"/>
                    <a:pt x="1095" y="93646"/>
                  </a:cubicBezTo>
                  <a:cubicBezTo>
                    <a:pt x="1095" y="94158"/>
                    <a:pt x="1512" y="94563"/>
                    <a:pt x="2012" y="94563"/>
                  </a:cubicBezTo>
                  <a:cubicBezTo>
                    <a:pt x="2512" y="94563"/>
                    <a:pt x="2929" y="94158"/>
                    <a:pt x="2929" y="93658"/>
                  </a:cubicBezTo>
                  <a:cubicBezTo>
                    <a:pt x="2929" y="92098"/>
                    <a:pt x="2762" y="90443"/>
                    <a:pt x="2584" y="88693"/>
                  </a:cubicBezTo>
                  <a:cubicBezTo>
                    <a:pt x="2227" y="85145"/>
                    <a:pt x="1857" y="81466"/>
                    <a:pt x="2977" y="78549"/>
                  </a:cubicBezTo>
                  <a:cubicBezTo>
                    <a:pt x="3536" y="77108"/>
                    <a:pt x="4691" y="75894"/>
                    <a:pt x="5917" y="74620"/>
                  </a:cubicBezTo>
                  <a:cubicBezTo>
                    <a:pt x="6906" y="73584"/>
                    <a:pt x="7930" y="72512"/>
                    <a:pt x="8632" y="71286"/>
                  </a:cubicBezTo>
                  <a:cubicBezTo>
                    <a:pt x="9620" y="69536"/>
                    <a:pt x="10037" y="67750"/>
                    <a:pt x="10442" y="66011"/>
                  </a:cubicBezTo>
                  <a:cubicBezTo>
                    <a:pt x="10847" y="64261"/>
                    <a:pt x="11228" y="62606"/>
                    <a:pt x="12168" y="61035"/>
                  </a:cubicBezTo>
                  <a:cubicBezTo>
                    <a:pt x="13204" y="59308"/>
                    <a:pt x="14847" y="57975"/>
                    <a:pt x="16419" y="56677"/>
                  </a:cubicBezTo>
                  <a:cubicBezTo>
                    <a:pt x="17038" y="56177"/>
                    <a:pt x="17669" y="55653"/>
                    <a:pt x="18264" y="55117"/>
                  </a:cubicBezTo>
                  <a:cubicBezTo>
                    <a:pt x="23789" y="50105"/>
                    <a:pt x="24396" y="45283"/>
                    <a:pt x="25182" y="39175"/>
                  </a:cubicBezTo>
                  <a:cubicBezTo>
                    <a:pt x="25372" y="37687"/>
                    <a:pt x="25563" y="36151"/>
                    <a:pt x="25849" y="34508"/>
                  </a:cubicBezTo>
                  <a:cubicBezTo>
                    <a:pt x="26694" y="29555"/>
                    <a:pt x="29504" y="27781"/>
                    <a:pt x="33052" y="25530"/>
                  </a:cubicBezTo>
                  <a:cubicBezTo>
                    <a:pt x="34612" y="24554"/>
                    <a:pt x="36219" y="23530"/>
                    <a:pt x="37779" y="22161"/>
                  </a:cubicBezTo>
                  <a:cubicBezTo>
                    <a:pt x="40600" y="19672"/>
                    <a:pt x="41779" y="15720"/>
                    <a:pt x="42910" y="11898"/>
                  </a:cubicBezTo>
                  <a:cubicBezTo>
                    <a:pt x="44267" y="7361"/>
                    <a:pt x="45541" y="3075"/>
                    <a:pt x="49363" y="1777"/>
                  </a:cubicBezTo>
                  <a:cubicBezTo>
                    <a:pt x="49840" y="1611"/>
                    <a:pt x="50102" y="1099"/>
                    <a:pt x="49935" y="622"/>
                  </a:cubicBezTo>
                  <a:cubicBezTo>
                    <a:pt x="49802" y="244"/>
                    <a:pt x="49452" y="1"/>
                    <a:pt x="49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6128877" y="941342"/>
              <a:ext cx="524077" cy="989244"/>
            </a:xfrm>
            <a:custGeom>
              <a:avLst/>
              <a:gdLst/>
              <a:ahLst/>
              <a:cxnLst/>
              <a:rect l="l" t="t" r="r" b="b"/>
              <a:pathLst>
                <a:path w="50103" h="94574" extrusionOk="0">
                  <a:moveTo>
                    <a:pt x="49076" y="0"/>
                  </a:moveTo>
                  <a:cubicBezTo>
                    <a:pt x="48978" y="0"/>
                    <a:pt x="48878" y="16"/>
                    <a:pt x="48780" y="50"/>
                  </a:cubicBezTo>
                  <a:cubicBezTo>
                    <a:pt x="44066" y="1658"/>
                    <a:pt x="42589" y="6599"/>
                    <a:pt x="41172" y="11385"/>
                  </a:cubicBezTo>
                  <a:cubicBezTo>
                    <a:pt x="40113" y="14957"/>
                    <a:pt x="39005" y="18648"/>
                    <a:pt x="36577" y="20791"/>
                  </a:cubicBezTo>
                  <a:cubicBezTo>
                    <a:pt x="35124" y="22065"/>
                    <a:pt x="33576" y="23041"/>
                    <a:pt x="32088" y="23994"/>
                  </a:cubicBezTo>
                  <a:cubicBezTo>
                    <a:pt x="28456" y="26280"/>
                    <a:pt x="25039" y="28447"/>
                    <a:pt x="24051" y="34198"/>
                  </a:cubicBezTo>
                  <a:cubicBezTo>
                    <a:pt x="23765" y="35888"/>
                    <a:pt x="23563" y="37436"/>
                    <a:pt x="23373" y="38948"/>
                  </a:cubicBezTo>
                  <a:cubicBezTo>
                    <a:pt x="22611" y="44901"/>
                    <a:pt x="22063" y="49199"/>
                    <a:pt x="17038" y="53771"/>
                  </a:cubicBezTo>
                  <a:cubicBezTo>
                    <a:pt x="16479" y="54271"/>
                    <a:pt x="15883" y="54771"/>
                    <a:pt x="15264" y="55272"/>
                  </a:cubicBezTo>
                  <a:cubicBezTo>
                    <a:pt x="13574" y="56665"/>
                    <a:pt x="11812" y="58105"/>
                    <a:pt x="10609" y="60105"/>
                  </a:cubicBezTo>
                  <a:cubicBezTo>
                    <a:pt x="9514" y="61927"/>
                    <a:pt x="9085" y="63796"/>
                    <a:pt x="8668" y="65606"/>
                  </a:cubicBezTo>
                  <a:cubicBezTo>
                    <a:pt x="8275" y="67285"/>
                    <a:pt x="7906" y="68868"/>
                    <a:pt x="7049" y="70381"/>
                  </a:cubicBezTo>
                  <a:cubicBezTo>
                    <a:pt x="6466" y="71416"/>
                    <a:pt x="5561" y="72357"/>
                    <a:pt x="4608" y="73357"/>
                  </a:cubicBezTo>
                  <a:cubicBezTo>
                    <a:pt x="3310" y="74714"/>
                    <a:pt x="1965" y="76107"/>
                    <a:pt x="1286" y="77893"/>
                  </a:cubicBezTo>
                  <a:cubicBezTo>
                    <a:pt x="1" y="81215"/>
                    <a:pt x="393" y="85120"/>
                    <a:pt x="774" y="88883"/>
                  </a:cubicBezTo>
                  <a:cubicBezTo>
                    <a:pt x="953" y="90585"/>
                    <a:pt x="1108" y="92181"/>
                    <a:pt x="1108" y="93657"/>
                  </a:cubicBezTo>
                  <a:cubicBezTo>
                    <a:pt x="1108" y="94157"/>
                    <a:pt x="1513" y="94574"/>
                    <a:pt x="2025" y="94574"/>
                  </a:cubicBezTo>
                  <a:cubicBezTo>
                    <a:pt x="2525" y="94574"/>
                    <a:pt x="2929" y="94157"/>
                    <a:pt x="2929" y="93657"/>
                  </a:cubicBezTo>
                  <a:cubicBezTo>
                    <a:pt x="2941" y="92098"/>
                    <a:pt x="2775" y="90443"/>
                    <a:pt x="2596" y="88704"/>
                  </a:cubicBezTo>
                  <a:cubicBezTo>
                    <a:pt x="2239" y="85144"/>
                    <a:pt x="1870" y="81465"/>
                    <a:pt x="2989" y="78560"/>
                  </a:cubicBezTo>
                  <a:cubicBezTo>
                    <a:pt x="3537" y="77108"/>
                    <a:pt x="4704" y="75905"/>
                    <a:pt x="5930" y="74619"/>
                  </a:cubicBezTo>
                  <a:cubicBezTo>
                    <a:pt x="6918" y="73583"/>
                    <a:pt x="7942" y="72512"/>
                    <a:pt x="8633" y="71285"/>
                  </a:cubicBezTo>
                  <a:cubicBezTo>
                    <a:pt x="9633" y="69547"/>
                    <a:pt x="10038" y="67749"/>
                    <a:pt x="10442" y="66023"/>
                  </a:cubicBezTo>
                  <a:cubicBezTo>
                    <a:pt x="10847" y="64273"/>
                    <a:pt x="11240" y="62618"/>
                    <a:pt x="12181" y="61046"/>
                  </a:cubicBezTo>
                  <a:cubicBezTo>
                    <a:pt x="13216" y="59320"/>
                    <a:pt x="14848" y="57974"/>
                    <a:pt x="16431" y="56676"/>
                  </a:cubicBezTo>
                  <a:cubicBezTo>
                    <a:pt x="17038" y="56176"/>
                    <a:pt x="17681" y="55653"/>
                    <a:pt x="18265" y="55117"/>
                  </a:cubicBezTo>
                  <a:cubicBezTo>
                    <a:pt x="23789" y="50104"/>
                    <a:pt x="24408" y="45282"/>
                    <a:pt x="25182" y="39174"/>
                  </a:cubicBezTo>
                  <a:cubicBezTo>
                    <a:pt x="25373" y="37686"/>
                    <a:pt x="25575" y="36150"/>
                    <a:pt x="25849" y="34507"/>
                  </a:cubicBezTo>
                  <a:cubicBezTo>
                    <a:pt x="26706" y="29554"/>
                    <a:pt x="29504" y="27780"/>
                    <a:pt x="33064" y="25542"/>
                  </a:cubicBezTo>
                  <a:cubicBezTo>
                    <a:pt x="34612" y="24553"/>
                    <a:pt x="36231" y="23541"/>
                    <a:pt x="37791" y="22160"/>
                  </a:cubicBezTo>
                  <a:cubicBezTo>
                    <a:pt x="40613" y="19672"/>
                    <a:pt x="41791" y="15731"/>
                    <a:pt x="42923" y="11909"/>
                  </a:cubicBezTo>
                  <a:cubicBezTo>
                    <a:pt x="44268" y="7373"/>
                    <a:pt x="45542" y="3087"/>
                    <a:pt x="49364" y="1777"/>
                  </a:cubicBezTo>
                  <a:cubicBezTo>
                    <a:pt x="49852" y="1622"/>
                    <a:pt x="50102" y="1098"/>
                    <a:pt x="49935" y="622"/>
                  </a:cubicBezTo>
                  <a:cubicBezTo>
                    <a:pt x="49812" y="243"/>
                    <a:pt x="49456" y="0"/>
                    <a:pt x="49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6200737" y="973224"/>
              <a:ext cx="524067" cy="989129"/>
            </a:xfrm>
            <a:custGeom>
              <a:avLst/>
              <a:gdLst/>
              <a:ahLst/>
              <a:cxnLst/>
              <a:rect l="l" t="t" r="r" b="b"/>
              <a:pathLst>
                <a:path w="50102" h="94563" extrusionOk="0">
                  <a:moveTo>
                    <a:pt x="49074" y="0"/>
                  </a:moveTo>
                  <a:cubicBezTo>
                    <a:pt x="48977" y="0"/>
                    <a:pt x="48878" y="16"/>
                    <a:pt x="48780" y="50"/>
                  </a:cubicBezTo>
                  <a:cubicBezTo>
                    <a:pt x="44054" y="1658"/>
                    <a:pt x="42589" y="6599"/>
                    <a:pt x="41160" y="11385"/>
                  </a:cubicBezTo>
                  <a:cubicBezTo>
                    <a:pt x="40101" y="14957"/>
                    <a:pt x="39005" y="18648"/>
                    <a:pt x="36576" y="20779"/>
                  </a:cubicBezTo>
                  <a:cubicBezTo>
                    <a:pt x="35124" y="22065"/>
                    <a:pt x="33576" y="23041"/>
                    <a:pt x="32076" y="23982"/>
                  </a:cubicBezTo>
                  <a:cubicBezTo>
                    <a:pt x="28456" y="26280"/>
                    <a:pt x="25039" y="28447"/>
                    <a:pt x="24051" y="34198"/>
                  </a:cubicBezTo>
                  <a:cubicBezTo>
                    <a:pt x="23765" y="35876"/>
                    <a:pt x="23563" y="37436"/>
                    <a:pt x="23372" y="38936"/>
                  </a:cubicBezTo>
                  <a:cubicBezTo>
                    <a:pt x="22610" y="44901"/>
                    <a:pt x="22063" y="49199"/>
                    <a:pt x="17038" y="53759"/>
                  </a:cubicBezTo>
                  <a:cubicBezTo>
                    <a:pt x="16479" y="54271"/>
                    <a:pt x="15871" y="54760"/>
                    <a:pt x="15264" y="55260"/>
                  </a:cubicBezTo>
                  <a:cubicBezTo>
                    <a:pt x="13562" y="56653"/>
                    <a:pt x="11800" y="58105"/>
                    <a:pt x="10609" y="60105"/>
                  </a:cubicBezTo>
                  <a:cubicBezTo>
                    <a:pt x="9514" y="61915"/>
                    <a:pt x="9085" y="63796"/>
                    <a:pt x="8656" y="65606"/>
                  </a:cubicBezTo>
                  <a:cubicBezTo>
                    <a:pt x="8275" y="67285"/>
                    <a:pt x="7906" y="68868"/>
                    <a:pt x="7049" y="70381"/>
                  </a:cubicBezTo>
                  <a:cubicBezTo>
                    <a:pt x="6466" y="71416"/>
                    <a:pt x="5561" y="72357"/>
                    <a:pt x="4596" y="73357"/>
                  </a:cubicBezTo>
                  <a:cubicBezTo>
                    <a:pt x="3310" y="74703"/>
                    <a:pt x="1965" y="76107"/>
                    <a:pt x="1274" y="77893"/>
                  </a:cubicBezTo>
                  <a:cubicBezTo>
                    <a:pt x="0" y="81215"/>
                    <a:pt x="393" y="85109"/>
                    <a:pt x="774" y="88883"/>
                  </a:cubicBezTo>
                  <a:cubicBezTo>
                    <a:pt x="941" y="90574"/>
                    <a:pt x="1108" y="92181"/>
                    <a:pt x="1108" y="93645"/>
                  </a:cubicBezTo>
                  <a:cubicBezTo>
                    <a:pt x="1096" y="94157"/>
                    <a:pt x="1513" y="94562"/>
                    <a:pt x="2013" y="94562"/>
                  </a:cubicBezTo>
                  <a:cubicBezTo>
                    <a:pt x="2525" y="94562"/>
                    <a:pt x="2929" y="94157"/>
                    <a:pt x="2929" y="93657"/>
                  </a:cubicBezTo>
                  <a:cubicBezTo>
                    <a:pt x="2929" y="92097"/>
                    <a:pt x="2763" y="90443"/>
                    <a:pt x="2596" y="88692"/>
                  </a:cubicBezTo>
                  <a:cubicBezTo>
                    <a:pt x="2227" y="85144"/>
                    <a:pt x="1858" y="81465"/>
                    <a:pt x="2977" y="78548"/>
                  </a:cubicBezTo>
                  <a:cubicBezTo>
                    <a:pt x="3537" y="77108"/>
                    <a:pt x="4692" y="75893"/>
                    <a:pt x="5918" y="74619"/>
                  </a:cubicBezTo>
                  <a:cubicBezTo>
                    <a:pt x="6918" y="73583"/>
                    <a:pt x="7942" y="72512"/>
                    <a:pt x="8632" y="71285"/>
                  </a:cubicBezTo>
                  <a:cubicBezTo>
                    <a:pt x="9621" y="69535"/>
                    <a:pt x="10037" y="67749"/>
                    <a:pt x="10442" y="66011"/>
                  </a:cubicBezTo>
                  <a:cubicBezTo>
                    <a:pt x="10847" y="64261"/>
                    <a:pt x="11228" y="62606"/>
                    <a:pt x="12169" y="61046"/>
                  </a:cubicBezTo>
                  <a:cubicBezTo>
                    <a:pt x="13204" y="59308"/>
                    <a:pt x="14848" y="57974"/>
                    <a:pt x="16419" y="56676"/>
                  </a:cubicBezTo>
                  <a:cubicBezTo>
                    <a:pt x="17038" y="56176"/>
                    <a:pt x="17669" y="55653"/>
                    <a:pt x="18265" y="55117"/>
                  </a:cubicBezTo>
                  <a:cubicBezTo>
                    <a:pt x="23789" y="50104"/>
                    <a:pt x="24396" y="45270"/>
                    <a:pt x="25182" y="39174"/>
                  </a:cubicBezTo>
                  <a:cubicBezTo>
                    <a:pt x="25373" y="37686"/>
                    <a:pt x="25563" y="36150"/>
                    <a:pt x="25849" y="34507"/>
                  </a:cubicBezTo>
                  <a:cubicBezTo>
                    <a:pt x="26694" y="29554"/>
                    <a:pt x="29504" y="27780"/>
                    <a:pt x="33052" y="25530"/>
                  </a:cubicBezTo>
                  <a:cubicBezTo>
                    <a:pt x="34612" y="24553"/>
                    <a:pt x="36219" y="23530"/>
                    <a:pt x="37779" y="22160"/>
                  </a:cubicBezTo>
                  <a:cubicBezTo>
                    <a:pt x="40613" y="19672"/>
                    <a:pt x="41779" y="15719"/>
                    <a:pt x="42922" y="11897"/>
                  </a:cubicBezTo>
                  <a:cubicBezTo>
                    <a:pt x="44268" y="7361"/>
                    <a:pt x="45542" y="3075"/>
                    <a:pt x="49364" y="1777"/>
                  </a:cubicBezTo>
                  <a:cubicBezTo>
                    <a:pt x="49840" y="1610"/>
                    <a:pt x="50102" y="1098"/>
                    <a:pt x="49935" y="622"/>
                  </a:cubicBezTo>
                  <a:cubicBezTo>
                    <a:pt x="49803" y="243"/>
                    <a:pt x="49452" y="0"/>
                    <a:pt x="49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6267493" y="1008265"/>
              <a:ext cx="524067" cy="989202"/>
            </a:xfrm>
            <a:custGeom>
              <a:avLst/>
              <a:gdLst/>
              <a:ahLst/>
              <a:cxnLst/>
              <a:rect l="l" t="t" r="r" b="b"/>
              <a:pathLst>
                <a:path w="50102" h="94570" extrusionOk="0">
                  <a:moveTo>
                    <a:pt x="49067" y="0"/>
                  </a:moveTo>
                  <a:cubicBezTo>
                    <a:pt x="48972" y="0"/>
                    <a:pt x="48875" y="15"/>
                    <a:pt x="48780" y="46"/>
                  </a:cubicBezTo>
                  <a:cubicBezTo>
                    <a:pt x="44053" y="1653"/>
                    <a:pt x="42589" y="6606"/>
                    <a:pt x="41160" y="11381"/>
                  </a:cubicBezTo>
                  <a:cubicBezTo>
                    <a:pt x="40100" y="14953"/>
                    <a:pt x="39005" y="18644"/>
                    <a:pt x="36576" y="20787"/>
                  </a:cubicBezTo>
                  <a:cubicBezTo>
                    <a:pt x="35124" y="22073"/>
                    <a:pt x="33576" y="23049"/>
                    <a:pt x="32088" y="23990"/>
                  </a:cubicBezTo>
                  <a:cubicBezTo>
                    <a:pt x="28456" y="26287"/>
                    <a:pt x="25039" y="28442"/>
                    <a:pt x="24051" y="34193"/>
                  </a:cubicBezTo>
                  <a:cubicBezTo>
                    <a:pt x="23765" y="35884"/>
                    <a:pt x="23563" y="37432"/>
                    <a:pt x="23372" y="38944"/>
                  </a:cubicBezTo>
                  <a:cubicBezTo>
                    <a:pt x="22610" y="44897"/>
                    <a:pt x="22062" y="49207"/>
                    <a:pt x="17038" y="53767"/>
                  </a:cubicBezTo>
                  <a:cubicBezTo>
                    <a:pt x="16478" y="54279"/>
                    <a:pt x="15871" y="54767"/>
                    <a:pt x="15264" y="55267"/>
                  </a:cubicBezTo>
                  <a:cubicBezTo>
                    <a:pt x="13561" y="56660"/>
                    <a:pt x="11811" y="58101"/>
                    <a:pt x="10609" y="60101"/>
                  </a:cubicBezTo>
                  <a:cubicBezTo>
                    <a:pt x="9513" y="61923"/>
                    <a:pt x="9085" y="63792"/>
                    <a:pt x="8656" y="65602"/>
                  </a:cubicBezTo>
                  <a:cubicBezTo>
                    <a:pt x="8275" y="67281"/>
                    <a:pt x="7906" y="68876"/>
                    <a:pt x="7049" y="70388"/>
                  </a:cubicBezTo>
                  <a:cubicBezTo>
                    <a:pt x="6465" y="71412"/>
                    <a:pt x="5560" y="72353"/>
                    <a:pt x="4608" y="73353"/>
                  </a:cubicBezTo>
                  <a:cubicBezTo>
                    <a:pt x="3310" y="74710"/>
                    <a:pt x="1965" y="76115"/>
                    <a:pt x="1274" y="77901"/>
                  </a:cubicBezTo>
                  <a:cubicBezTo>
                    <a:pt x="0" y="81211"/>
                    <a:pt x="393" y="85116"/>
                    <a:pt x="774" y="88878"/>
                  </a:cubicBezTo>
                  <a:cubicBezTo>
                    <a:pt x="941" y="90581"/>
                    <a:pt x="1107" y="92188"/>
                    <a:pt x="1107" y="93653"/>
                  </a:cubicBezTo>
                  <a:cubicBezTo>
                    <a:pt x="1107" y="94153"/>
                    <a:pt x="1512" y="94570"/>
                    <a:pt x="2012" y="94570"/>
                  </a:cubicBezTo>
                  <a:cubicBezTo>
                    <a:pt x="2524" y="94570"/>
                    <a:pt x="2929" y="94165"/>
                    <a:pt x="2929" y="93653"/>
                  </a:cubicBezTo>
                  <a:cubicBezTo>
                    <a:pt x="2929" y="92093"/>
                    <a:pt x="2762" y="90450"/>
                    <a:pt x="2596" y="88700"/>
                  </a:cubicBezTo>
                  <a:cubicBezTo>
                    <a:pt x="2239" y="85140"/>
                    <a:pt x="1858" y="81461"/>
                    <a:pt x="2989" y="78556"/>
                  </a:cubicBezTo>
                  <a:cubicBezTo>
                    <a:pt x="3536" y="77115"/>
                    <a:pt x="4703" y="75901"/>
                    <a:pt x="5918" y="74615"/>
                  </a:cubicBezTo>
                  <a:cubicBezTo>
                    <a:pt x="6918" y="73579"/>
                    <a:pt x="7942" y="72507"/>
                    <a:pt x="8632" y="71281"/>
                  </a:cubicBezTo>
                  <a:cubicBezTo>
                    <a:pt x="9620" y="69543"/>
                    <a:pt x="10037" y="67757"/>
                    <a:pt x="10442" y="66019"/>
                  </a:cubicBezTo>
                  <a:cubicBezTo>
                    <a:pt x="10847" y="64268"/>
                    <a:pt x="11228" y="62613"/>
                    <a:pt x="12168" y="61042"/>
                  </a:cubicBezTo>
                  <a:cubicBezTo>
                    <a:pt x="13204" y="59315"/>
                    <a:pt x="14847" y="57970"/>
                    <a:pt x="16431" y="56684"/>
                  </a:cubicBezTo>
                  <a:cubicBezTo>
                    <a:pt x="17038" y="56172"/>
                    <a:pt x="17681" y="55648"/>
                    <a:pt x="18264" y="55124"/>
                  </a:cubicBezTo>
                  <a:cubicBezTo>
                    <a:pt x="23789" y="50100"/>
                    <a:pt x="24408" y="45278"/>
                    <a:pt x="25182" y="39170"/>
                  </a:cubicBezTo>
                  <a:cubicBezTo>
                    <a:pt x="25372" y="37682"/>
                    <a:pt x="25575" y="36146"/>
                    <a:pt x="25849" y="34503"/>
                  </a:cubicBezTo>
                  <a:cubicBezTo>
                    <a:pt x="26694" y="29562"/>
                    <a:pt x="29504" y="27776"/>
                    <a:pt x="33064" y="25537"/>
                  </a:cubicBezTo>
                  <a:cubicBezTo>
                    <a:pt x="34612" y="24549"/>
                    <a:pt x="36219" y="23537"/>
                    <a:pt x="37791" y="22156"/>
                  </a:cubicBezTo>
                  <a:cubicBezTo>
                    <a:pt x="40612" y="19679"/>
                    <a:pt x="41779" y="15727"/>
                    <a:pt x="42922" y="11905"/>
                  </a:cubicBezTo>
                  <a:cubicBezTo>
                    <a:pt x="44268" y="7368"/>
                    <a:pt x="45542" y="3082"/>
                    <a:pt x="49364" y="1784"/>
                  </a:cubicBezTo>
                  <a:cubicBezTo>
                    <a:pt x="49840" y="1618"/>
                    <a:pt x="50102" y="1094"/>
                    <a:pt x="49935" y="618"/>
                  </a:cubicBezTo>
                  <a:cubicBezTo>
                    <a:pt x="49802" y="237"/>
                    <a:pt x="49447" y="0"/>
                    <a:pt x="490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6329385" y="1021915"/>
              <a:ext cx="558941" cy="1032841"/>
            </a:xfrm>
            <a:custGeom>
              <a:avLst/>
              <a:gdLst/>
              <a:ahLst/>
              <a:cxnLst/>
              <a:rect l="l" t="t" r="r" b="b"/>
              <a:pathLst>
                <a:path w="53436" h="98742" extrusionOk="0">
                  <a:moveTo>
                    <a:pt x="52333" y="1"/>
                  </a:moveTo>
                  <a:cubicBezTo>
                    <a:pt x="52229" y="1"/>
                    <a:pt x="52123" y="17"/>
                    <a:pt x="52019" y="51"/>
                  </a:cubicBezTo>
                  <a:cubicBezTo>
                    <a:pt x="46983" y="1730"/>
                    <a:pt x="45423" y="6897"/>
                    <a:pt x="43899" y="11886"/>
                  </a:cubicBezTo>
                  <a:cubicBezTo>
                    <a:pt x="42768" y="15612"/>
                    <a:pt x="41601" y="19470"/>
                    <a:pt x="39005" y="21708"/>
                  </a:cubicBezTo>
                  <a:cubicBezTo>
                    <a:pt x="37458" y="23042"/>
                    <a:pt x="35803" y="24066"/>
                    <a:pt x="34207" y="25054"/>
                  </a:cubicBezTo>
                  <a:cubicBezTo>
                    <a:pt x="30350" y="27447"/>
                    <a:pt x="26694" y="29697"/>
                    <a:pt x="25647" y="35710"/>
                  </a:cubicBezTo>
                  <a:cubicBezTo>
                    <a:pt x="25337" y="37460"/>
                    <a:pt x="25123" y="39091"/>
                    <a:pt x="24920" y="40663"/>
                  </a:cubicBezTo>
                  <a:cubicBezTo>
                    <a:pt x="24111" y="46878"/>
                    <a:pt x="23527" y="51379"/>
                    <a:pt x="18170" y="56141"/>
                  </a:cubicBezTo>
                  <a:cubicBezTo>
                    <a:pt x="17562" y="56677"/>
                    <a:pt x="16931" y="57189"/>
                    <a:pt x="16276" y="57701"/>
                  </a:cubicBezTo>
                  <a:cubicBezTo>
                    <a:pt x="14467" y="59165"/>
                    <a:pt x="12586" y="60665"/>
                    <a:pt x="11312" y="62761"/>
                  </a:cubicBezTo>
                  <a:cubicBezTo>
                    <a:pt x="10145" y="64654"/>
                    <a:pt x="9680" y="66607"/>
                    <a:pt x="9228" y="68500"/>
                  </a:cubicBezTo>
                  <a:cubicBezTo>
                    <a:pt x="8823" y="70262"/>
                    <a:pt x="8430" y="71917"/>
                    <a:pt x="7513" y="73488"/>
                  </a:cubicBezTo>
                  <a:cubicBezTo>
                    <a:pt x="6882" y="74572"/>
                    <a:pt x="5918" y="75548"/>
                    <a:pt x="4906" y="76596"/>
                  </a:cubicBezTo>
                  <a:cubicBezTo>
                    <a:pt x="3525" y="78013"/>
                    <a:pt x="2096" y="79477"/>
                    <a:pt x="1358" y="81335"/>
                  </a:cubicBezTo>
                  <a:cubicBezTo>
                    <a:pt x="1" y="84799"/>
                    <a:pt x="417" y="88871"/>
                    <a:pt x="822" y="92812"/>
                  </a:cubicBezTo>
                  <a:cubicBezTo>
                    <a:pt x="1001" y="94586"/>
                    <a:pt x="1179" y="96253"/>
                    <a:pt x="1167" y="97789"/>
                  </a:cubicBezTo>
                  <a:cubicBezTo>
                    <a:pt x="1167" y="98313"/>
                    <a:pt x="1608" y="98742"/>
                    <a:pt x="2144" y="98742"/>
                  </a:cubicBezTo>
                  <a:cubicBezTo>
                    <a:pt x="2680" y="98742"/>
                    <a:pt x="3120" y="98313"/>
                    <a:pt x="3120" y="97789"/>
                  </a:cubicBezTo>
                  <a:cubicBezTo>
                    <a:pt x="3120" y="96158"/>
                    <a:pt x="2941" y="94443"/>
                    <a:pt x="2763" y="92610"/>
                  </a:cubicBezTo>
                  <a:cubicBezTo>
                    <a:pt x="2382" y="88907"/>
                    <a:pt x="1977" y="85061"/>
                    <a:pt x="3180" y="82025"/>
                  </a:cubicBezTo>
                  <a:cubicBezTo>
                    <a:pt x="3775" y="80513"/>
                    <a:pt x="5001" y="79251"/>
                    <a:pt x="6311" y="77918"/>
                  </a:cubicBezTo>
                  <a:cubicBezTo>
                    <a:pt x="7371" y="76834"/>
                    <a:pt x="8466" y="75715"/>
                    <a:pt x="9204" y="74441"/>
                  </a:cubicBezTo>
                  <a:cubicBezTo>
                    <a:pt x="10264" y="72619"/>
                    <a:pt x="10704" y="70738"/>
                    <a:pt x="11133" y="68940"/>
                  </a:cubicBezTo>
                  <a:cubicBezTo>
                    <a:pt x="11562" y="67107"/>
                    <a:pt x="11978" y="65380"/>
                    <a:pt x="12978" y="63737"/>
                  </a:cubicBezTo>
                  <a:cubicBezTo>
                    <a:pt x="14086" y="61939"/>
                    <a:pt x="15824" y="60534"/>
                    <a:pt x="17515" y="59177"/>
                  </a:cubicBezTo>
                  <a:cubicBezTo>
                    <a:pt x="18170" y="58653"/>
                    <a:pt x="18848" y="58117"/>
                    <a:pt x="19479" y="57558"/>
                  </a:cubicBezTo>
                  <a:cubicBezTo>
                    <a:pt x="25361" y="52319"/>
                    <a:pt x="26028" y="47283"/>
                    <a:pt x="26849" y="40901"/>
                  </a:cubicBezTo>
                  <a:cubicBezTo>
                    <a:pt x="27052" y="39353"/>
                    <a:pt x="27266" y="37746"/>
                    <a:pt x="27564" y="36031"/>
                  </a:cubicBezTo>
                  <a:cubicBezTo>
                    <a:pt x="28468" y="30864"/>
                    <a:pt x="31469" y="29007"/>
                    <a:pt x="35255" y="26661"/>
                  </a:cubicBezTo>
                  <a:cubicBezTo>
                    <a:pt x="36910" y="25637"/>
                    <a:pt x="38624" y="24578"/>
                    <a:pt x="40291" y="23137"/>
                  </a:cubicBezTo>
                  <a:cubicBezTo>
                    <a:pt x="43304" y="20541"/>
                    <a:pt x="44554" y="16422"/>
                    <a:pt x="45768" y="12433"/>
                  </a:cubicBezTo>
                  <a:cubicBezTo>
                    <a:pt x="47209" y="7695"/>
                    <a:pt x="48566" y="3218"/>
                    <a:pt x="52650" y="1861"/>
                  </a:cubicBezTo>
                  <a:cubicBezTo>
                    <a:pt x="53162" y="1694"/>
                    <a:pt x="53436" y="1146"/>
                    <a:pt x="53257" y="646"/>
                  </a:cubicBezTo>
                  <a:cubicBezTo>
                    <a:pt x="53115" y="248"/>
                    <a:pt x="52739" y="1"/>
                    <a:pt x="52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6405607" y="1021936"/>
              <a:ext cx="574505" cy="1061460"/>
            </a:xfrm>
            <a:custGeom>
              <a:avLst/>
              <a:gdLst/>
              <a:ahLst/>
              <a:cxnLst/>
              <a:rect l="l" t="t" r="r" b="b"/>
              <a:pathLst>
                <a:path w="54924" h="101478" extrusionOk="0">
                  <a:moveTo>
                    <a:pt x="53785" y="0"/>
                  </a:moveTo>
                  <a:cubicBezTo>
                    <a:pt x="53681" y="0"/>
                    <a:pt x="53575" y="16"/>
                    <a:pt x="53471" y="49"/>
                  </a:cubicBezTo>
                  <a:cubicBezTo>
                    <a:pt x="48304" y="1775"/>
                    <a:pt x="46685" y="7085"/>
                    <a:pt x="45125" y="12217"/>
                  </a:cubicBezTo>
                  <a:cubicBezTo>
                    <a:pt x="43970" y="16051"/>
                    <a:pt x="42767" y="20016"/>
                    <a:pt x="40100" y="22302"/>
                  </a:cubicBezTo>
                  <a:cubicBezTo>
                    <a:pt x="38505" y="23683"/>
                    <a:pt x="36814" y="24730"/>
                    <a:pt x="35171" y="25742"/>
                  </a:cubicBezTo>
                  <a:cubicBezTo>
                    <a:pt x="31207" y="28207"/>
                    <a:pt x="27444" y="30529"/>
                    <a:pt x="26373" y="36696"/>
                  </a:cubicBezTo>
                  <a:cubicBezTo>
                    <a:pt x="26051" y="38506"/>
                    <a:pt x="25837" y="40173"/>
                    <a:pt x="25622" y="41792"/>
                  </a:cubicBezTo>
                  <a:cubicBezTo>
                    <a:pt x="24789" y="48186"/>
                    <a:pt x="24182" y="52793"/>
                    <a:pt x="18681" y="57699"/>
                  </a:cubicBezTo>
                  <a:cubicBezTo>
                    <a:pt x="18062" y="58246"/>
                    <a:pt x="17407" y="58770"/>
                    <a:pt x="16740" y="59306"/>
                  </a:cubicBezTo>
                  <a:cubicBezTo>
                    <a:pt x="14871" y="60806"/>
                    <a:pt x="12942" y="62354"/>
                    <a:pt x="11633" y="64497"/>
                  </a:cubicBezTo>
                  <a:cubicBezTo>
                    <a:pt x="10442" y="66450"/>
                    <a:pt x="9966" y="68462"/>
                    <a:pt x="9501" y="70403"/>
                  </a:cubicBezTo>
                  <a:cubicBezTo>
                    <a:pt x="9073" y="72201"/>
                    <a:pt x="8668" y="73903"/>
                    <a:pt x="7727" y="75534"/>
                  </a:cubicBezTo>
                  <a:cubicBezTo>
                    <a:pt x="7084" y="76630"/>
                    <a:pt x="6096" y="77642"/>
                    <a:pt x="5048" y="78725"/>
                  </a:cubicBezTo>
                  <a:cubicBezTo>
                    <a:pt x="3632" y="80178"/>
                    <a:pt x="2155" y="81678"/>
                    <a:pt x="1405" y="83595"/>
                  </a:cubicBezTo>
                  <a:cubicBezTo>
                    <a:pt x="0" y="87155"/>
                    <a:pt x="441" y="91334"/>
                    <a:pt x="857" y="95382"/>
                  </a:cubicBezTo>
                  <a:cubicBezTo>
                    <a:pt x="1036" y="97204"/>
                    <a:pt x="1215" y="98930"/>
                    <a:pt x="1215" y="100502"/>
                  </a:cubicBezTo>
                  <a:cubicBezTo>
                    <a:pt x="1215" y="101037"/>
                    <a:pt x="1667" y="101478"/>
                    <a:pt x="2215" y="101478"/>
                  </a:cubicBezTo>
                  <a:cubicBezTo>
                    <a:pt x="2774" y="101478"/>
                    <a:pt x="3215" y="101049"/>
                    <a:pt x="3215" y="100502"/>
                  </a:cubicBezTo>
                  <a:cubicBezTo>
                    <a:pt x="3227" y="98835"/>
                    <a:pt x="3036" y="97061"/>
                    <a:pt x="2846" y="95180"/>
                  </a:cubicBezTo>
                  <a:cubicBezTo>
                    <a:pt x="2453" y="91370"/>
                    <a:pt x="2048" y="87429"/>
                    <a:pt x="3274" y="84297"/>
                  </a:cubicBezTo>
                  <a:cubicBezTo>
                    <a:pt x="3882" y="82749"/>
                    <a:pt x="5156" y="81452"/>
                    <a:pt x="6501" y="80071"/>
                  </a:cubicBezTo>
                  <a:cubicBezTo>
                    <a:pt x="7585" y="78963"/>
                    <a:pt x="8704" y="77820"/>
                    <a:pt x="9466" y="76499"/>
                  </a:cubicBezTo>
                  <a:cubicBezTo>
                    <a:pt x="10561" y="74629"/>
                    <a:pt x="11014" y="72701"/>
                    <a:pt x="11454" y="70843"/>
                  </a:cubicBezTo>
                  <a:cubicBezTo>
                    <a:pt x="11895" y="68962"/>
                    <a:pt x="12311" y="67188"/>
                    <a:pt x="13347" y="65509"/>
                  </a:cubicBezTo>
                  <a:cubicBezTo>
                    <a:pt x="14490" y="63652"/>
                    <a:pt x="16276" y="62211"/>
                    <a:pt x="18014" y="60818"/>
                  </a:cubicBezTo>
                  <a:cubicBezTo>
                    <a:pt x="18681" y="60282"/>
                    <a:pt x="19384" y="59723"/>
                    <a:pt x="20027" y="59151"/>
                  </a:cubicBezTo>
                  <a:cubicBezTo>
                    <a:pt x="26075" y="53758"/>
                    <a:pt x="26754" y="48590"/>
                    <a:pt x="27611" y="42042"/>
                  </a:cubicBezTo>
                  <a:cubicBezTo>
                    <a:pt x="27813" y="40447"/>
                    <a:pt x="28039" y="38792"/>
                    <a:pt x="28337" y="37030"/>
                  </a:cubicBezTo>
                  <a:cubicBezTo>
                    <a:pt x="29278" y="31719"/>
                    <a:pt x="32350" y="29814"/>
                    <a:pt x="36243" y="27397"/>
                  </a:cubicBezTo>
                  <a:cubicBezTo>
                    <a:pt x="37945" y="26350"/>
                    <a:pt x="39708" y="25254"/>
                    <a:pt x="41422" y="23778"/>
                  </a:cubicBezTo>
                  <a:cubicBezTo>
                    <a:pt x="44518" y="21111"/>
                    <a:pt x="45804" y="16872"/>
                    <a:pt x="47054" y="12777"/>
                  </a:cubicBezTo>
                  <a:cubicBezTo>
                    <a:pt x="48530" y="7907"/>
                    <a:pt x="49923" y="3299"/>
                    <a:pt x="54114" y="1906"/>
                  </a:cubicBezTo>
                  <a:cubicBezTo>
                    <a:pt x="54638" y="1728"/>
                    <a:pt x="54924" y="1180"/>
                    <a:pt x="54745" y="668"/>
                  </a:cubicBezTo>
                  <a:cubicBezTo>
                    <a:pt x="54602" y="257"/>
                    <a:pt x="54206" y="0"/>
                    <a:pt x="53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5969467" y="626904"/>
              <a:ext cx="1253254" cy="431161"/>
            </a:xfrm>
            <a:custGeom>
              <a:avLst/>
              <a:gdLst/>
              <a:ahLst/>
              <a:cxnLst/>
              <a:rect l="l" t="t" r="r" b="b"/>
              <a:pathLst>
                <a:path w="119814" h="41220" extrusionOk="0">
                  <a:moveTo>
                    <a:pt x="79237" y="1"/>
                  </a:moveTo>
                  <a:cubicBezTo>
                    <a:pt x="64842" y="1"/>
                    <a:pt x="52198" y="7442"/>
                    <a:pt x="44994" y="18741"/>
                  </a:cubicBezTo>
                  <a:cubicBezTo>
                    <a:pt x="40291" y="15241"/>
                    <a:pt x="34410" y="13205"/>
                    <a:pt x="28028" y="13205"/>
                  </a:cubicBezTo>
                  <a:cubicBezTo>
                    <a:pt x="12550" y="13205"/>
                    <a:pt x="1" y="25123"/>
                    <a:pt x="1" y="41220"/>
                  </a:cubicBezTo>
                  <a:lnTo>
                    <a:pt x="119813" y="40577"/>
                  </a:lnTo>
                  <a:cubicBezTo>
                    <a:pt x="119813" y="18039"/>
                    <a:pt x="101644" y="1"/>
                    <a:pt x="79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6063125" y="811721"/>
              <a:ext cx="1365459" cy="1608560"/>
            </a:xfrm>
            <a:custGeom>
              <a:avLst/>
              <a:gdLst/>
              <a:ahLst/>
              <a:cxnLst/>
              <a:rect l="l" t="t" r="r" b="b"/>
              <a:pathLst>
                <a:path w="130541" h="153782" extrusionOk="0">
                  <a:moveTo>
                    <a:pt x="52566" y="0"/>
                  </a:moveTo>
                  <a:cubicBezTo>
                    <a:pt x="52566" y="0"/>
                    <a:pt x="0" y="150995"/>
                    <a:pt x="798" y="153400"/>
                  </a:cubicBezTo>
                  <a:lnTo>
                    <a:pt x="130540" y="153781"/>
                  </a:lnTo>
                  <a:lnTo>
                    <a:pt x="525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6300494" y="822558"/>
              <a:ext cx="1128090" cy="1597723"/>
            </a:xfrm>
            <a:custGeom>
              <a:avLst/>
              <a:gdLst/>
              <a:ahLst/>
              <a:cxnLst/>
              <a:rect l="l" t="t" r="r" b="b"/>
              <a:pathLst>
                <a:path w="107848" h="152746" extrusionOk="0">
                  <a:moveTo>
                    <a:pt x="30409" y="0"/>
                  </a:moveTo>
                  <a:cubicBezTo>
                    <a:pt x="27111" y="11073"/>
                    <a:pt x="35517" y="19693"/>
                    <a:pt x="39815" y="29361"/>
                  </a:cubicBezTo>
                  <a:cubicBezTo>
                    <a:pt x="40994" y="32028"/>
                    <a:pt x="42148" y="35124"/>
                    <a:pt x="41398" y="38065"/>
                  </a:cubicBezTo>
                  <a:cubicBezTo>
                    <a:pt x="40720" y="40767"/>
                    <a:pt x="38541" y="42744"/>
                    <a:pt x="36457" y="44422"/>
                  </a:cubicBezTo>
                  <a:cubicBezTo>
                    <a:pt x="31088" y="48780"/>
                    <a:pt x="19967" y="54971"/>
                    <a:pt x="23468" y="63520"/>
                  </a:cubicBezTo>
                  <a:cubicBezTo>
                    <a:pt x="24968" y="67175"/>
                    <a:pt x="28421" y="69926"/>
                    <a:pt x="31480" y="72247"/>
                  </a:cubicBezTo>
                  <a:cubicBezTo>
                    <a:pt x="34564" y="74593"/>
                    <a:pt x="37267" y="77046"/>
                    <a:pt x="39327" y="80379"/>
                  </a:cubicBezTo>
                  <a:cubicBezTo>
                    <a:pt x="43458" y="87059"/>
                    <a:pt x="45089" y="96298"/>
                    <a:pt x="41875" y="103692"/>
                  </a:cubicBezTo>
                  <a:cubicBezTo>
                    <a:pt x="39017" y="110276"/>
                    <a:pt x="32362" y="113598"/>
                    <a:pt x="26218" y="116527"/>
                  </a:cubicBezTo>
                  <a:cubicBezTo>
                    <a:pt x="19027" y="119956"/>
                    <a:pt x="11049" y="123837"/>
                    <a:pt x="6180" y="130397"/>
                  </a:cubicBezTo>
                  <a:cubicBezTo>
                    <a:pt x="1584" y="136600"/>
                    <a:pt x="0" y="145328"/>
                    <a:pt x="3286" y="152436"/>
                  </a:cubicBezTo>
                  <a:lnTo>
                    <a:pt x="107847" y="152745"/>
                  </a:lnTo>
                  <a:lnTo>
                    <a:pt x="107847" y="152745"/>
                  </a:lnTo>
                  <a:lnTo>
                    <a:pt x="30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5650897" y="1512499"/>
              <a:ext cx="1034682" cy="1200818"/>
            </a:xfrm>
            <a:custGeom>
              <a:avLst/>
              <a:gdLst/>
              <a:ahLst/>
              <a:cxnLst/>
              <a:rect l="l" t="t" r="r" b="b"/>
              <a:pathLst>
                <a:path w="98918" h="114801" extrusionOk="0">
                  <a:moveTo>
                    <a:pt x="34719" y="1"/>
                  </a:moveTo>
                  <a:cubicBezTo>
                    <a:pt x="34719" y="1"/>
                    <a:pt x="0" y="112693"/>
                    <a:pt x="608" y="114515"/>
                  </a:cubicBezTo>
                  <a:lnTo>
                    <a:pt x="98917" y="114801"/>
                  </a:lnTo>
                  <a:lnTo>
                    <a:pt x="34719"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5859124" y="1525459"/>
              <a:ext cx="826455" cy="1187859"/>
            </a:xfrm>
            <a:custGeom>
              <a:avLst/>
              <a:gdLst/>
              <a:ahLst/>
              <a:cxnLst/>
              <a:rect l="l" t="t" r="r" b="b"/>
              <a:pathLst>
                <a:path w="79011" h="113562" extrusionOk="0">
                  <a:moveTo>
                    <a:pt x="15514" y="0"/>
                  </a:moveTo>
                  <a:cubicBezTo>
                    <a:pt x="14240" y="3774"/>
                    <a:pt x="14264" y="8084"/>
                    <a:pt x="14586" y="11954"/>
                  </a:cubicBezTo>
                  <a:cubicBezTo>
                    <a:pt x="14967" y="16478"/>
                    <a:pt x="15788" y="20872"/>
                    <a:pt x="18658" y="24491"/>
                  </a:cubicBezTo>
                  <a:cubicBezTo>
                    <a:pt x="21968" y="28658"/>
                    <a:pt x="26421" y="31944"/>
                    <a:pt x="29230" y="36493"/>
                  </a:cubicBezTo>
                  <a:cubicBezTo>
                    <a:pt x="31945" y="40886"/>
                    <a:pt x="32993" y="46030"/>
                    <a:pt x="28873" y="49649"/>
                  </a:cubicBezTo>
                  <a:cubicBezTo>
                    <a:pt x="24492" y="53495"/>
                    <a:pt x="9788" y="52661"/>
                    <a:pt x="13359" y="61877"/>
                  </a:cubicBezTo>
                  <a:cubicBezTo>
                    <a:pt x="14455" y="64710"/>
                    <a:pt x="17098" y="66603"/>
                    <a:pt x="19705" y="68151"/>
                  </a:cubicBezTo>
                  <a:cubicBezTo>
                    <a:pt x="25218" y="71449"/>
                    <a:pt x="31171" y="75628"/>
                    <a:pt x="34052" y="81582"/>
                  </a:cubicBezTo>
                  <a:cubicBezTo>
                    <a:pt x="36934" y="87547"/>
                    <a:pt x="32433" y="93559"/>
                    <a:pt x="26432" y="94952"/>
                  </a:cubicBezTo>
                  <a:cubicBezTo>
                    <a:pt x="22289" y="95905"/>
                    <a:pt x="17967" y="95464"/>
                    <a:pt x="13776" y="96000"/>
                  </a:cubicBezTo>
                  <a:cubicBezTo>
                    <a:pt x="9287" y="96560"/>
                    <a:pt x="5037" y="98869"/>
                    <a:pt x="2429" y="102656"/>
                  </a:cubicBezTo>
                  <a:cubicBezTo>
                    <a:pt x="132" y="105977"/>
                    <a:pt x="1" y="109716"/>
                    <a:pt x="941" y="113335"/>
                  </a:cubicBezTo>
                  <a:lnTo>
                    <a:pt x="79010" y="113562"/>
                  </a:lnTo>
                  <a:lnTo>
                    <a:pt x="155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5609674" y="516069"/>
              <a:ext cx="2737131" cy="2251672"/>
            </a:xfrm>
            <a:custGeom>
              <a:avLst/>
              <a:gdLst/>
              <a:ahLst/>
              <a:cxnLst/>
              <a:rect l="l" t="t" r="r" b="b"/>
              <a:pathLst>
                <a:path w="261676" h="215265" extrusionOk="0">
                  <a:moveTo>
                    <a:pt x="233732" y="215265"/>
                  </a:moveTo>
                  <a:lnTo>
                    <a:pt x="3834" y="215265"/>
                  </a:lnTo>
                  <a:cubicBezTo>
                    <a:pt x="3858" y="203704"/>
                    <a:pt x="0" y="186213"/>
                    <a:pt x="7263" y="176819"/>
                  </a:cubicBezTo>
                  <a:cubicBezTo>
                    <a:pt x="15443" y="166235"/>
                    <a:pt x="29957" y="171224"/>
                    <a:pt x="39124" y="176998"/>
                  </a:cubicBezTo>
                  <a:cubicBezTo>
                    <a:pt x="45923" y="181284"/>
                    <a:pt x="55579" y="185463"/>
                    <a:pt x="63413" y="181844"/>
                  </a:cubicBezTo>
                  <a:cubicBezTo>
                    <a:pt x="72188" y="177796"/>
                    <a:pt x="75700" y="170473"/>
                    <a:pt x="76105" y="161675"/>
                  </a:cubicBezTo>
                  <a:cubicBezTo>
                    <a:pt x="76653" y="149649"/>
                    <a:pt x="75986" y="136291"/>
                    <a:pt x="81403" y="125194"/>
                  </a:cubicBezTo>
                  <a:cubicBezTo>
                    <a:pt x="88297" y="111085"/>
                    <a:pt x="99501" y="114645"/>
                    <a:pt x="111812" y="110049"/>
                  </a:cubicBezTo>
                  <a:cubicBezTo>
                    <a:pt x="120432" y="106847"/>
                    <a:pt x="119825" y="97310"/>
                    <a:pt x="121801" y="89630"/>
                  </a:cubicBezTo>
                  <a:cubicBezTo>
                    <a:pt x="126933" y="69771"/>
                    <a:pt x="120325" y="51006"/>
                    <a:pt x="129528" y="32230"/>
                  </a:cubicBezTo>
                  <a:cubicBezTo>
                    <a:pt x="144911" y="881"/>
                    <a:pt x="188667" y="0"/>
                    <a:pt x="205062" y="22312"/>
                  </a:cubicBezTo>
                  <a:cubicBezTo>
                    <a:pt x="220278" y="43017"/>
                    <a:pt x="219159" y="70687"/>
                    <a:pt x="217670" y="95059"/>
                  </a:cubicBezTo>
                  <a:cubicBezTo>
                    <a:pt x="216825" y="108978"/>
                    <a:pt x="214158" y="122777"/>
                    <a:pt x="215432" y="136779"/>
                  </a:cubicBezTo>
                  <a:cubicBezTo>
                    <a:pt x="216004" y="143137"/>
                    <a:pt x="217135" y="150388"/>
                    <a:pt x="221195" y="155579"/>
                  </a:cubicBezTo>
                  <a:cubicBezTo>
                    <a:pt x="226683" y="162580"/>
                    <a:pt x="238721" y="163234"/>
                    <a:pt x="245864" y="168676"/>
                  </a:cubicBezTo>
                  <a:cubicBezTo>
                    <a:pt x="261676" y="180737"/>
                    <a:pt x="259473" y="197643"/>
                    <a:pt x="259473" y="215265"/>
                  </a:cubicBezTo>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7369663" y="818322"/>
              <a:ext cx="377491" cy="475627"/>
            </a:xfrm>
            <a:custGeom>
              <a:avLst/>
              <a:gdLst/>
              <a:ahLst/>
              <a:cxnLst/>
              <a:rect l="l" t="t" r="r" b="b"/>
              <a:pathLst>
                <a:path w="36089" h="45471" extrusionOk="0">
                  <a:moveTo>
                    <a:pt x="10883" y="1"/>
                  </a:moveTo>
                  <a:lnTo>
                    <a:pt x="6847" y="39077"/>
                  </a:lnTo>
                  <a:lnTo>
                    <a:pt x="5025" y="15324"/>
                  </a:lnTo>
                  <a:lnTo>
                    <a:pt x="1" y="45470"/>
                  </a:lnTo>
                  <a:lnTo>
                    <a:pt x="35636" y="44554"/>
                  </a:lnTo>
                  <a:cubicBezTo>
                    <a:pt x="35636" y="43184"/>
                    <a:pt x="36088" y="5730"/>
                    <a:pt x="36088" y="5727"/>
                  </a:cubicBezTo>
                  <a:lnTo>
                    <a:pt x="36088" y="5727"/>
                  </a:lnTo>
                  <a:lnTo>
                    <a:pt x="29695" y="33588"/>
                  </a:lnTo>
                  <a:lnTo>
                    <a:pt x="27861" y="16229"/>
                  </a:lnTo>
                  <a:lnTo>
                    <a:pt x="24206" y="37243"/>
                  </a:lnTo>
                  <a:lnTo>
                    <a:pt x="20551" y="2989"/>
                  </a:lnTo>
                  <a:lnTo>
                    <a:pt x="17360" y="36791"/>
                  </a:lnTo>
                  <a:lnTo>
                    <a:pt x="12788" y="19884"/>
                  </a:lnTo>
                  <a:lnTo>
                    <a:pt x="10966" y="31766"/>
                  </a:lnTo>
                  <a:lnTo>
                    <a:pt x="10883"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7548006" y="1200258"/>
              <a:ext cx="464100" cy="1599742"/>
            </a:xfrm>
            <a:custGeom>
              <a:avLst/>
              <a:gdLst/>
              <a:ahLst/>
              <a:cxnLst/>
              <a:rect l="l" t="t" r="r" b="b"/>
              <a:pathLst>
                <a:path w="44369" h="152939" extrusionOk="0">
                  <a:moveTo>
                    <a:pt x="6201" y="0"/>
                  </a:moveTo>
                  <a:cubicBezTo>
                    <a:pt x="4031" y="0"/>
                    <a:pt x="1887" y="696"/>
                    <a:pt x="0" y="2325"/>
                  </a:cubicBezTo>
                  <a:cubicBezTo>
                    <a:pt x="2596" y="6635"/>
                    <a:pt x="1512" y="12993"/>
                    <a:pt x="2191" y="17636"/>
                  </a:cubicBezTo>
                  <a:cubicBezTo>
                    <a:pt x="4298" y="32174"/>
                    <a:pt x="5001" y="46354"/>
                    <a:pt x="5858" y="60998"/>
                  </a:cubicBezTo>
                  <a:cubicBezTo>
                    <a:pt x="6715" y="75393"/>
                    <a:pt x="5346" y="89764"/>
                    <a:pt x="5215" y="104182"/>
                  </a:cubicBezTo>
                  <a:cubicBezTo>
                    <a:pt x="5096" y="118422"/>
                    <a:pt x="4215" y="133769"/>
                    <a:pt x="631" y="147473"/>
                  </a:cubicBezTo>
                  <a:cubicBezTo>
                    <a:pt x="7632" y="149045"/>
                    <a:pt x="15228" y="148640"/>
                    <a:pt x="22360" y="149962"/>
                  </a:cubicBezTo>
                  <a:cubicBezTo>
                    <a:pt x="28635" y="151129"/>
                    <a:pt x="37576" y="150664"/>
                    <a:pt x="43291" y="152938"/>
                  </a:cubicBezTo>
                  <a:cubicBezTo>
                    <a:pt x="44369" y="146407"/>
                    <a:pt x="42371" y="144481"/>
                    <a:pt x="39064" y="144481"/>
                  </a:cubicBezTo>
                  <a:cubicBezTo>
                    <a:pt x="34313" y="144481"/>
                    <a:pt x="26861" y="148456"/>
                    <a:pt x="21950" y="148456"/>
                  </a:cubicBezTo>
                  <a:cubicBezTo>
                    <a:pt x="19288" y="148456"/>
                    <a:pt x="17373" y="147289"/>
                    <a:pt x="17038" y="143687"/>
                  </a:cubicBezTo>
                  <a:cubicBezTo>
                    <a:pt x="16133" y="133853"/>
                    <a:pt x="29766" y="131686"/>
                    <a:pt x="20812" y="120601"/>
                  </a:cubicBezTo>
                  <a:cubicBezTo>
                    <a:pt x="17812" y="116874"/>
                    <a:pt x="14335" y="116005"/>
                    <a:pt x="14669" y="110481"/>
                  </a:cubicBezTo>
                  <a:cubicBezTo>
                    <a:pt x="15074" y="103932"/>
                    <a:pt x="20122" y="104444"/>
                    <a:pt x="23206" y="100015"/>
                  </a:cubicBezTo>
                  <a:cubicBezTo>
                    <a:pt x="27778" y="93443"/>
                    <a:pt x="22622" y="88823"/>
                    <a:pt x="18991" y="83620"/>
                  </a:cubicBezTo>
                  <a:cubicBezTo>
                    <a:pt x="13907" y="76322"/>
                    <a:pt x="16252" y="72559"/>
                    <a:pt x="21384" y="66618"/>
                  </a:cubicBezTo>
                  <a:cubicBezTo>
                    <a:pt x="25765" y="61546"/>
                    <a:pt x="28230" y="57081"/>
                    <a:pt x="25670" y="50414"/>
                  </a:cubicBezTo>
                  <a:cubicBezTo>
                    <a:pt x="22598" y="42401"/>
                    <a:pt x="13835" y="39401"/>
                    <a:pt x="15538" y="29780"/>
                  </a:cubicBezTo>
                  <a:cubicBezTo>
                    <a:pt x="16681" y="23280"/>
                    <a:pt x="21229" y="19100"/>
                    <a:pt x="20169" y="12159"/>
                  </a:cubicBezTo>
                  <a:cubicBezTo>
                    <a:pt x="19253" y="6083"/>
                    <a:pt x="12613" y="0"/>
                    <a:pt x="6201"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7459703" y="1174579"/>
              <a:ext cx="500260" cy="1601510"/>
            </a:xfrm>
            <a:custGeom>
              <a:avLst/>
              <a:gdLst/>
              <a:ahLst/>
              <a:cxnLst/>
              <a:rect l="l" t="t" r="r" b="b"/>
              <a:pathLst>
                <a:path w="47826" h="153108" extrusionOk="0">
                  <a:moveTo>
                    <a:pt x="6564" y="0"/>
                  </a:moveTo>
                  <a:cubicBezTo>
                    <a:pt x="4265" y="0"/>
                    <a:pt x="1997" y="690"/>
                    <a:pt x="1" y="2303"/>
                  </a:cubicBezTo>
                  <a:cubicBezTo>
                    <a:pt x="2787" y="6625"/>
                    <a:pt x="1668" y="12971"/>
                    <a:pt x="2394" y="17626"/>
                  </a:cubicBezTo>
                  <a:cubicBezTo>
                    <a:pt x="4704" y="32176"/>
                    <a:pt x="5490" y="46356"/>
                    <a:pt x="6466" y="61013"/>
                  </a:cubicBezTo>
                  <a:cubicBezTo>
                    <a:pt x="7430" y="75419"/>
                    <a:pt x="6025" y="89790"/>
                    <a:pt x="5942" y="104208"/>
                  </a:cubicBezTo>
                  <a:cubicBezTo>
                    <a:pt x="5859" y="118448"/>
                    <a:pt x="4978" y="133784"/>
                    <a:pt x="1215" y="147476"/>
                  </a:cubicBezTo>
                  <a:cubicBezTo>
                    <a:pt x="8680" y="149083"/>
                    <a:pt x="16777" y="148702"/>
                    <a:pt x="24385" y="150059"/>
                  </a:cubicBezTo>
                  <a:cubicBezTo>
                    <a:pt x="31076" y="151250"/>
                    <a:pt x="40601" y="150809"/>
                    <a:pt x="46697" y="153107"/>
                  </a:cubicBezTo>
                  <a:cubicBezTo>
                    <a:pt x="47826" y="146560"/>
                    <a:pt x="45675" y="144636"/>
                    <a:pt x="42133" y="144636"/>
                  </a:cubicBezTo>
                  <a:cubicBezTo>
                    <a:pt x="37082" y="144636"/>
                    <a:pt x="29203" y="148551"/>
                    <a:pt x="23980" y="148551"/>
                  </a:cubicBezTo>
                  <a:cubicBezTo>
                    <a:pt x="21125" y="148551"/>
                    <a:pt x="19064" y="147381"/>
                    <a:pt x="18694" y="143761"/>
                  </a:cubicBezTo>
                  <a:cubicBezTo>
                    <a:pt x="17682" y="133915"/>
                    <a:pt x="32207" y="131807"/>
                    <a:pt x="22635" y="120675"/>
                  </a:cubicBezTo>
                  <a:cubicBezTo>
                    <a:pt x="19408" y="116936"/>
                    <a:pt x="15705" y="116055"/>
                    <a:pt x="16038" y="110531"/>
                  </a:cubicBezTo>
                  <a:cubicBezTo>
                    <a:pt x="16443" y="103994"/>
                    <a:pt x="21825" y="104518"/>
                    <a:pt x="25099" y="100101"/>
                  </a:cubicBezTo>
                  <a:cubicBezTo>
                    <a:pt x="29957" y="93552"/>
                    <a:pt x="24432" y="88909"/>
                    <a:pt x="20539" y="83682"/>
                  </a:cubicBezTo>
                  <a:cubicBezTo>
                    <a:pt x="15098" y="76372"/>
                    <a:pt x="17586" y="72609"/>
                    <a:pt x="23027" y="66692"/>
                  </a:cubicBezTo>
                  <a:cubicBezTo>
                    <a:pt x="27695" y="61632"/>
                    <a:pt x="30290" y="57179"/>
                    <a:pt x="27540" y="50500"/>
                  </a:cubicBezTo>
                  <a:cubicBezTo>
                    <a:pt x="24242" y="42463"/>
                    <a:pt x="14884" y="39439"/>
                    <a:pt x="16669" y="29818"/>
                  </a:cubicBezTo>
                  <a:cubicBezTo>
                    <a:pt x="17860" y="23318"/>
                    <a:pt x="22682" y="19162"/>
                    <a:pt x="21539" y="12221"/>
                  </a:cubicBezTo>
                  <a:cubicBezTo>
                    <a:pt x="20532" y="6124"/>
                    <a:pt x="13412" y="0"/>
                    <a:pt x="656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376012" y="1104727"/>
              <a:ext cx="464027" cy="1599752"/>
            </a:xfrm>
            <a:custGeom>
              <a:avLst/>
              <a:gdLst/>
              <a:ahLst/>
              <a:cxnLst/>
              <a:rect l="l" t="t" r="r" b="b"/>
              <a:pathLst>
                <a:path w="44362" h="152940" extrusionOk="0">
                  <a:moveTo>
                    <a:pt x="6199" y="1"/>
                  </a:moveTo>
                  <a:cubicBezTo>
                    <a:pt x="4031" y="1"/>
                    <a:pt x="1888" y="697"/>
                    <a:pt x="1" y="2326"/>
                  </a:cubicBezTo>
                  <a:cubicBezTo>
                    <a:pt x="2596" y="6636"/>
                    <a:pt x="1513" y="12982"/>
                    <a:pt x="2191" y="17637"/>
                  </a:cubicBezTo>
                  <a:cubicBezTo>
                    <a:pt x="4299" y="32174"/>
                    <a:pt x="4989" y="46355"/>
                    <a:pt x="5859" y="60988"/>
                  </a:cubicBezTo>
                  <a:cubicBezTo>
                    <a:pt x="6704" y="75394"/>
                    <a:pt x="5335" y="89765"/>
                    <a:pt x="5216" y="104183"/>
                  </a:cubicBezTo>
                  <a:cubicBezTo>
                    <a:pt x="5085" y="118423"/>
                    <a:pt x="4204" y="133758"/>
                    <a:pt x="620" y="147462"/>
                  </a:cubicBezTo>
                  <a:cubicBezTo>
                    <a:pt x="7621" y="149046"/>
                    <a:pt x="15229" y="148641"/>
                    <a:pt x="22361" y="149963"/>
                  </a:cubicBezTo>
                  <a:cubicBezTo>
                    <a:pt x="28635" y="151130"/>
                    <a:pt x="37577" y="150665"/>
                    <a:pt x="43280" y="152939"/>
                  </a:cubicBezTo>
                  <a:cubicBezTo>
                    <a:pt x="44361" y="146408"/>
                    <a:pt x="42366" y="144482"/>
                    <a:pt x="39061" y="144482"/>
                  </a:cubicBezTo>
                  <a:cubicBezTo>
                    <a:pt x="34312" y="144482"/>
                    <a:pt x="26861" y="148457"/>
                    <a:pt x="21950" y="148457"/>
                  </a:cubicBezTo>
                  <a:cubicBezTo>
                    <a:pt x="19289" y="148457"/>
                    <a:pt x="17373" y="147290"/>
                    <a:pt x="17039" y="143688"/>
                  </a:cubicBezTo>
                  <a:cubicBezTo>
                    <a:pt x="16134" y="133854"/>
                    <a:pt x="29766" y="131687"/>
                    <a:pt x="20813" y="120602"/>
                  </a:cubicBezTo>
                  <a:cubicBezTo>
                    <a:pt x="17801" y="116863"/>
                    <a:pt x="14336" y="115994"/>
                    <a:pt x="14669" y="110470"/>
                  </a:cubicBezTo>
                  <a:cubicBezTo>
                    <a:pt x="15074" y="103933"/>
                    <a:pt x="20122" y="104445"/>
                    <a:pt x="23206" y="100016"/>
                  </a:cubicBezTo>
                  <a:cubicBezTo>
                    <a:pt x="27778" y="93444"/>
                    <a:pt x="22623" y="88824"/>
                    <a:pt x="18979" y="83609"/>
                  </a:cubicBezTo>
                  <a:cubicBezTo>
                    <a:pt x="13895" y="76323"/>
                    <a:pt x="16253" y="72560"/>
                    <a:pt x="21384" y="66619"/>
                  </a:cubicBezTo>
                  <a:cubicBezTo>
                    <a:pt x="25766" y="61535"/>
                    <a:pt x="28219" y="57082"/>
                    <a:pt x="25671" y="50415"/>
                  </a:cubicBezTo>
                  <a:cubicBezTo>
                    <a:pt x="22599" y="42390"/>
                    <a:pt x="13836" y="39402"/>
                    <a:pt x="15526" y="29769"/>
                  </a:cubicBezTo>
                  <a:cubicBezTo>
                    <a:pt x="16681" y="23269"/>
                    <a:pt x="21218" y="19101"/>
                    <a:pt x="20170" y="12160"/>
                  </a:cubicBezTo>
                  <a:cubicBezTo>
                    <a:pt x="19245" y="6084"/>
                    <a:pt x="12609" y="1"/>
                    <a:pt x="6199"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6962790" y="250992"/>
              <a:ext cx="255820" cy="556451"/>
            </a:xfrm>
            <a:custGeom>
              <a:avLst/>
              <a:gdLst/>
              <a:ahLst/>
              <a:cxnLst/>
              <a:rect l="l" t="t" r="r" b="b"/>
              <a:pathLst>
                <a:path w="24457" h="53198" extrusionOk="0">
                  <a:moveTo>
                    <a:pt x="10664" y="1"/>
                  </a:moveTo>
                  <a:cubicBezTo>
                    <a:pt x="7865" y="1"/>
                    <a:pt x="5413" y="1400"/>
                    <a:pt x="4573" y="5030"/>
                  </a:cubicBezTo>
                  <a:cubicBezTo>
                    <a:pt x="3073" y="11519"/>
                    <a:pt x="9359" y="14103"/>
                    <a:pt x="11216" y="19413"/>
                  </a:cubicBezTo>
                  <a:cubicBezTo>
                    <a:pt x="14753" y="29485"/>
                    <a:pt x="1" y="32605"/>
                    <a:pt x="1965" y="43618"/>
                  </a:cubicBezTo>
                  <a:cubicBezTo>
                    <a:pt x="2910" y="48897"/>
                    <a:pt x="9192" y="53198"/>
                    <a:pt x="14240" y="53198"/>
                  </a:cubicBezTo>
                  <a:cubicBezTo>
                    <a:pt x="16889" y="53198"/>
                    <a:pt x="19197" y="52014"/>
                    <a:pt x="20218" y="49166"/>
                  </a:cubicBezTo>
                  <a:cubicBezTo>
                    <a:pt x="22742" y="42070"/>
                    <a:pt x="19682" y="32248"/>
                    <a:pt x="21754" y="24413"/>
                  </a:cubicBezTo>
                  <a:cubicBezTo>
                    <a:pt x="23361" y="18341"/>
                    <a:pt x="24456" y="10650"/>
                    <a:pt x="20491" y="5173"/>
                  </a:cubicBezTo>
                  <a:cubicBezTo>
                    <a:pt x="19956" y="4435"/>
                    <a:pt x="19289" y="3744"/>
                    <a:pt x="18527" y="3101"/>
                  </a:cubicBezTo>
                  <a:cubicBezTo>
                    <a:pt x="16323" y="1275"/>
                    <a:pt x="13335" y="1"/>
                    <a:pt x="10664"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7226319" y="544092"/>
              <a:ext cx="174494" cy="393945"/>
            </a:xfrm>
            <a:custGeom>
              <a:avLst/>
              <a:gdLst/>
              <a:ahLst/>
              <a:cxnLst/>
              <a:rect l="l" t="t" r="r" b="b"/>
              <a:pathLst>
                <a:path w="16682" h="37662" extrusionOk="0">
                  <a:moveTo>
                    <a:pt x="7264" y="0"/>
                  </a:moveTo>
                  <a:cubicBezTo>
                    <a:pt x="5357" y="0"/>
                    <a:pt x="3686" y="991"/>
                    <a:pt x="3108" y="3560"/>
                  </a:cubicBezTo>
                  <a:cubicBezTo>
                    <a:pt x="2084" y="8156"/>
                    <a:pt x="6382" y="9977"/>
                    <a:pt x="7644" y="13740"/>
                  </a:cubicBezTo>
                  <a:cubicBezTo>
                    <a:pt x="10061" y="20872"/>
                    <a:pt x="0" y="23074"/>
                    <a:pt x="1334" y="30873"/>
                  </a:cubicBezTo>
                  <a:cubicBezTo>
                    <a:pt x="1982" y="34613"/>
                    <a:pt x="6266" y="37662"/>
                    <a:pt x="9709" y="37662"/>
                  </a:cubicBezTo>
                  <a:cubicBezTo>
                    <a:pt x="11516" y="37662"/>
                    <a:pt x="13091" y="36822"/>
                    <a:pt x="13788" y="34802"/>
                  </a:cubicBezTo>
                  <a:cubicBezTo>
                    <a:pt x="15514" y="29777"/>
                    <a:pt x="13431" y="22824"/>
                    <a:pt x="14836" y="17276"/>
                  </a:cubicBezTo>
                  <a:cubicBezTo>
                    <a:pt x="15931" y="12990"/>
                    <a:pt x="16681" y="7537"/>
                    <a:pt x="13978" y="3655"/>
                  </a:cubicBezTo>
                  <a:cubicBezTo>
                    <a:pt x="13609" y="3143"/>
                    <a:pt x="13157" y="2643"/>
                    <a:pt x="12633" y="2203"/>
                  </a:cubicBezTo>
                  <a:cubicBezTo>
                    <a:pt x="11126" y="905"/>
                    <a:pt x="9087" y="0"/>
                    <a:pt x="7264"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7102400" y="407097"/>
              <a:ext cx="11224" cy="672149"/>
            </a:xfrm>
            <a:custGeom>
              <a:avLst/>
              <a:gdLst/>
              <a:ahLst/>
              <a:cxnLst/>
              <a:rect l="l" t="t" r="r" b="b"/>
              <a:pathLst>
                <a:path w="1073" h="64259" extrusionOk="0">
                  <a:moveTo>
                    <a:pt x="536" y="0"/>
                  </a:moveTo>
                  <a:cubicBezTo>
                    <a:pt x="239" y="0"/>
                    <a:pt x="1" y="429"/>
                    <a:pt x="1" y="953"/>
                  </a:cubicBezTo>
                  <a:lnTo>
                    <a:pt x="1" y="63306"/>
                  </a:lnTo>
                  <a:cubicBezTo>
                    <a:pt x="1" y="63829"/>
                    <a:pt x="239" y="64258"/>
                    <a:pt x="536" y="64258"/>
                  </a:cubicBezTo>
                  <a:cubicBezTo>
                    <a:pt x="822" y="64258"/>
                    <a:pt x="1072" y="63829"/>
                    <a:pt x="1072" y="63306"/>
                  </a:cubicBezTo>
                  <a:lnTo>
                    <a:pt x="1072" y="953"/>
                  </a:lnTo>
                  <a:cubicBezTo>
                    <a:pt x="1072" y="429"/>
                    <a:pt x="822" y="0"/>
                    <a:pt x="536"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7334915" y="658409"/>
              <a:ext cx="10973" cy="369897"/>
            </a:xfrm>
            <a:custGeom>
              <a:avLst/>
              <a:gdLst/>
              <a:ahLst/>
              <a:cxnLst/>
              <a:rect l="l" t="t" r="r" b="b"/>
              <a:pathLst>
                <a:path w="1049" h="35363" extrusionOk="0">
                  <a:moveTo>
                    <a:pt x="525" y="1"/>
                  </a:moveTo>
                  <a:cubicBezTo>
                    <a:pt x="239" y="1"/>
                    <a:pt x="1" y="239"/>
                    <a:pt x="1" y="525"/>
                  </a:cubicBezTo>
                  <a:lnTo>
                    <a:pt x="1" y="34839"/>
                  </a:lnTo>
                  <a:cubicBezTo>
                    <a:pt x="1" y="35124"/>
                    <a:pt x="239" y="35362"/>
                    <a:pt x="525" y="35362"/>
                  </a:cubicBezTo>
                  <a:cubicBezTo>
                    <a:pt x="810" y="35362"/>
                    <a:pt x="1048" y="35124"/>
                    <a:pt x="1048" y="34839"/>
                  </a:cubicBezTo>
                  <a:lnTo>
                    <a:pt x="1048" y="525"/>
                  </a:lnTo>
                  <a:cubicBezTo>
                    <a:pt x="1048" y="239"/>
                    <a:pt x="810" y="1"/>
                    <a:pt x="525"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6681458" y="2194973"/>
              <a:ext cx="377616" cy="475501"/>
            </a:xfrm>
            <a:custGeom>
              <a:avLst/>
              <a:gdLst/>
              <a:ahLst/>
              <a:cxnLst/>
              <a:rect l="l" t="t" r="r" b="b"/>
              <a:pathLst>
                <a:path w="36101" h="45459" extrusionOk="0">
                  <a:moveTo>
                    <a:pt x="25218" y="1"/>
                  </a:moveTo>
                  <a:lnTo>
                    <a:pt x="25135" y="31755"/>
                  </a:lnTo>
                  <a:lnTo>
                    <a:pt x="23301" y="19884"/>
                  </a:lnTo>
                  <a:lnTo>
                    <a:pt x="18741" y="36779"/>
                  </a:lnTo>
                  <a:lnTo>
                    <a:pt x="15538" y="2977"/>
                  </a:lnTo>
                  <a:lnTo>
                    <a:pt x="11883" y="37244"/>
                  </a:lnTo>
                  <a:lnTo>
                    <a:pt x="8228" y="16229"/>
                  </a:lnTo>
                  <a:lnTo>
                    <a:pt x="6406" y="33588"/>
                  </a:lnTo>
                  <a:lnTo>
                    <a:pt x="1" y="5716"/>
                  </a:lnTo>
                  <a:lnTo>
                    <a:pt x="1" y="5716"/>
                  </a:lnTo>
                  <a:cubicBezTo>
                    <a:pt x="1" y="5718"/>
                    <a:pt x="465" y="43185"/>
                    <a:pt x="465" y="44554"/>
                  </a:cubicBezTo>
                  <a:lnTo>
                    <a:pt x="36100" y="45459"/>
                  </a:lnTo>
                  <a:lnTo>
                    <a:pt x="31076" y="15312"/>
                  </a:lnTo>
                  <a:lnTo>
                    <a:pt x="29242" y="39065"/>
                  </a:lnTo>
                  <a:lnTo>
                    <a:pt x="2521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7842664" y="2171061"/>
              <a:ext cx="377616" cy="523324"/>
            </a:xfrm>
            <a:custGeom>
              <a:avLst/>
              <a:gdLst/>
              <a:ahLst/>
              <a:cxnLst/>
              <a:rect l="l" t="t" r="r" b="b"/>
              <a:pathLst>
                <a:path w="36101" h="50031" extrusionOk="0">
                  <a:moveTo>
                    <a:pt x="25218" y="1"/>
                  </a:moveTo>
                  <a:lnTo>
                    <a:pt x="25135" y="34958"/>
                  </a:lnTo>
                  <a:lnTo>
                    <a:pt x="23301" y="21885"/>
                  </a:lnTo>
                  <a:lnTo>
                    <a:pt x="18741" y="40482"/>
                  </a:lnTo>
                  <a:lnTo>
                    <a:pt x="15538" y="3275"/>
                  </a:lnTo>
                  <a:lnTo>
                    <a:pt x="11883" y="40982"/>
                  </a:lnTo>
                  <a:lnTo>
                    <a:pt x="8228" y="17860"/>
                  </a:lnTo>
                  <a:lnTo>
                    <a:pt x="6406" y="36958"/>
                  </a:lnTo>
                  <a:lnTo>
                    <a:pt x="0" y="6299"/>
                  </a:lnTo>
                  <a:lnTo>
                    <a:pt x="0" y="6299"/>
                  </a:lnTo>
                  <a:cubicBezTo>
                    <a:pt x="0" y="6302"/>
                    <a:pt x="465" y="47519"/>
                    <a:pt x="465" y="49031"/>
                  </a:cubicBezTo>
                  <a:lnTo>
                    <a:pt x="36100" y="50031"/>
                  </a:lnTo>
                  <a:lnTo>
                    <a:pt x="31076" y="16848"/>
                  </a:lnTo>
                  <a:lnTo>
                    <a:pt x="29242" y="42994"/>
                  </a:lnTo>
                  <a:lnTo>
                    <a:pt x="2521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7046229" y="977355"/>
              <a:ext cx="446119" cy="1643810"/>
            </a:xfrm>
            <a:custGeom>
              <a:avLst/>
              <a:gdLst/>
              <a:ahLst/>
              <a:cxnLst/>
              <a:rect l="l" t="t" r="r" b="b"/>
              <a:pathLst>
                <a:path w="42650" h="157152" extrusionOk="0">
                  <a:moveTo>
                    <a:pt x="21325" y="1"/>
                  </a:moveTo>
                  <a:cubicBezTo>
                    <a:pt x="9597" y="1"/>
                    <a:pt x="1" y="9585"/>
                    <a:pt x="1" y="21313"/>
                  </a:cubicBezTo>
                  <a:lnTo>
                    <a:pt x="1" y="135827"/>
                  </a:lnTo>
                  <a:cubicBezTo>
                    <a:pt x="1" y="147555"/>
                    <a:pt x="9597" y="157151"/>
                    <a:pt x="21325" y="157151"/>
                  </a:cubicBezTo>
                  <a:cubicBezTo>
                    <a:pt x="33053" y="157151"/>
                    <a:pt x="42649" y="147555"/>
                    <a:pt x="42649" y="135827"/>
                  </a:cubicBezTo>
                  <a:lnTo>
                    <a:pt x="42649" y="21313"/>
                  </a:lnTo>
                  <a:cubicBezTo>
                    <a:pt x="42649" y="9585"/>
                    <a:pt x="33053" y="1"/>
                    <a:pt x="2132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6500960" y="2341967"/>
              <a:ext cx="1652942" cy="387543"/>
            </a:xfrm>
            <a:custGeom>
              <a:avLst/>
              <a:gdLst/>
              <a:ahLst/>
              <a:cxnLst/>
              <a:rect l="l" t="t" r="r" b="b"/>
              <a:pathLst>
                <a:path w="158025" h="37050" extrusionOk="0">
                  <a:moveTo>
                    <a:pt x="74213" y="1"/>
                  </a:moveTo>
                  <a:cubicBezTo>
                    <a:pt x="66865" y="1"/>
                    <a:pt x="59611" y="2589"/>
                    <a:pt x="54083" y="7939"/>
                  </a:cubicBezTo>
                  <a:cubicBezTo>
                    <a:pt x="44944" y="16776"/>
                    <a:pt x="41253" y="29933"/>
                    <a:pt x="27074" y="29933"/>
                  </a:cubicBezTo>
                  <a:cubicBezTo>
                    <a:pt x="26125" y="29933"/>
                    <a:pt x="25128" y="29874"/>
                    <a:pt x="24079" y="29751"/>
                  </a:cubicBezTo>
                  <a:cubicBezTo>
                    <a:pt x="21838" y="29489"/>
                    <a:pt x="15115" y="27767"/>
                    <a:pt x="9747" y="27767"/>
                  </a:cubicBezTo>
                  <a:cubicBezTo>
                    <a:pt x="4133" y="27767"/>
                    <a:pt x="0" y="29649"/>
                    <a:pt x="4017" y="37049"/>
                  </a:cubicBezTo>
                  <a:lnTo>
                    <a:pt x="158024" y="35811"/>
                  </a:lnTo>
                  <a:cubicBezTo>
                    <a:pt x="156774" y="25798"/>
                    <a:pt x="155298" y="9820"/>
                    <a:pt x="143213" y="7129"/>
                  </a:cubicBezTo>
                  <a:cubicBezTo>
                    <a:pt x="142219" y="6908"/>
                    <a:pt x="141239" y="6807"/>
                    <a:pt x="140272" y="6807"/>
                  </a:cubicBezTo>
                  <a:cubicBezTo>
                    <a:pt x="131183" y="6807"/>
                    <a:pt x="123195" y="15739"/>
                    <a:pt x="114769" y="18107"/>
                  </a:cubicBezTo>
                  <a:cubicBezTo>
                    <a:pt x="113488" y="18465"/>
                    <a:pt x="112303" y="18628"/>
                    <a:pt x="111194" y="18628"/>
                  </a:cubicBezTo>
                  <a:cubicBezTo>
                    <a:pt x="104683" y="18628"/>
                    <a:pt x="100816" y="13015"/>
                    <a:pt x="95933" y="8498"/>
                  </a:cubicBezTo>
                  <a:cubicBezTo>
                    <a:pt x="89878" y="2902"/>
                    <a:pt x="81993" y="1"/>
                    <a:pt x="74213"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6928795" y="2145779"/>
              <a:ext cx="375242" cy="58670"/>
            </a:xfrm>
            <a:custGeom>
              <a:avLst/>
              <a:gdLst/>
              <a:ahLst/>
              <a:cxnLst/>
              <a:rect l="l" t="t" r="r" b="b"/>
              <a:pathLst>
                <a:path w="35874" h="5609" extrusionOk="0">
                  <a:moveTo>
                    <a:pt x="2024" y="1"/>
                  </a:moveTo>
                  <a:cubicBezTo>
                    <a:pt x="905" y="1"/>
                    <a:pt x="0" y="918"/>
                    <a:pt x="0" y="2037"/>
                  </a:cubicBezTo>
                  <a:lnTo>
                    <a:pt x="0" y="3585"/>
                  </a:lnTo>
                  <a:cubicBezTo>
                    <a:pt x="0" y="4704"/>
                    <a:pt x="905" y="5609"/>
                    <a:pt x="2024" y="5609"/>
                  </a:cubicBezTo>
                  <a:lnTo>
                    <a:pt x="33838" y="5609"/>
                  </a:lnTo>
                  <a:cubicBezTo>
                    <a:pt x="34957" y="5609"/>
                    <a:pt x="35874" y="4704"/>
                    <a:pt x="35874" y="3585"/>
                  </a:cubicBezTo>
                  <a:lnTo>
                    <a:pt x="35874" y="2037"/>
                  </a:lnTo>
                  <a:cubicBezTo>
                    <a:pt x="35874" y="918"/>
                    <a:pt x="34957" y="1"/>
                    <a:pt x="33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6284553" y="2474568"/>
              <a:ext cx="375242" cy="58796"/>
            </a:xfrm>
            <a:custGeom>
              <a:avLst/>
              <a:gdLst/>
              <a:ahLst/>
              <a:cxnLst/>
              <a:rect l="l" t="t" r="r" b="b"/>
              <a:pathLst>
                <a:path w="35874" h="5621" extrusionOk="0">
                  <a:moveTo>
                    <a:pt x="2024" y="0"/>
                  </a:moveTo>
                  <a:cubicBezTo>
                    <a:pt x="917" y="0"/>
                    <a:pt x="0" y="917"/>
                    <a:pt x="0" y="2036"/>
                  </a:cubicBezTo>
                  <a:lnTo>
                    <a:pt x="0" y="3584"/>
                  </a:lnTo>
                  <a:cubicBezTo>
                    <a:pt x="0" y="4703"/>
                    <a:pt x="917" y="5620"/>
                    <a:pt x="2024" y="5620"/>
                  </a:cubicBezTo>
                  <a:lnTo>
                    <a:pt x="33838" y="5620"/>
                  </a:lnTo>
                  <a:cubicBezTo>
                    <a:pt x="34957" y="5620"/>
                    <a:pt x="35874" y="4703"/>
                    <a:pt x="35874" y="3584"/>
                  </a:cubicBezTo>
                  <a:lnTo>
                    <a:pt x="35874" y="2036"/>
                  </a:lnTo>
                  <a:cubicBezTo>
                    <a:pt x="35874" y="917"/>
                    <a:pt x="34957" y="0"/>
                    <a:pt x="33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8398488" y="2207022"/>
              <a:ext cx="630550" cy="480522"/>
            </a:xfrm>
            <a:custGeom>
              <a:avLst/>
              <a:gdLst/>
              <a:ahLst/>
              <a:cxnLst/>
              <a:rect l="l" t="t" r="r" b="b"/>
              <a:pathLst>
                <a:path w="60282" h="45939" extrusionOk="0">
                  <a:moveTo>
                    <a:pt x="32528" y="16423"/>
                  </a:moveTo>
                  <a:cubicBezTo>
                    <a:pt x="32933" y="16542"/>
                    <a:pt x="33349" y="16661"/>
                    <a:pt x="33754" y="16804"/>
                  </a:cubicBezTo>
                  <a:cubicBezTo>
                    <a:pt x="33850" y="17327"/>
                    <a:pt x="33909" y="17863"/>
                    <a:pt x="33850" y="18399"/>
                  </a:cubicBezTo>
                  <a:cubicBezTo>
                    <a:pt x="33802" y="18804"/>
                    <a:pt x="33671" y="19185"/>
                    <a:pt x="33540" y="19566"/>
                  </a:cubicBezTo>
                  <a:cubicBezTo>
                    <a:pt x="32766" y="19554"/>
                    <a:pt x="32504" y="19220"/>
                    <a:pt x="32468" y="18280"/>
                  </a:cubicBezTo>
                  <a:cubicBezTo>
                    <a:pt x="32445" y="17863"/>
                    <a:pt x="32468" y="17435"/>
                    <a:pt x="32492" y="17030"/>
                  </a:cubicBezTo>
                  <a:cubicBezTo>
                    <a:pt x="32504" y="16827"/>
                    <a:pt x="32516" y="16625"/>
                    <a:pt x="32528" y="16423"/>
                  </a:cubicBezTo>
                  <a:close/>
                  <a:moveTo>
                    <a:pt x="24467" y="17351"/>
                  </a:moveTo>
                  <a:lnTo>
                    <a:pt x="24467" y="17351"/>
                  </a:lnTo>
                  <a:cubicBezTo>
                    <a:pt x="24336" y="18292"/>
                    <a:pt x="24336" y="19244"/>
                    <a:pt x="24551" y="20328"/>
                  </a:cubicBezTo>
                  <a:cubicBezTo>
                    <a:pt x="24598" y="20506"/>
                    <a:pt x="24670" y="20697"/>
                    <a:pt x="24729" y="20864"/>
                  </a:cubicBezTo>
                  <a:cubicBezTo>
                    <a:pt x="24836" y="21125"/>
                    <a:pt x="24944" y="21387"/>
                    <a:pt x="24872" y="21530"/>
                  </a:cubicBezTo>
                  <a:cubicBezTo>
                    <a:pt x="24860" y="21566"/>
                    <a:pt x="24813" y="21614"/>
                    <a:pt x="24765" y="21649"/>
                  </a:cubicBezTo>
                  <a:cubicBezTo>
                    <a:pt x="24658" y="21506"/>
                    <a:pt x="24551" y="21375"/>
                    <a:pt x="24444" y="21233"/>
                  </a:cubicBezTo>
                  <a:cubicBezTo>
                    <a:pt x="24182" y="20911"/>
                    <a:pt x="23932" y="20613"/>
                    <a:pt x="23777" y="20268"/>
                  </a:cubicBezTo>
                  <a:cubicBezTo>
                    <a:pt x="23479" y="19637"/>
                    <a:pt x="23384" y="18839"/>
                    <a:pt x="23420" y="18066"/>
                  </a:cubicBezTo>
                  <a:cubicBezTo>
                    <a:pt x="23777" y="17792"/>
                    <a:pt x="24122" y="17565"/>
                    <a:pt x="24467" y="17351"/>
                  </a:cubicBezTo>
                  <a:close/>
                  <a:moveTo>
                    <a:pt x="34302" y="16994"/>
                  </a:moveTo>
                  <a:cubicBezTo>
                    <a:pt x="34897" y="17208"/>
                    <a:pt x="35504" y="17458"/>
                    <a:pt x="36124" y="17708"/>
                  </a:cubicBezTo>
                  <a:cubicBezTo>
                    <a:pt x="36064" y="19006"/>
                    <a:pt x="35957" y="20304"/>
                    <a:pt x="35647" y="21483"/>
                  </a:cubicBezTo>
                  <a:cubicBezTo>
                    <a:pt x="35540" y="21887"/>
                    <a:pt x="35397" y="22221"/>
                    <a:pt x="35254" y="22507"/>
                  </a:cubicBezTo>
                  <a:cubicBezTo>
                    <a:pt x="34564" y="22471"/>
                    <a:pt x="34111" y="22316"/>
                    <a:pt x="33885" y="22018"/>
                  </a:cubicBezTo>
                  <a:cubicBezTo>
                    <a:pt x="33647" y="21733"/>
                    <a:pt x="33599" y="21268"/>
                    <a:pt x="33742" y="20613"/>
                  </a:cubicBezTo>
                  <a:cubicBezTo>
                    <a:pt x="33802" y="20340"/>
                    <a:pt x="33897" y="20078"/>
                    <a:pt x="34004" y="19792"/>
                  </a:cubicBezTo>
                  <a:cubicBezTo>
                    <a:pt x="34147" y="19363"/>
                    <a:pt x="34302" y="18935"/>
                    <a:pt x="34361" y="18458"/>
                  </a:cubicBezTo>
                  <a:cubicBezTo>
                    <a:pt x="34409" y="17958"/>
                    <a:pt x="34373" y="17470"/>
                    <a:pt x="34302" y="16994"/>
                  </a:cubicBezTo>
                  <a:close/>
                  <a:moveTo>
                    <a:pt x="30218" y="15994"/>
                  </a:moveTo>
                  <a:cubicBezTo>
                    <a:pt x="30813" y="16042"/>
                    <a:pt x="31409" y="16149"/>
                    <a:pt x="32016" y="16292"/>
                  </a:cubicBezTo>
                  <a:cubicBezTo>
                    <a:pt x="32016" y="16530"/>
                    <a:pt x="32004" y="16756"/>
                    <a:pt x="31980" y="16994"/>
                  </a:cubicBezTo>
                  <a:cubicBezTo>
                    <a:pt x="31956" y="17423"/>
                    <a:pt x="31933" y="17851"/>
                    <a:pt x="31956" y="18304"/>
                  </a:cubicBezTo>
                  <a:cubicBezTo>
                    <a:pt x="31980" y="19089"/>
                    <a:pt x="32195" y="19959"/>
                    <a:pt x="33361" y="20066"/>
                  </a:cubicBezTo>
                  <a:cubicBezTo>
                    <a:pt x="33314" y="20209"/>
                    <a:pt x="33278" y="20363"/>
                    <a:pt x="33242" y="20506"/>
                  </a:cubicBezTo>
                  <a:cubicBezTo>
                    <a:pt x="33064" y="21328"/>
                    <a:pt x="33147" y="21923"/>
                    <a:pt x="33480" y="22340"/>
                  </a:cubicBezTo>
                  <a:cubicBezTo>
                    <a:pt x="33778" y="22709"/>
                    <a:pt x="34254" y="22923"/>
                    <a:pt x="34945" y="22995"/>
                  </a:cubicBezTo>
                  <a:cubicBezTo>
                    <a:pt x="34742" y="23292"/>
                    <a:pt x="34504" y="23542"/>
                    <a:pt x="34254" y="23816"/>
                  </a:cubicBezTo>
                  <a:cubicBezTo>
                    <a:pt x="33933" y="24162"/>
                    <a:pt x="33611" y="24519"/>
                    <a:pt x="33278" y="25007"/>
                  </a:cubicBezTo>
                  <a:cubicBezTo>
                    <a:pt x="33266" y="25031"/>
                    <a:pt x="33254" y="25055"/>
                    <a:pt x="33242" y="25078"/>
                  </a:cubicBezTo>
                  <a:cubicBezTo>
                    <a:pt x="33228" y="25076"/>
                    <a:pt x="33215" y="25075"/>
                    <a:pt x="33201" y="25075"/>
                  </a:cubicBezTo>
                  <a:cubicBezTo>
                    <a:pt x="33132" y="25075"/>
                    <a:pt x="33066" y="25100"/>
                    <a:pt x="33016" y="25150"/>
                  </a:cubicBezTo>
                  <a:cubicBezTo>
                    <a:pt x="32854" y="25320"/>
                    <a:pt x="32650" y="25405"/>
                    <a:pt x="32399" y="25405"/>
                  </a:cubicBezTo>
                  <a:cubicBezTo>
                    <a:pt x="32299" y="25405"/>
                    <a:pt x="32191" y="25391"/>
                    <a:pt x="32075" y="25364"/>
                  </a:cubicBezTo>
                  <a:cubicBezTo>
                    <a:pt x="31206" y="25174"/>
                    <a:pt x="30290" y="24304"/>
                    <a:pt x="30111" y="23709"/>
                  </a:cubicBezTo>
                  <a:cubicBezTo>
                    <a:pt x="29897" y="23054"/>
                    <a:pt x="30040" y="22364"/>
                    <a:pt x="30194" y="21626"/>
                  </a:cubicBezTo>
                  <a:cubicBezTo>
                    <a:pt x="30278" y="21245"/>
                    <a:pt x="30361" y="20840"/>
                    <a:pt x="30397" y="20435"/>
                  </a:cubicBezTo>
                  <a:cubicBezTo>
                    <a:pt x="30480" y="19232"/>
                    <a:pt x="30516" y="17458"/>
                    <a:pt x="30218" y="15994"/>
                  </a:cubicBezTo>
                  <a:close/>
                  <a:moveTo>
                    <a:pt x="22908" y="18470"/>
                  </a:moveTo>
                  <a:cubicBezTo>
                    <a:pt x="22920" y="19209"/>
                    <a:pt x="23051" y="19923"/>
                    <a:pt x="23312" y="20483"/>
                  </a:cubicBezTo>
                  <a:cubicBezTo>
                    <a:pt x="23491" y="20887"/>
                    <a:pt x="23777" y="21233"/>
                    <a:pt x="24051" y="21566"/>
                  </a:cubicBezTo>
                  <a:cubicBezTo>
                    <a:pt x="24170" y="21697"/>
                    <a:pt x="24277" y="21840"/>
                    <a:pt x="24372" y="21983"/>
                  </a:cubicBezTo>
                  <a:cubicBezTo>
                    <a:pt x="24372" y="22018"/>
                    <a:pt x="24372" y="22054"/>
                    <a:pt x="24384" y="22090"/>
                  </a:cubicBezTo>
                  <a:cubicBezTo>
                    <a:pt x="24420" y="22161"/>
                    <a:pt x="24479" y="22209"/>
                    <a:pt x="24551" y="22233"/>
                  </a:cubicBezTo>
                  <a:cubicBezTo>
                    <a:pt x="24670" y="22423"/>
                    <a:pt x="24777" y="22614"/>
                    <a:pt x="24836" y="22840"/>
                  </a:cubicBezTo>
                  <a:cubicBezTo>
                    <a:pt x="24967" y="23316"/>
                    <a:pt x="24884" y="23792"/>
                    <a:pt x="24586" y="24245"/>
                  </a:cubicBezTo>
                  <a:cubicBezTo>
                    <a:pt x="24182" y="24876"/>
                    <a:pt x="23384" y="25388"/>
                    <a:pt x="22574" y="25555"/>
                  </a:cubicBezTo>
                  <a:cubicBezTo>
                    <a:pt x="22336" y="25388"/>
                    <a:pt x="22110" y="25209"/>
                    <a:pt x="21884" y="24995"/>
                  </a:cubicBezTo>
                  <a:cubicBezTo>
                    <a:pt x="21407" y="24554"/>
                    <a:pt x="20776" y="22745"/>
                    <a:pt x="20360" y="20887"/>
                  </a:cubicBezTo>
                  <a:cubicBezTo>
                    <a:pt x="21015" y="20221"/>
                    <a:pt x="21681" y="19554"/>
                    <a:pt x="22360" y="18947"/>
                  </a:cubicBezTo>
                  <a:cubicBezTo>
                    <a:pt x="22539" y="18780"/>
                    <a:pt x="22717" y="18625"/>
                    <a:pt x="22908" y="18470"/>
                  </a:cubicBezTo>
                  <a:close/>
                  <a:moveTo>
                    <a:pt x="36636" y="17911"/>
                  </a:moveTo>
                  <a:cubicBezTo>
                    <a:pt x="37231" y="18161"/>
                    <a:pt x="37850" y="18423"/>
                    <a:pt x="38469" y="18685"/>
                  </a:cubicBezTo>
                  <a:cubicBezTo>
                    <a:pt x="38529" y="18708"/>
                    <a:pt x="38588" y="18720"/>
                    <a:pt x="38648" y="18744"/>
                  </a:cubicBezTo>
                  <a:cubicBezTo>
                    <a:pt x="38088" y="19613"/>
                    <a:pt x="37624" y="20566"/>
                    <a:pt x="37279" y="21566"/>
                  </a:cubicBezTo>
                  <a:cubicBezTo>
                    <a:pt x="36695" y="23245"/>
                    <a:pt x="36064" y="24828"/>
                    <a:pt x="34695" y="25709"/>
                  </a:cubicBezTo>
                  <a:cubicBezTo>
                    <a:pt x="34559" y="25800"/>
                    <a:pt x="34413" y="25901"/>
                    <a:pt x="34246" y="25901"/>
                  </a:cubicBezTo>
                  <a:cubicBezTo>
                    <a:pt x="34237" y="25901"/>
                    <a:pt x="34228" y="25900"/>
                    <a:pt x="34219" y="25900"/>
                  </a:cubicBezTo>
                  <a:cubicBezTo>
                    <a:pt x="33969" y="25900"/>
                    <a:pt x="33766" y="25650"/>
                    <a:pt x="33635" y="25400"/>
                  </a:cubicBezTo>
                  <a:cubicBezTo>
                    <a:pt x="33659" y="25364"/>
                    <a:pt x="33683" y="25328"/>
                    <a:pt x="33707" y="25305"/>
                  </a:cubicBezTo>
                  <a:cubicBezTo>
                    <a:pt x="34016" y="24840"/>
                    <a:pt x="34326" y="24495"/>
                    <a:pt x="34635" y="24162"/>
                  </a:cubicBezTo>
                  <a:cubicBezTo>
                    <a:pt x="34957" y="23816"/>
                    <a:pt x="35266" y="23459"/>
                    <a:pt x="35540" y="23019"/>
                  </a:cubicBezTo>
                  <a:lnTo>
                    <a:pt x="35635" y="23019"/>
                  </a:lnTo>
                  <a:cubicBezTo>
                    <a:pt x="35778" y="23019"/>
                    <a:pt x="35885" y="22899"/>
                    <a:pt x="35885" y="22769"/>
                  </a:cubicBezTo>
                  <a:cubicBezTo>
                    <a:pt x="35885" y="22685"/>
                    <a:pt x="35850" y="22614"/>
                    <a:pt x="35790" y="22566"/>
                  </a:cubicBezTo>
                  <a:cubicBezTo>
                    <a:pt x="35921" y="22292"/>
                    <a:pt x="36040" y="21983"/>
                    <a:pt x="36136" y="21614"/>
                  </a:cubicBezTo>
                  <a:cubicBezTo>
                    <a:pt x="36445" y="20447"/>
                    <a:pt x="36564" y="19185"/>
                    <a:pt x="36636" y="17911"/>
                  </a:cubicBezTo>
                  <a:close/>
                  <a:moveTo>
                    <a:pt x="19919" y="21328"/>
                  </a:moveTo>
                  <a:cubicBezTo>
                    <a:pt x="20360" y="23161"/>
                    <a:pt x="21003" y="24864"/>
                    <a:pt x="21527" y="25364"/>
                  </a:cubicBezTo>
                  <a:cubicBezTo>
                    <a:pt x="21753" y="25578"/>
                    <a:pt x="21991" y="25769"/>
                    <a:pt x="22217" y="25924"/>
                  </a:cubicBezTo>
                  <a:cubicBezTo>
                    <a:pt x="22253" y="26031"/>
                    <a:pt x="22348" y="26090"/>
                    <a:pt x="22455" y="26090"/>
                  </a:cubicBezTo>
                  <a:lnTo>
                    <a:pt x="22467" y="26090"/>
                  </a:lnTo>
                  <a:cubicBezTo>
                    <a:pt x="23015" y="26424"/>
                    <a:pt x="23574" y="26638"/>
                    <a:pt x="24146" y="26769"/>
                  </a:cubicBezTo>
                  <a:cubicBezTo>
                    <a:pt x="23671" y="27173"/>
                    <a:pt x="23248" y="27371"/>
                    <a:pt x="22854" y="27371"/>
                  </a:cubicBezTo>
                  <a:cubicBezTo>
                    <a:pt x="22784" y="27371"/>
                    <a:pt x="22714" y="27365"/>
                    <a:pt x="22646" y="27352"/>
                  </a:cubicBezTo>
                  <a:cubicBezTo>
                    <a:pt x="21646" y="27162"/>
                    <a:pt x="20919" y="25590"/>
                    <a:pt x="20217" y="24066"/>
                  </a:cubicBezTo>
                  <a:cubicBezTo>
                    <a:pt x="19883" y="23340"/>
                    <a:pt x="19562" y="22638"/>
                    <a:pt x="19217" y="22066"/>
                  </a:cubicBezTo>
                  <a:cubicBezTo>
                    <a:pt x="19443" y="21828"/>
                    <a:pt x="19681" y="21578"/>
                    <a:pt x="19919" y="21328"/>
                  </a:cubicBezTo>
                  <a:close/>
                  <a:moveTo>
                    <a:pt x="29247" y="15948"/>
                  </a:moveTo>
                  <a:cubicBezTo>
                    <a:pt x="29392" y="15948"/>
                    <a:pt x="29537" y="15951"/>
                    <a:pt x="29682" y="15958"/>
                  </a:cubicBezTo>
                  <a:cubicBezTo>
                    <a:pt x="30028" y="17554"/>
                    <a:pt x="29932" y="19601"/>
                    <a:pt x="29885" y="20399"/>
                  </a:cubicBezTo>
                  <a:cubicBezTo>
                    <a:pt x="29861" y="20768"/>
                    <a:pt x="29778" y="21137"/>
                    <a:pt x="29694" y="21518"/>
                  </a:cubicBezTo>
                  <a:cubicBezTo>
                    <a:pt x="29539" y="22292"/>
                    <a:pt x="29373" y="23078"/>
                    <a:pt x="29611" y="23864"/>
                  </a:cubicBezTo>
                  <a:cubicBezTo>
                    <a:pt x="29873" y="24685"/>
                    <a:pt x="30992" y="25638"/>
                    <a:pt x="31956" y="25864"/>
                  </a:cubicBezTo>
                  <a:cubicBezTo>
                    <a:pt x="32111" y="25900"/>
                    <a:pt x="32254" y="25924"/>
                    <a:pt x="32397" y="25924"/>
                  </a:cubicBezTo>
                  <a:cubicBezTo>
                    <a:pt x="32528" y="25924"/>
                    <a:pt x="32647" y="25900"/>
                    <a:pt x="32766" y="25864"/>
                  </a:cubicBezTo>
                  <a:lnTo>
                    <a:pt x="32766" y="25864"/>
                  </a:lnTo>
                  <a:cubicBezTo>
                    <a:pt x="32266" y="26793"/>
                    <a:pt x="32087" y="27531"/>
                    <a:pt x="32040" y="28305"/>
                  </a:cubicBezTo>
                  <a:cubicBezTo>
                    <a:pt x="31956" y="28353"/>
                    <a:pt x="31897" y="28424"/>
                    <a:pt x="31873" y="28519"/>
                  </a:cubicBezTo>
                  <a:cubicBezTo>
                    <a:pt x="31361" y="27293"/>
                    <a:pt x="30301" y="26745"/>
                    <a:pt x="27539" y="26590"/>
                  </a:cubicBezTo>
                  <a:cubicBezTo>
                    <a:pt x="27313" y="26579"/>
                    <a:pt x="27087" y="26567"/>
                    <a:pt x="26861" y="26555"/>
                  </a:cubicBezTo>
                  <a:cubicBezTo>
                    <a:pt x="25515" y="26495"/>
                    <a:pt x="24313" y="26436"/>
                    <a:pt x="23205" y="25912"/>
                  </a:cubicBezTo>
                  <a:cubicBezTo>
                    <a:pt x="23955" y="25638"/>
                    <a:pt x="24622" y="25138"/>
                    <a:pt x="25015" y="24519"/>
                  </a:cubicBezTo>
                  <a:cubicBezTo>
                    <a:pt x="25396" y="23947"/>
                    <a:pt x="25503" y="23316"/>
                    <a:pt x="25325" y="22697"/>
                  </a:cubicBezTo>
                  <a:cubicBezTo>
                    <a:pt x="25265" y="22471"/>
                    <a:pt x="25170" y="22268"/>
                    <a:pt x="25051" y="22066"/>
                  </a:cubicBezTo>
                  <a:cubicBezTo>
                    <a:pt x="25182" y="21983"/>
                    <a:pt x="25277" y="21876"/>
                    <a:pt x="25337" y="21745"/>
                  </a:cubicBezTo>
                  <a:cubicBezTo>
                    <a:pt x="25491" y="21399"/>
                    <a:pt x="25348" y="21030"/>
                    <a:pt x="25206" y="20673"/>
                  </a:cubicBezTo>
                  <a:cubicBezTo>
                    <a:pt x="25146" y="20518"/>
                    <a:pt x="25087" y="20363"/>
                    <a:pt x="25051" y="20221"/>
                  </a:cubicBezTo>
                  <a:cubicBezTo>
                    <a:pt x="24813" y="19054"/>
                    <a:pt x="24836" y="18042"/>
                    <a:pt x="25039" y="17030"/>
                  </a:cubicBezTo>
                  <a:cubicBezTo>
                    <a:pt x="26473" y="16264"/>
                    <a:pt x="27858" y="15948"/>
                    <a:pt x="29247" y="15948"/>
                  </a:cubicBezTo>
                  <a:close/>
                  <a:moveTo>
                    <a:pt x="43891" y="0"/>
                  </a:moveTo>
                  <a:cubicBezTo>
                    <a:pt x="41378" y="0"/>
                    <a:pt x="37328" y="5936"/>
                    <a:pt x="34929" y="5936"/>
                  </a:cubicBezTo>
                  <a:cubicBezTo>
                    <a:pt x="34836" y="5936"/>
                    <a:pt x="34746" y="5928"/>
                    <a:pt x="34659" y="5909"/>
                  </a:cubicBezTo>
                  <a:cubicBezTo>
                    <a:pt x="31849" y="5323"/>
                    <a:pt x="30657" y="1803"/>
                    <a:pt x="28081" y="1803"/>
                  </a:cubicBezTo>
                  <a:cubicBezTo>
                    <a:pt x="27307" y="1803"/>
                    <a:pt x="26407" y="2121"/>
                    <a:pt x="25301" y="2933"/>
                  </a:cubicBezTo>
                  <a:cubicBezTo>
                    <a:pt x="22003" y="5362"/>
                    <a:pt x="24634" y="8838"/>
                    <a:pt x="22717" y="11350"/>
                  </a:cubicBezTo>
                  <a:cubicBezTo>
                    <a:pt x="22123" y="12135"/>
                    <a:pt x="21244" y="12435"/>
                    <a:pt x="20190" y="12435"/>
                  </a:cubicBezTo>
                  <a:cubicBezTo>
                    <a:pt x="16754" y="12435"/>
                    <a:pt x="11464" y="9245"/>
                    <a:pt x="8169" y="9245"/>
                  </a:cubicBezTo>
                  <a:cubicBezTo>
                    <a:pt x="7874" y="9245"/>
                    <a:pt x="7595" y="9271"/>
                    <a:pt x="7334" y="9326"/>
                  </a:cubicBezTo>
                  <a:cubicBezTo>
                    <a:pt x="250" y="10850"/>
                    <a:pt x="0" y="20733"/>
                    <a:pt x="4489" y="24912"/>
                  </a:cubicBezTo>
                  <a:cubicBezTo>
                    <a:pt x="6646" y="26915"/>
                    <a:pt x="8569" y="27712"/>
                    <a:pt x="10339" y="27712"/>
                  </a:cubicBezTo>
                  <a:cubicBezTo>
                    <a:pt x="13493" y="27712"/>
                    <a:pt x="16167" y="25184"/>
                    <a:pt x="18836" y="22447"/>
                  </a:cubicBezTo>
                  <a:cubicBezTo>
                    <a:pt x="19157" y="22983"/>
                    <a:pt x="19455" y="23638"/>
                    <a:pt x="19753" y="24281"/>
                  </a:cubicBezTo>
                  <a:cubicBezTo>
                    <a:pt x="20515" y="25924"/>
                    <a:pt x="21288" y="27626"/>
                    <a:pt x="22550" y="27852"/>
                  </a:cubicBezTo>
                  <a:cubicBezTo>
                    <a:pt x="22658" y="27876"/>
                    <a:pt x="22753" y="27888"/>
                    <a:pt x="22860" y="27888"/>
                  </a:cubicBezTo>
                  <a:cubicBezTo>
                    <a:pt x="23455" y="27888"/>
                    <a:pt x="24086" y="27555"/>
                    <a:pt x="24777" y="26900"/>
                  </a:cubicBezTo>
                  <a:cubicBezTo>
                    <a:pt x="25444" y="26995"/>
                    <a:pt x="26134" y="27031"/>
                    <a:pt x="26837" y="27067"/>
                  </a:cubicBezTo>
                  <a:cubicBezTo>
                    <a:pt x="27051" y="27079"/>
                    <a:pt x="27289" y="27079"/>
                    <a:pt x="27515" y="27102"/>
                  </a:cubicBezTo>
                  <a:cubicBezTo>
                    <a:pt x="31218" y="27305"/>
                    <a:pt x="31492" y="28019"/>
                    <a:pt x="31861" y="30900"/>
                  </a:cubicBezTo>
                  <a:cubicBezTo>
                    <a:pt x="32075" y="32615"/>
                    <a:pt x="31861" y="34508"/>
                    <a:pt x="31861" y="36246"/>
                  </a:cubicBezTo>
                  <a:cubicBezTo>
                    <a:pt x="31861" y="39294"/>
                    <a:pt x="31861" y="42342"/>
                    <a:pt x="31861" y="45390"/>
                  </a:cubicBezTo>
                  <a:cubicBezTo>
                    <a:pt x="31861" y="45628"/>
                    <a:pt x="31921" y="45926"/>
                    <a:pt x="32147" y="45938"/>
                  </a:cubicBezTo>
                  <a:cubicBezTo>
                    <a:pt x="32151" y="45938"/>
                    <a:pt x="32156" y="45938"/>
                    <a:pt x="32160" y="45938"/>
                  </a:cubicBezTo>
                  <a:cubicBezTo>
                    <a:pt x="32400" y="45938"/>
                    <a:pt x="32480" y="45612"/>
                    <a:pt x="32480" y="45378"/>
                  </a:cubicBezTo>
                  <a:lnTo>
                    <a:pt x="32528" y="34913"/>
                  </a:lnTo>
                  <a:cubicBezTo>
                    <a:pt x="32528" y="33163"/>
                    <a:pt x="32552" y="31424"/>
                    <a:pt x="32552" y="29674"/>
                  </a:cubicBezTo>
                  <a:cubicBezTo>
                    <a:pt x="32540" y="28293"/>
                    <a:pt x="32611" y="27114"/>
                    <a:pt x="33338" y="25888"/>
                  </a:cubicBezTo>
                  <a:cubicBezTo>
                    <a:pt x="33540" y="26174"/>
                    <a:pt x="33838" y="26400"/>
                    <a:pt x="34231" y="26412"/>
                  </a:cubicBezTo>
                  <a:cubicBezTo>
                    <a:pt x="34516" y="26412"/>
                    <a:pt x="34766" y="26269"/>
                    <a:pt x="34981" y="26138"/>
                  </a:cubicBezTo>
                  <a:cubicBezTo>
                    <a:pt x="36481" y="25162"/>
                    <a:pt x="37148" y="23507"/>
                    <a:pt x="37755" y="21733"/>
                  </a:cubicBezTo>
                  <a:cubicBezTo>
                    <a:pt x="38100" y="20733"/>
                    <a:pt x="38576" y="19792"/>
                    <a:pt x="39148" y="18935"/>
                  </a:cubicBezTo>
                  <a:cubicBezTo>
                    <a:pt x="40787" y="19529"/>
                    <a:pt x="42460" y="19818"/>
                    <a:pt x="44102" y="19818"/>
                  </a:cubicBezTo>
                  <a:cubicBezTo>
                    <a:pt x="48414" y="19818"/>
                    <a:pt x="52519" y="17826"/>
                    <a:pt x="55269" y="14137"/>
                  </a:cubicBezTo>
                  <a:cubicBezTo>
                    <a:pt x="60282" y="7445"/>
                    <a:pt x="55004" y="1447"/>
                    <a:pt x="48361" y="1447"/>
                  </a:cubicBezTo>
                  <a:cubicBezTo>
                    <a:pt x="47463" y="1447"/>
                    <a:pt x="46539" y="1557"/>
                    <a:pt x="45613" y="1790"/>
                  </a:cubicBezTo>
                  <a:cubicBezTo>
                    <a:pt x="45220" y="500"/>
                    <a:pt x="44620" y="0"/>
                    <a:pt x="4389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6927299" y="1652695"/>
              <a:ext cx="411141" cy="313267"/>
            </a:xfrm>
            <a:custGeom>
              <a:avLst/>
              <a:gdLst/>
              <a:ahLst/>
              <a:cxnLst/>
              <a:rect l="l" t="t" r="r" b="b"/>
              <a:pathLst>
                <a:path w="39306" h="29949" extrusionOk="0">
                  <a:moveTo>
                    <a:pt x="21206" y="10708"/>
                  </a:moveTo>
                  <a:cubicBezTo>
                    <a:pt x="21479" y="10779"/>
                    <a:pt x="21741" y="10863"/>
                    <a:pt x="22015" y="10958"/>
                  </a:cubicBezTo>
                  <a:cubicBezTo>
                    <a:pt x="22075" y="11303"/>
                    <a:pt x="22110" y="11648"/>
                    <a:pt x="22075" y="11994"/>
                  </a:cubicBezTo>
                  <a:cubicBezTo>
                    <a:pt x="22039" y="12256"/>
                    <a:pt x="21956" y="12518"/>
                    <a:pt x="21860" y="12756"/>
                  </a:cubicBezTo>
                  <a:cubicBezTo>
                    <a:pt x="21372" y="12744"/>
                    <a:pt x="21194" y="12530"/>
                    <a:pt x="21170" y="11922"/>
                  </a:cubicBezTo>
                  <a:cubicBezTo>
                    <a:pt x="21158" y="11648"/>
                    <a:pt x="21170" y="11363"/>
                    <a:pt x="21194" y="11101"/>
                  </a:cubicBezTo>
                  <a:cubicBezTo>
                    <a:pt x="21194" y="10970"/>
                    <a:pt x="21206" y="10839"/>
                    <a:pt x="21206" y="10708"/>
                  </a:cubicBezTo>
                  <a:close/>
                  <a:moveTo>
                    <a:pt x="15955" y="11315"/>
                  </a:moveTo>
                  <a:lnTo>
                    <a:pt x="15955" y="11315"/>
                  </a:lnTo>
                  <a:cubicBezTo>
                    <a:pt x="15872" y="11922"/>
                    <a:pt x="15872" y="12553"/>
                    <a:pt x="16014" y="13256"/>
                  </a:cubicBezTo>
                  <a:cubicBezTo>
                    <a:pt x="16038" y="13375"/>
                    <a:pt x="16086" y="13494"/>
                    <a:pt x="16133" y="13601"/>
                  </a:cubicBezTo>
                  <a:cubicBezTo>
                    <a:pt x="16193" y="13768"/>
                    <a:pt x="16264" y="13946"/>
                    <a:pt x="16217" y="14042"/>
                  </a:cubicBezTo>
                  <a:cubicBezTo>
                    <a:pt x="16205" y="14065"/>
                    <a:pt x="16181" y="14089"/>
                    <a:pt x="16145" y="14113"/>
                  </a:cubicBezTo>
                  <a:cubicBezTo>
                    <a:pt x="16086" y="14018"/>
                    <a:pt x="16014" y="13934"/>
                    <a:pt x="15943" y="13851"/>
                  </a:cubicBezTo>
                  <a:cubicBezTo>
                    <a:pt x="15764" y="13637"/>
                    <a:pt x="15610" y="13434"/>
                    <a:pt x="15502" y="13220"/>
                  </a:cubicBezTo>
                  <a:cubicBezTo>
                    <a:pt x="15312" y="12803"/>
                    <a:pt x="15252" y="12280"/>
                    <a:pt x="15276" y="11779"/>
                  </a:cubicBezTo>
                  <a:cubicBezTo>
                    <a:pt x="15502" y="11601"/>
                    <a:pt x="15729" y="11446"/>
                    <a:pt x="15955" y="11315"/>
                  </a:cubicBezTo>
                  <a:close/>
                  <a:moveTo>
                    <a:pt x="22372" y="11077"/>
                  </a:moveTo>
                  <a:lnTo>
                    <a:pt x="22372" y="11077"/>
                  </a:lnTo>
                  <a:cubicBezTo>
                    <a:pt x="22753" y="11220"/>
                    <a:pt x="23158" y="11375"/>
                    <a:pt x="23563" y="11541"/>
                  </a:cubicBezTo>
                  <a:cubicBezTo>
                    <a:pt x="23515" y="12399"/>
                    <a:pt x="23444" y="13244"/>
                    <a:pt x="23242" y="14006"/>
                  </a:cubicBezTo>
                  <a:cubicBezTo>
                    <a:pt x="23170" y="14268"/>
                    <a:pt x="23087" y="14482"/>
                    <a:pt x="22991" y="14673"/>
                  </a:cubicBezTo>
                  <a:cubicBezTo>
                    <a:pt x="22539" y="14649"/>
                    <a:pt x="22241" y="14542"/>
                    <a:pt x="22099" y="14363"/>
                  </a:cubicBezTo>
                  <a:cubicBezTo>
                    <a:pt x="21932" y="14173"/>
                    <a:pt x="21908" y="13863"/>
                    <a:pt x="22003" y="13446"/>
                  </a:cubicBezTo>
                  <a:cubicBezTo>
                    <a:pt x="22039" y="13268"/>
                    <a:pt x="22099" y="13089"/>
                    <a:pt x="22170" y="12899"/>
                  </a:cubicBezTo>
                  <a:cubicBezTo>
                    <a:pt x="22265" y="12625"/>
                    <a:pt x="22360" y="12351"/>
                    <a:pt x="22408" y="12029"/>
                  </a:cubicBezTo>
                  <a:cubicBezTo>
                    <a:pt x="22444" y="11708"/>
                    <a:pt x="22408" y="11387"/>
                    <a:pt x="22372" y="11077"/>
                  </a:cubicBezTo>
                  <a:close/>
                  <a:moveTo>
                    <a:pt x="19705" y="10422"/>
                  </a:moveTo>
                  <a:cubicBezTo>
                    <a:pt x="20098" y="10458"/>
                    <a:pt x="20479" y="10529"/>
                    <a:pt x="20884" y="10625"/>
                  </a:cubicBezTo>
                  <a:cubicBezTo>
                    <a:pt x="20872" y="10779"/>
                    <a:pt x="20860" y="10922"/>
                    <a:pt x="20860" y="11077"/>
                  </a:cubicBezTo>
                  <a:cubicBezTo>
                    <a:pt x="20836" y="11351"/>
                    <a:pt x="20825" y="11637"/>
                    <a:pt x="20836" y="11934"/>
                  </a:cubicBezTo>
                  <a:cubicBezTo>
                    <a:pt x="20860" y="12446"/>
                    <a:pt x="20991" y="13006"/>
                    <a:pt x="21753" y="13077"/>
                  </a:cubicBezTo>
                  <a:cubicBezTo>
                    <a:pt x="21729" y="13172"/>
                    <a:pt x="21694" y="13268"/>
                    <a:pt x="21670" y="13375"/>
                  </a:cubicBezTo>
                  <a:cubicBezTo>
                    <a:pt x="21563" y="13899"/>
                    <a:pt x="21610" y="14292"/>
                    <a:pt x="21837" y="14566"/>
                  </a:cubicBezTo>
                  <a:cubicBezTo>
                    <a:pt x="22027" y="14804"/>
                    <a:pt x="22337" y="14947"/>
                    <a:pt x="22789" y="14994"/>
                  </a:cubicBezTo>
                  <a:cubicBezTo>
                    <a:pt x="22646" y="15185"/>
                    <a:pt x="22503" y="15351"/>
                    <a:pt x="22337" y="15530"/>
                  </a:cubicBezTo>
                  <a:cubicBezTo>
                    <a:pt x="22134" y="15756"/>
                    <a:pt x="21920" y="15994"/>
                    <a:pt x="21706" y="16304"/>
                  </a:cubicBezTo>
                  <a:cubicBezTo>
                    <a:pt x="21694" y="16328"/>
                    <a:pt x="21682" y="16340"/>
                    <a:pt x="21670" y="16351"/>
                  </a:cubicBezTo>
                  <a:cubicBezTo>
                    <a:pt x="21659" y="16349"/>
                    <a:pt x="21647" y="16347"/>
                    <a:pt x="21635" y="16347"/>
                  </a:cubicBezTo>
                  <a:cubicBezTo>
                    <a:pt x="21595" y="16347"/>
                    <a:pt x="21554" y="16363"/>
                    <a:pt x="21527" y="16399"/>
                  </a:cubicBezTo>
                  <a:cubicBezTo>
                    <a:pt x="21424" y="16511"/>
                    <a:pt x="21290" y="16567"/>
                    <a:pt x="21124" y="16567"/>
                  </a:cubicBezTo>
                  <a:cubicBezTo>
                    <a:pt x="21061" y="16567"/>
                    <a:pt x="20993" y="16558"/>
                    <a:pt x="20920" y="16542"/>
                  </a:cubicBezTo>
                  <a:cubicBezTo>
                    <a:pt x="20348" y="16411"/>
                    <a:pt x="19753" y="15839"/>
                    <a:pt x="19634" y="15458"/>
                  </a:cubicBezTo>
                  <a:cubicBezTo>
                    <a:pt x="19503" y="15030"/>
                    <a:pt x="19586" y="14577"/>
                    <a:pt x="19693" y="14101"/>
                  </a:cubicBezTo>
                  <a:cubicBezTo>
                    <a:pt x="19741" y="13851"/>
                    <a:pt x="19801" y="13589"/>
                    <a:pt x="19813" y="13327"/>
                  </a:cubicBezTo>
                  <a:cubicBezTo>
                    <a:pt x="19872" y="12541"/>
                    <a:pt x="19896" y="11387"/>
                    <a:pt x="19705" y="10422"/>
                  </a:cubicBezTo>
                  <a:close/>
                  <a:moveTo>
                    <a:pt x="14931" y="12041"/>
                  </a:moveTo>
                  <a:cubicBezTo>
                    <a:pt x="14943" y="12530"/>
                    <a:pt x="15026" y="12982"/>
                    <a:pt x="15205" y="13351"/>
                  </a:cubicBezTo>
                  <a:cubicBezTo>
                    <a:pt x="15324" y="13613"/>
                    <a:pt x="15502" y="13839"/>
                    <a:pt x="15681" y="14054"/>
                  </a:cubicBezTo>
                  <a:cubicBezTo>
                    <a:pt x="15752" y="14149"/>
                    <a:pt x="15824" y="14244"/>
                    <a:pt x="15895" y="14327"/>
                  </a:cubicBezTo>
                  <a:cubicBezTo>
                    <a:pt x="15895" y="14351"/>
                    <a:pt x="15895" y="14375"/>
                    <a:pt x="15907" y="14399"/>
                  </a:cubicBezTo>
                  <a:cubicBezTo>
                    <a:pt x="15919" y="14446"/>
                    <a:pt x="15967" y="14482"/>
                    <a:pt x="16014" y="14494"/>
                  </a:cubicBezTo>
                  <a:cubicBezTo>
                    <a:pt x="16086" y="14613"/>
                    <a:pt x="16157" y="14744"/>
                    <a:pt x="16193" y="14887"/>
                  </a:cubicBezTo>
                  <a:cubicBezTo>
                    <a:pt x="16276" y="15197"/>
                    <a:pt x="16229" y="15506"/>
                    <a:pt x="16038" y="15804"/>
                  </a:cubicBezTo>
                  <a:cubicBezTo>
                    <a:pt x="15764" y="16220"/>
                    <a:pt x="15252" y="16554"/>
                    <a:pt x="14717" y="16661"/>
                  </a:cubicBezTo>
                  <a:cubicBezTo>
                    <a:pt x="14574" y="16554"/>
                    <a:pt x="14419" y="16435"/>
                    <a:pt x="14264" y="16292"/>
                  </a:cubicBezTo>
                  <a:cubicBezTo>
                    <a:pt x="13967" y="16006"/>
                    <a:pt x="13550" y="14827"/>
                    <a:pt x="13276" y="13613"/>
                  </a:cubicBezTo>
                  <a:cubicBezTo>
                    <a:pt x="13705" y="13184"/>
                    <a:pt x="14133" y="12756"/>
                    <a:pt x="14574" y="12351"/>
                  </a:cubicBezTo>
                  <a:cubicBezTo>
                    <a:pt x="14693" y="12244"/>
                    <a:pt x="14824" y="12149"/>
                    <a:pt x="14931" y="12041"/>
                  </a:cubicBezTo>
                  <a:close/>
                  <a:moveTo>
                    <a:pt x="23884" y="11684"/>
                  </a:moveTo>
                  <a:cubicBezTo>
                    <a:pt x="24277" y="11839"/>
                    <a:pt x="24682" y="12006"/>
                    <a:pt x="25087" y="12184"/>
                  </a:cubicBezTo>
                  <a:cubicBezTo>
                    <a:pt x="25123" y="12196"/>
                    <a:pt x="25158" y="12208"/>
                    <a:pt x="25206" y="12220"/>
                  </a:cubicBezTo>
                  <a:cubicBezTo>
                    <a:pt x="24837" y="12791"/>
                    <a:pt x="24527" y="13411"/>
                    <a:pt x="24301" y="14065"/>
                  </a:cubicBezTo>
                  <a:cubicBezTo>
                    <a:pt x="23932" y="15161"/>
                    <a:pt x="23515" y="16185"/>
                    <a:pt x="22622" y="16756"/>
                  </a:cubicBezTo>
                  <a:cubicBezTo>
                    <a:pt x="22534" y="16822"/>
                    <a:pt x="22446" y="16889"/>
                    <a:pt x="22339" y="16889"/>
                  </a:cubicBezTo>
                  <a:cubicBezTo>
                    <a:pt x="22330" y="16889"/>
                    <a:pt x="22322" y="16888"/>
                    <a:pt x="22313" y="16887"/>
                  </a:cubicBezTo>
                  <a:cubicBezTo>
                    <a:pt x="22146" y="16887"/>
                    <a:pt x="22015" y="16721"/>
                    <a:pt x="21932" y="16554"/>
                  </a:cubicBezTo>
                  <a:cubicBezTo>
                    <a:pt x="21944" y="16542"/>
                    <a:pt x="21956" y="16518"/>
                    <a:pt x="21979" y="16494"/>
                  </a:cubicBezTo>
                  <a:cubicBezTo>
                    <a:pt x="22182" y="16197"/>
                    <a:pt x="22384" y="15970"/>
                    <a:pt x="22587" y="15756"/>
                  </a:cubicBezTo>
                  <a:cubicBezTo>
                    <a:pt x="22789" y="15518"/>
                    <a:pt x="22991" y="15304"/>
                    <a:pt x="23170" y="15006"/>
                  </a:cubicBezTo>
                  <a:lnTo>
                    <a:pt x="23242" y="15006"/>
                  </a:lnTo>
                  <a:cubicBezTo>
                    <a:pt x="23325" y="15006"/>
                    <a:pt x="23408" y="14935"/>
                    <a:pt x="23396" y="14839"/>
                  </a:cubicBezTo>
                  <a:cubicBezTo>
                    <a:pt x="23396" y="14792"/>
                    <a:pt x="23372" y="14744"/>
                    <a:pt x="23337" y="14708"/>
                  </a:cubicBezTo>
                  <a:cubicBezTo>
                    <a:pt x="23420" y="14530"/>
                    <a:pt x="23503" y="14327"/>
                    <a:pt x="23563" y="14089"/>
                  </a:cubicBezTo>
                  <a:cubicBezTo>
                    <a:pt x="23765" y="13327"/>
                    <a:pt x="23837" y="12506"/>
                    <a:pt x="23884" y="11684"/>
                  </a:cubicBezTo>
                  <a:close/>
                  <a:moveTo>
                    <a:pt x="12990" y="13911"/>
                  </a:moveTo>
                  <a:cubicBezTo>
                    <a:pt x="13276" y="15101"/>
                    <a:pt x="13693" y="16209"/>
                    <a:pt x="14038" y="16542"/>
                  </a:cubicBezTo>
                  <a:cubicBezTo>
                    <a:pt x="14193" y="16673"/>
                    <a:pt x="14336" y="16804"/>
                    <a:pt x="14490" y="16899"/>
                  </a:cubicBezTo>
                  <a:cubicBezTo>
                    <a:pt x="14514" y="16971"/>
                    <a:pt x="14574" y="17006"/>
                    <a:pt x="14645" y="17006"/>
                  </a:cubicBezTo>
                  <a:lnTo>
                    <a:pt x="14657" y="17006"/>
                  </a:lnTo>
                  <a:cubicBezTo>
                    <a:pt x="15002" y="17233"/>
                    <a:pt x="15371" y="17363"/>
                    <a:pt x="15752" y="17459"/>
                  </a:cubicBezTo>
                  <a:cubicBezTo>
                    <a:pt x="15445" y="17717"/>
                    <a:pt x="15170" y="17843"/>
                    <a:pt x="14914" y="17843"/>
                  </a:cubicBezTo>
                  <a:cubicBezTo>
                    <a:pt x="14864" y="17843"/>
                    <a:pt x="14814" y="17838"/>
                    <a:pt x="14764" y="17828"/>
                  </a:cubicBezTo>
                  <a:cubicBezTo>
                    <a:pt x="14109" y="17709"/>
                    <a:pt x="13645" y="16685"/>
                    <a:pt x="13181" y="15685"/>
                  </a:cubicBezTo>
                  <a:cubicBezTo>
                    <a:pt x="12966" y="15220"/>
                    <a:pt x="12764" y="14756"/>
                    <a:pt x="12526" y="14387"/>
                  </a:cubicBezTo>
                  <a:cubicBezTo>
                    <a:pt x="12681" y="14232"/>
                    <a:pt x="12835" y="14065"/>
                    <a:pt x="12990" y="13911"/>
                  </a:cubicBezTo>
                  <a:close/>
                  <a:moveTo>
                    <a:pt x="19128" y="10394"/>
                  </a:moveTo>
                  <a:cubicBezTo>
                    <a:pt x="19206" y="10394"/>
                    <a:pt x="19283" y="10396"/>
                    <a:pt x="19360" y="10398"/>
                  </a:cubicBezTo>
                  <a:cubicBezTo>
                    <a:pt x="19586" y="11446"/>
                    <a:pt x="19527" y="12780"/>
                    <a:pt x="19479" y="13303"/>
                  </a:cubicBezTo>
                  <a:cubicBezTo>
                    <a:pt x="19467" y="13542"/>
                    <a:pt x="19420" y="13780"/>
                    <a:pt x="19360" y="14030"/>
                  </a:cubicBezTo>
                  <a:cubicBezTo>
                    <a:pt x="19265" y="14530"/>
                    <a:pt x="19158" y="15054"/>
                    <a:pt x="19312" y="15566"/>
                  </a:cubicBezTo>
                  <a:cubicBezTo>
                    <a:pt x="19479" y="16101"/>
                    <a:pt x="20205" y="16721"/>
                    <a:pt x="20836" y="16863"/>
                  </a:cubicBezTo>
                  <a:cubicBezTo>
                    <a:pt x="20944" y="16887"/>
                    <a:pt x="21039" y="16899"/>
                    <a:pt x="21122" y="16899"/>
                  </a:cubicBezTo>
                  <a:cubicBezTo>
                    <a:pt x="21206" y="16899"/>
                    <a:pt x="21289" y="16887"/>
                    <a:pt x="21360" y="16863"/>
                  </a:cubicBezTo>
                  <a:lnTo>
                    <a:pt x="21360" y="16863"/>
                  </a:lnTo>
                  <a:cubicBezTo>
                    <a:pt x="21039" y="17471"/>
                    <a:pt x="20920" y="17959"/>
                    <a:pt x="20884" y="18459"/>
                  </a:cubicBezTo>
                  <a:cubicBezTo>
                    <a:pt x="20836" y="18483"/>
                    <a:pt x="20801" y="18530"/>
                    <a:pt x="20789" y="18590"/>
                  </a:cubicBezTo>
                  <a:cubicBezTo>
                    <a:pt x="20455" y="17792"/>
                    <a:pt x="19765" y="17435"/>
                    <a:pt x="17967" y="17328"/>
                  </a:cubicBezTo>
                  <a:cubicBezTo>
                    <a:pt x="17812" y="17328"/>
                    <a:pt x="17657" y="17316"/>
                    <a:pt x="17515" y="17316"/>
                  </a:cubicBezTo>
                  <a:cubicBezTo>
                    <a:pt x="16645" y="17268"/>
                    <a:pt x="15860" y="17233"/>
                    <a:pt x="15133" y="16887"/>
                  </a:cubicBezTo>
                  <a:cubicBezTo>
                    <a:pt x="15622" y="16709"/>
                    <a:pt x="16062" y="16387"/>
                    <a:pt x="16312" y="15994"/>
                  </a:cubicBezTo>
                  <a:cubicBezTo>
                    <a:pt x="16562" y="15613"/>
                    <a:pt x="16634" y="15208"/>
                    <a:pt x="16514" y="14804"/>
                  </a:cubicBezTo>
                  <a:cubicBezTo>
                    <a:pt x="16479" y="14649"/>
                    <a:pt x="16407" y="14518"/>
                    <a:pt x="16336" y="14387"/>
                  </a:cubicBezTo>
                  <a:cubicBezTo>
                    <a:pt x="16419" y="14327"/>
                    <a:pt x="16491" y="14256"/>
                    <a:pt x="16526" y="14173"/>
                  </a:cubicBezTo>
                  <a:cubicBezTo>
                    <a:pt x="16622" y="13946"/>
                    <a:pt x="16526" y="13708"/>
                    <a:pt x="16443" y="13482"/>
                  </a:cubicBezTo>
                  <a:cubicBezTo>
                    <a:pt x="16395" y="13375"/>
                    <a:pt x="16360" y="13280"/>
                    <a:pt x="16336" y="13184"/>
                  </a:cubicBezTo>
                  <a:cubicBezTo>
                    <a:pt x="16181" y="12422"/>
                    <a:pt x="16193" y="11768"/>
                    <a:pt x="16324" y="11101"/>
                  </a:cubicBezTo>
                  <a:cubicBezTo>
                    <a:pt x="17280" y="10595"/>
                    <a:pt x="18205" y="10394"/>
                    <a:pt x="19128" y="10394"/>
                  </a:cubicBezTo>
                  <a:close/>
                  <a:moveTo>
                    <a:pt x="28625" y="0"/>
                  </a:moveTo>
                  <a:cubicBezTo>
                    <a:pt x="26989" y="0"/>
                    <a:pt x="24343" y="3868"/>
                    <a:pt x="22777" y="3868"/>
                  </a:cubicBezTo>
                  <a:cubicBezTo>
                    <a:pt x="22716" y="3868"/>
                    <a:pt x="22656" y="3862"/>
                    <a:pt x="22599" y="3850"/>
                  </a:cubicBezTo>
                  <a:cubicBezTo>
                    <a:pt x="20769" y="3475"/>
                    <a:pt x="19994" y="1181"/>
                    <a:pt x="18312" y="1181"/>
                  </a:cubicBezTo>
                  <a:cubicBezTo>
                    <a:pt x="17805" y="1181"/>
                    <a:pt x="17216" y="1389"/>
                    <a:pt x="16491" y="1921"/>
                  </a:cubicBezTo>
                  <a:cubicBezTo>
                    <a:pt x="14348" y="3493"/>
                    <a:pt x="16062" y="5767"/>
                    <a:pt x="14812" y="7398"/>
                  </a:cubicBezTo>
                  <a:cubicBezTo>
                    <a:pt x="14424" y="7911"/>
                    <a:pt x="13850" y="8108"/>
                    <a:pt x="13161" y="8108"/>
                  </a:cubicBezTo>
                  <a:cubicBezTo>
                    <a:pt x="10919" y="8108"/>
                    <a:pt x="7468" y="6025"/>
                    <a:pt x="5323" y="6025"/>
                  </a:cubicBezTo>
                  <a:cubicBezTo>
                    <a:pt x="5134" y="6025"/>
                    <a:pt x="4954" y="6041"/>
                    <a:pt x="4787" y="6076"/>
                  </a:cubicBezTo>
                  <a:cubicBezTo>
                    <a:pt x="167" y="7077"/>
                    <a:pt x="1" y="13518"/>
                    <a:pt x="2929" y="16244"/>
                  </a:cubicBezTo>
                  <a:cubicBezTo>
                    <a:pt x="4333" y="17550"/>
                    <a:pt x="5585" y="18069"/>
                    <a:pt x="6739" y="18069"/>
                  </a:cubicBezTo>
                  <a:cubicBezTo>
                    <a:pt x="8795" y="18069"/>
                    <a:pt x="10541" y="16421"/>
                    <a:pt x="12288" y="14637"/>
                  </a:cubicBezTo>
                  <a:cubicBezTo>
                    <a:pt x="12490" y="14982"/>
                    <a:pt x="12693" y="15411"/>
                    <a:pt x="12883" y="15828"/>
                  </a:cubicBezTo>
                  <a:cubicBezTo>
                    <a:pt x="13371" y="16899"/>
                    <a:pt x="13883" y="18006"/>
                    <a:pt x="14705" y="18161"/>
                  </a:cubicBezTo>
                  <a:cubicBezTo>
                    <a:pt x="14776" y="18173"/>
                    <a:pt x="14836" y="18185"/>
                    <a:pt x="14907" y="18185"/>
                  </a:cubicBezTo>
                  <a:cubicBezTo>
                    <a:pt x="15300" y="18185"/>
                    <a:pt x="15705" y="17971"/>
                    <a:pt x="16157" y="17530"/>
                  </a:cubicBezTo>
                  <a:cubicBezTo>
                    <a:pt x="16598" y="17602"/>
                    <a:pt x="17038" y="17625"/>
                    <a:pt x="17491" y="17649"/>
                  </a:cubicBezTo>
                  <a:cubicBezTo>
                    <a:pt x="17646" y="17649"/>
                    <a:pt x="17788" y="17661"/>
                    <a:pt x="17943" y="17661"/>
                  </a:cubicBezTo>
                  <a:cubicBezTo>
                    <a:pt x="20360" y="17804"/>
                    <a:pt x="20539" y="18268"/>
                    <a:pt x="20777" y="20138"/>
                  </a:cubicBezTo>
                  <a:cubicBezTo>
                    <a:pt x="20920" y="21269"/>
                    <a:pt x="20777" y="22507"/>
                    <a:pt x="20777" y="23638"/>
                  </a:cubicBezTo>
                  <a:cubicBezTo>
                    <a:pt x="20777" y="25614"/>
                    <a:pt x="20777" y="27603"/>
                    <a:pt x="20777" y="29591"/>
                  </a:cubicBezTo>
                  <a:cubicBezTo>
                    <a:pt x="20777" y="29746"/>
                    <a:pt x="20813" y="29936"/>
                    <a:pt x="20967" y="29948"/>
                  </a:cubicBezTo>
                  <a:cubicBezTo>
                    <a:pt x="20972" y="29949"/>
                    <a:pt x="20976" y="29949"/>
                    <a:pt x="20980" y="29949"/>
                  </a:cubicBezTo>
                  <a:cubicBezTo>
                    <a:pt x="21125" y="29949"/>
                    <a:pt x="21182" y="29742"/>
                    <a:pt x="21182" y="29579"/>
                  </a:cubicBezTo>
                  <a:cubicBezTo>
                    <a:pt x="21194" y="27305"/>
                    <a:pt x="21194" y="25031"/>
                    <a:pt x="21206" y="22757"/>
                  </a:cubicBezTo>
                  <a:cubicBezTo>
                    <a:pt x="21217" y="21626"/>
                    <a:pt x="21229" y="20483"/>
                    <a:pt x="21217" y="19352"/>
                  </a:cubicBezTo>
                  <a:cubicBezTo>
                    <a:pt x="21217" y="18447"/>
                    <a:pt x="21265" y="17685"/>
                    <a:pt x="21741" y="16875"/>
                  </a:cubicBezTo>
                  <a:cubicBezTo>
                    <a:pt x="21872" y="17066"/>
                    <a:pt x="22063" y="17221"/>
                    <a:pt x="22313" y="17221"/>
                  </a:cubicBezTo>
                  <a:cubicBezTo>
                    <a:pt x="22503" y="17221"/>
                    <a:pt x="22670" y="17125"/>
                    <a:pt x="22813" y="17042"/>
                  </a:cubicBezTo>
                  <a:cubicBezTo>
                    <a:pt x="23789" y="16411"/>
                    <a:pt x="24218" y="15328"/>
                    <a:pt x="24623" y="14173"/>
                  </a:cubicBezTo>
                  <a:cubicBezTo>
                    <a:pt x="24849" y="13518"/>
                    <a:pt x="25158" y="12899"/>
                    <a:pt x="25528" y="12339"/>
                  </a:cubicBezTo>
                  <a:cubicBezTo>
                    <a:pt x="26598" y="12728"/>
                    <a:pt x="27690" y="12917"/>
                    <a:pt x="28762" y="12917"/>
                  </a:cubicBezTo>
                  <a:cubicBezTo>
                    <a:pt x="31568" y="12917"/>
                    <a:pt x="34241" y="11623"/>
                    <a:pt x="36041" y="9220"/>
                  </a:cubicBezTo>
                  <a:cubicBezTo>
                    <a:pt x="39305" y="4853"/>
                    <a:pt x="35860" y="939"/>
                    <a:pt x="31523" y="939"/>
                  </a:cubicBezTo>
                  <a:cubicBezTo>
                    <a:pt x="30941" y="939"/>
                    <a:pt x="30342" y="1010"/>
                    <a:pt x="29742" y="1159"/>
                  </a:cubicBezTo>
                  <a:cubicBezTo>
                    <a:pt x="29488" y="324"/>
                    <a:pt x="29099" y="0"/>
                    <a:pt x="2862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6572580" y="1342106"/>
              <a:ext cx="551755" cy="384991"/>
            </a:xfrm>
            <a:custGeom>
              <a:avLst/>
              <a:gdLst/>
              <a:ahLst/>
              <a:cxnLst/>
              <a:rect l="l" t="t" r="r" b="b"/>
              <a:pathLst>
                <a:path w="52749" h="36806" extrusionOk="0">
                  <a:moveTo>
                    <a:pt x="24280" y="13159"/>
                  </a:moveTo>
                  <a:cubicBezTo>
                    <a:pt x="24292" y="13326"/>
                    <a:pt x="24304" y="13481"/>
                    <a:pt x="24304" y="13636"/>
                  </a:cubicBezTo>
                  <a:cubicBezTo>
                    <a:pt x="24328" y="13969"/>
                    <a:pt x="24352" y="14302"/>
                    <a:pt x="24340" y="14648"/>
                  </a:cubicBezTo>
                  <a:cubicBezTo>
                    <a:pt x="24304" y="15398"/>
                    <a:pt x="24066" y="15660"/>
                    <a:pt x="23399" y="15672"/>
                  </a:cubicBezTo>
                  <a:cubicBezTo>
                    <a:pt x="23280" y="15374"/>
                    <a:pt x="23173" y="15064"/>
                    <a:pt x="23125" y="14731"/>
                  </a:cubicBezTo>
                  <a:cubicBezTo>
                    <a:pt x="23078" y="14314"/>
                    <a:pt x="23125" y="13886"/>
                    <a:pt x="23209" y="13457"/>
                  </a:cubicBezTo>
                  <a:cubicBezTo>
                    <a:pt x="23566" y="13350"/>
                    <a:pt x="23923" y="13243"/>
                    <a:pt x="24280" y="13159"/>
                  </a:cubicBezTo>
                  <a:close/>
                  <a:moveTo>
                    <a:pt x="31329" y="13898"/>
                  </a:moveTo>
                  <a:lnTo>
                    <a:pt x="31329" y="13898"/>
                  </a:lnTo>
                  <a:cubicBezTo>
                    <a:pt x="31638" y="14064"/>
                    <a:pt x="31936" y="14255"/>
                    <a:pt x="32246" y="14469"/>
                  </a:cubicBezTo>
                  <a:cubicBezTo>
                    <a:pt x="32281" y="15088"/>
                    <a:pt x="32198" y="15731"/>
                    <a:pt x="31936" y="16243"/>
                  </a:cubicBezTo>
                  <a:cubicBezTo>
                    <a:pt x="31805" y="16517"/>
                    <a:pt x="31579" y="16755"/>
                    <a:pt x="31353" y="17017"/>
                  </a:cubicBezTo>
                  <a:cubicBezTo>
                    <a:pt x="31257" y="17124"/>
                    <a:pt x="31162" y="17231"/>
                    <a:pt x="31067" y="17339"/>
                  </a:cubicBezTo>
                  <a:cubicBezTo>
                    <a:pt x="31031" y="17315"/>
                    <a:pt x="30995" y="17279"/>
                    <a:pt x="30984" y="17243"/>
                  </a:cubicBezTo>
                  <a:cubicBezTo>
                    <a:pt x="30924" y="17124"/>
                    <a:pt x="31007" y="16922"/>
                    <a:pt x="31103" y="16719"/>
                  </a:cubicBezTo>
                  <a:cubicBezTo>
                    <a:pt x="31162" y="16577"/>
                    <a:pt x="31222" y="16434"/>
                    <a:pt x="31257" y="16279"/>
                  </a:cubicBezTo>
                  <a:cubicBezTo>
                    <a:pt x="31448" y="15422"/>
                    <a:pt x="31448" y="14648"/>
                    <a:pt x="31329" y="13898"/>
                  </a:cubicBezTo>
                  <a:close/>
                  <a:moveTo>
                    <a:pt x="22733" y="13612"/>
                  </a:moveTo>
                  <a:lnTo>
                    <a:pt x="22733" y="13612"/>
                  </a:lnTo>
                  <a:cubicBezTo>
                    <a:pt x="22673" y="13993"/>
                    <a:pt x="22637" y="14386"/>
                    <a:pt x="22685" y="14779"/>
                  </a:cubicBezTo>
                  <a:cubicBezTo>
                    <a:pt x="22733" y="15172"/>
                    <a:pt x="22864" y="15517"/>
                    <a:pt x="22994" y="15850"/>
                  </a:cubicBezTo>
                  <a:cubicBezTo>
                    <a:pt x="23090" y="16076"/>
                    <a:pt x="23173" y="16303"/>
                    <a:pt x="23221" y="16517"/>
                  </a:cubicBezTo>
                  <a:cubicBezTo>
                    <a:pt x="23352" y="17041"/>
                    <a:pt x="23304" y="17410"/>
                    <a:pt x="23102" y="17636"/>
                  </a:cubicBezTo>
                  <a:cubicBezTo>
                    <a:pt x="22899" y="17874"/>
                    <a:pt x="22506" y="17993"/>
                    <a:pt x="21899" y="18029"/>
                  </a:cubicBezTo>
                  <a:cubicBezTo>
                    <a:pt x="21768" y="17791"/>
                    <a:pt x="21649" y="17529"/>
                    <a:pt x="21554" y="17208"/>
                  </a:cubicBezTo>
                  <a:cubicBezTo>
                    <a:pt x="21280" y="16267"/>
                    <a:pt x="21185" y="15231"/>
                    <a:pt x="21137" y="14183"/>
                  </a:cubicBezTo>
                  <a:cubicBezTo>
                    <a:pt x="21673" y="13981"/>
                    <a:pt x="22209" y="13790"/>
                    <a:pt x="22733" y="13612"/>
                  </a:cubicBezTo>
                  <a:close/>
                  <a:moveTo>
                    <a:pt x="26304" y="12802"/>
                  </a:moveTo>
                  <a:lnTo>
                    <a:pt x="26304" y="12802"/>
                  </a:lnTo>
                  <a:cubicBezTo>
                    <a:pt x="26042" y="13993"/>
                    <a:pt x="26078" y="15410"/>
                    <a:pt x="26150" y="16374"/>
                  </a:cubicBezTo>
                  <a:cubicBezTo>
                    <a:pt x="26173" y="16696"/>
                    <a:pt x="26245" y="17017"/>
                    <a:pt x="26316" y="17327"/>
                  </a:cubicBezTo>
                  <a:cubicBezTo>
                    <a:pt x="26459" y="17910"/>
                    <a:pt x="26578" y="18470"/>
                    <a:pt x="26400" y="18994"/>
                  </a:cubicBezTo>
                  <a:cubicBezTo>
                    <a:pt x="26245" y="19470"/>
                    <a:pt x="25435" y="20160"/>
                    <a:pt x="24685" y="20315"/>
                  </a:cubicBezTo>
                  <a:cubicBezTo>
                    <a:pt x="24580" y="20340"/>
                    <a:pt x="24481" y="20352"/>
                    <a:pt x="24390" y="20352"/>
                  </a:cubicBezTo>
                  <a:cubicBezTo>
                    <a:pt x="24172" y="20352"/>
                    <a:pt x="23994" y="20283"/>
                    <a:pt x="23852" y="20148"/>
                  </a:cubicBezTo>
                  <a:cubicBezTo>
                    <a:pt x="23812" y="20109"/>
                    <a:pt x="23756" y="20086"/>
                    <a:pt x="23698" y="20086"/>
                  </a:cubicBezTo>
                  <a:cubicBezTo>
                    <a:pt x="23686" y="20086"/>
                    <a:pt x="23673" y="20087"/>
                    <a:pt x="23661" y="20089"/>
                  </a:cubicBezTo>
                  <a:cubicBezTo>
                    <a:pt x="23649" y="20065"/>
                    <a:pt x="23637" y="20053"/>
                    <a:pt x="23626" y="20041"/>
                  </a:cubicBezTo>
                  <a:cubicBezTo>
                    <a:pt x="23340" y="19648"/>
                    <a:pt x="23054" y="19363"/>
                    <a:pt x="22768" y="19077"/>
                  </a:cubicBezTo>
                  <a:cubicBezTo>
                    <a:pt x="22554" y="18863"/>
                    <a:pt x="22352" y="18660"/>
                    <a:pt x="22161" y="18422"/>
                  </a:cubicBezTo>
                  <a:cubicBezTo>
                    <a:pt x="22768" y="18362"/>
                    <a:pt x="23185" y="18196"/>
                    <a:pt x="23447" y="17898"/>
                  </a:cubicBezTo>
                  <a:cubicBezTo>
                    <a:pt x="23745" y="17565"/>
                    <a:pt x="23816" y="17077"/>
                    <a:pt x="23661" y="16434"/>
                  </a:cubicBezTo>
                  <a:cubicBezTo>
                    <a:pt x="23626" y="16303"/>
                    <a:pt x="23590" y="16184"/>
                    <a:pt x="23554" y="16065"/>
                  </a:cubicBezTo>
                  <a:cubicBezTo>
                    <a:pt x="24578" y="15981"/>
                    <a:pt x="24757" y="15291"/>
                    <a:pt x="24780" y="14660"/>
                  </a:cubicBezTo>
                  <a:cubicBezTo>
                    <a:pt x="24804" y="14302"/>
                    <a:pt x="24780" y="13957"/>
                    <a:pt x="24757" y="13612"/>
                  </a:cubicBezTo>
                  <a:cubicBezTo>
                    <a:pt x="24745" y="13421"/>
                    <a:pt x="24733" y="13243"/>
                    <a:pt x="24733" y="13052"/>
                  </a:cubicBezTo>
                  <a:cubicBezTo>
                    <a:pt x="25257" y="12933"/>
                    <a:pt x="25781" y="12850"/>
                    <a:pt x="26304" y="12802"/>
                  </a:cubicBezTo>
                  <a:close/>
                  <a:moveTo>
                    <a:pt x="32698" y="14803"/>
                  </a:moveTo>
                  <a:cubicBezTo>
                    <a:pt x="32865" y="14922"/>
                    <a:pt x="33020" y="15053"/>
                    <a:pt x="33186" y="15184"/>
                  </a:cubicBezTo>
                  <a:cubicBezTo>
                    <a:pt x="33770" y="15672"/>
                    <a:pt x="34353" y="16196"/>
                    <a:pt x="34925" y="16731"/>
                  </a:cubicBezTo>
                  <a:cubicBezTo>
                    <a:pt x="34567" y="18220"/>
                    <a:pt x="34008" y="19672"/>
                    <a:pt x="33603" y="20017"/>
                  </a:cubicBezTo>
                  <a:cubicBezTo>
                    <a:pt x="33401" y="20196"/>
                    <a:pt x="33198" y="20339"/>
                    <a:pt x="32984" y="20470"/>
                  </a:cubicBezTo>
                  <a:cubicBezTo>
                    <a:pt x="32281" y="20339"/>
                    <a:pt x="31591" y="19922"/>
                    <a:pt x="31222" y="19422"/>
                  </a:cubicBezTo>
                  <a:cubicBezTo>
                    <a:pt x="30972" y="19053"/>
                    <a:pt x="30900" y="18684"/>
                    <a:pt x="31007" y="18291"/>
                  </a:cubicBezTo>
                  <a:cubicBezTo>
                    <a:pt x="31067" y="18124"/>
                    <a:pt x="31150" y="17958"/>
                    <a:pt x="31257" y="17803"/>
                  </a:cubicBezTo>
                  <a:cubicBezTo>
                    <a:pt x="31317" y="17791"/>
                    <a:pt x="31376" y="17755"/>
                    <a:pt x="31400" y="17696"/>
                  </a:cubicBezTo>
                  <a:cubicBezTo>
                    <a:pt x="31412" y="17660"/>
                    <a:pt x="31412" y="17636"/>
                    <a:pt x="31412" y="17600"/>
                  </a:cubicBezTo>
                  <a:cubicBezTo>
                    <a:pt x="31507" y="17493"/>
                    <a:pt x="31603" y="17386"/>
                    <a:pt x="31698" y="17279"/>
                  </a:cubicBezTo>
                  <a:cubicBezTo>
                    <a:pt x="31936" y="17005"/>
                    <a:pt x="32186" y="16731"/>
                    <a:pt x="32353" y="16410"/>
                  </a:cubicBezTo>
                  <a:cubicBezTo>
                    <a:pt x="32579" y="15957"/>
                    <a:pt x="32686" y="15386"/>
                    <a:pt x="32698" y="14803"/>
                  </a:cubicBezTo>
                  <a:close/>
                  <a:moveTo>
                    <a:pt x="20697" y="14350"/>
                  </a:moveTo>
                  <a:cubicBezTo>
                    <a:pt x="20744" y="15362"/>
                    <a:pt x="20851" y="16386"/>
                    <a:pt x="21125" y="17315"/>
                  </a:cubicBezTo>
                  <a:cubicBezTo>
                    <a:pt x="21209" y="17612"/>
                    <a:pt x="21316" y="17862"/>
                    <a:pt x="21435" y="18077"/>
                  </a:cubicBezTo>
                  <a:cubicBezTo>
                    <a:pt x="21375" y="18112"/>
                    <a:pt x="21340" y="18172"/>
                    <a:pt x="21340" y="18232"/>
                  </a:cubicBezTo>
                  <a:cubicBezTo>
                    <a:pt x="21340" y="18351"/>
                    <a:pt x="21435" y="18446"/>
                    <a:pt x="21566" y="18446"/>
                  </a:cubicBezTo>
                  <a:lnTo>
                    <a:pt x="21649" y="18446"/>
                  </a:lnTo>
                  <a:cubicBezTo>
                    <a:pt x="21887" y="18791"/>
                    <a:pt x="22161" y="19077"/>
                    <a:pt x="22447" y="19363"/>
                  </a:cubicBezTo>
                  <a:cubicBezTo>
                    <a:pt x="22709" y="19625"/>
                    <a:pt x="22983" y="19898"/>
                    <a:pt x="23256" y="20267"/>
                  </a:cubicBezTo>
                  <a:cubicBezTo>
                    <a:pt x="23280" y="20291"/>
                    <a:pt x="23292" y="20315"/>
                    <a:pt x="23316" y="20351"/>
                  </a:cubicBezTo>
                  <a:cubicBezTo>
                    <a:pt x="23197" y="20553"/>
                    <a:pt x="23030" y="20744"/>
                    <a:pt x="22804" y="20744"/>
                  </a:cubicBezTo>
                  <a:cubicBezTo>
                    <a:pt x="22794" y="20744"/>
                    <a:pt x="22784" y="20745"/>
                    <a:pt x="22774" y="20745"/>
                  </a:cubicBezTo>
                  <a:cubicBezTo>
                    <a:pt x="22631" y="20745"/>
                    <a:pt x="22499" y="20667"/>
                    <a:pt x="22387" y="20589"/>
                  </a:cubicBezTo>
                  <a:cubicBezTo>
                    <a:pt x="21185" y="19886"/>
                    <a:pt x="20637" y="18624"/>
                    <a:pt x="20125" y="17279"/>
                  </a:cubicBezTo>
                  <a:cubicBezTo>
                    <a:pt x="19827" y="16469"/>
                    <a:pt x="19411" y="15707"/>
                    <a:pt x="18923" y="15017"/>
                  </a:cubicBezTo>
                  <a:cubicBezTo>
                    <a:pt x="18982" y="15005"/>
                    <a:pt x="19030" y="14981"/>
                    <a:pt x="19077" y="14969"/>
                  </a:cubicBezTo>
                  <a:cubicBezTo>
                    <a:pt x="19637" y="14755"/>
                    <a:pt x="20173" y="14552"/>
                    <a:pt x="20697" y="14350"/>
                  </a:cubicBezTo>
                  <a:close/>
                  <a:moveTo>
                    <a:pt x="35306" y="17089"/>
                  </a:moveTo>
                  <a:cubicBezTo>
                    <a:pt x="35520" y="17291"/>
                    <a:pt x="35722" y="17481"/>
                    <a:pt x="35937" y="17672"/>
                  </a:cubicBezTo>
                  <a:cubicBezTo>
                    <a:pt x="35627" y="18136"/>
                    <a:pt x="35341" y="18696"/>
                    <a:pt x="35056" y="19279"/>
                  </a:cubicBezTo>
                  <a:cubicBezTo>
                    <a:pt x="34436" y="20494"/>
                    <a:pt x="33805" y="21768"/>
                    <a:pt x="32924" y="21911"/>
                  </a:cubicBezTo>
                  <a:cubicBezTo>
                    <a:pt x="32862" y="21922"/>
                    <a:pt x="32799" y="21927"/>
                    <a:pt x="32735" y="21927"/>
                  </a:cubicBezTo>
                  <a:cubicBezTo>
                    <a:pt x="32395" y="21927"/>
                    <a:pt x="32026" y="21767"/>
                    <a:pt x="31615" y="21446"/>
                  </a:cubicBezTo>
                  <a:cubicBezTo>
                    <a:pt x="32115" y="21339"/>
                    <a:pt x="32603" y="21172"/>
                    <a:pt x="33079" y="20899"/>
                  </a:cubicBezTo>
                  <a:lnTo>
                    <a:pt x="33091" y="20899"/>
                  </a:lnTo>
                  <a:cubicBezTo>
                    <a:pt x="33186" y="20899"/>
                    <a:pt x="33270" y="20851"/>
                    <a:pt x="33305" y="20768"/>
                  </a:cubicBezTo>
                  <a:cubicBezTo>
                    <a:pt x="33508" y="20637"/>
                    <a:pt x="33710" y="20494"/>
                    <a:pt x="33913" y="20315"/>
                  </a:cubicBezTo>
                  <a:cubicBezTo>
                    <a:pt x="34365" y="19922"/>
                    <a:pt x="34936" y="18553"/>
                    <a:pt x="35306" y="17089"/>
                  </a:cubicBezTo>
                  <a:close/>
                  <a:moveTo>
                    <a:pt x="27098" y="12773"/>
                  </a:moveTo>
                  <a:cubicBezTo>
                    <a:pt x="28332" y="12773"/>
                    <a:pt x="29561" y="13023"/>
                    <a:pt x="30841" y="13636"/>
                  </a:cubicBezTo>
                  <a:cubicBezTo>
                    <a:pt x="31007" y="14457"/>
                    <a:pt x="31031" y="15267"/>
                    <a:pt x="30817" y="16196"/>
                  </a:cubicBezTo>
                  <a:cubicBezTo>
                    <a:pt x="30793" y="16315"/>
                    <a:pt x="30734" y="16446"/>
                    <a:pt x="30686" y="16565"/>
                  </a:cubicBezTo>
                  <a:cubicBezTo>
                    <a:pt x="30567" y="16850"/>
                    <a:pt x="30436" y="17136"/>
                    <a:pt x="30567" y="17410"/>
                  </a:cubicBezTo>
                  <a:cubicBezTo>
                    <a:pt x="30626" y="17517"/>
                    <a:pt x="30710" y="17600"/>
                    <a:pt x="30829" y="17684"/>
                  </a:cubicBezTo>
                  <a:cubicBezTo>
                    <a:pt x="30722" y="17839"/>
                    <a:pt x="30638" y="18005"/>
                    <a:pt x="30579" y="18184"/>
                  </a:cubicBezTo>
                  <a:cubicBezTo>
                    <a:pt x="30436" y="18684"/>
                    <a:pt x="30531" y="19184"/>
                    <a:pt x="30853" y="19648"/>
                  </a:cubicBezTo>
                  <a:cubicBezTo>
                    <a:pt x="31198" y="20137"/>
                    <a:pt x="31781" y="20541"/>
                    <a:pt x="32436" y="20756"/>
                  </a:cubicBezTo>
                  <a:cubicBezTo>
                    <a:pt x="31472" y="21172"/>
                    <a:pt x="30412" y="21220"/>
                    <a:pt x="29245" y="21268"/>
                  </a:cubicBezTo>
                  <a:cubicBezTo>
                    <a:pt x="29043" y="21280"/>
                    <a:pt x="28840" y="21291"/>
                    <a:pt x="28638" y="21303"/>
                  </a:cubicBezTo>
                  <a:cubicBezTo>
                    <a:pt x="26233" y="21422"/>
                    <a:pt x="25304" y="21863"/>
                    <a:pt x="24852" y="22839"/>
                  </a:cubicBezTo>
                  <a:cubicBezTo>
                    <a:pt x="24840" y="22768"/>
                    <a:pt x="24780" y="22708"/>
                    <a:pt x="24709" y="22673"/>
                  </a:cubicBezTo>
                  <a:cubicBezTo>
                    <a:pt x="24673" y="22053"/>
                    <a:pt x="24518" y="21458"/>
                    <a:pt x="24078" y="20720"/>
                  </a:cubicBezTo>
                  <a:lnTo>
                    <a:pt x="24078" y="20720"/>
                  </a:lnTo>
                  <a:cubicBezTo>
                    <a:pt x="24185" y="20744"/>
                    <a:pt x="24280" y="20768"/>
                    <a:pt x="24399" y="20768"/>
                  </a:cubicBezTo>
                  <a:cubicBezTo>
                    <a:pt x="24518" y="20768"/>
                    <a:pt x="24649" y="20744"/>
                    <a:pt x="24780" y="20720"/>
                  </a:cubicBezTo>
                  <a:cubicBezTo>
                    <a:pt x="25626" y="20541"/>
                    <a:pt x="26602" y="19779"/>
                    <a:pt x="26828" y="19124"/>
                  </a:cubicBezTo>
                  <a:cubicBezTo>
                    <a:pt x="27043" y="18493"/>
                    <a:pt x="26900" y="17851"/>
                    <a:pt x="26757" y="17243"/>
                  </a:cubicBezTo>
                  <a:cubicBezTo>
                    <a:pt x="26685" y="16934"/>
                    <a:pt x="26626" y="16636"/>
                    <a:pt x="26602" y="16338"/>
                  </a:cubicBezTo>
                  <a:cubicBezTo>
                    <a:pt x="26554" y="15707"/>
                    <a:pt x="26471" y="14064"/>
                    <a:pt x="26769" y="12778"/>
                  </a:cubicBezTo>
                  <a:cubicBezTo>
                    <a:pt x="26879" y="12775"/>
                    <a:pt x="26988" y="12773"/>
                    <a:pt x="27098" y="12773"/>
                  </a:cubicBezTo>
                  <a:close/>
                  <a:moveTo>
                    <a:pt x="14342" y="0"/>
                  </a:moveTo>
                  <a:cubicBezTo>
                    <a:pt x="13705" y="0"/>
                    <a:pt x="13181" y="400"/>
                    <a:pt x="12838" y="1432"/>
                  </a:cubicBezTo>
                  <a:cubicBezTo>
                    <a:pt x="12028" y="1246"/>
                    <a:pt x="11219" y="1158"/>
                    <a:pt x="10433" y="1158"/>
                  </a:cubicBezTo>
                  <a:cubicBezTo>
                    <a:pt x="4616" y="1158"/>
                    <a:pt x="1" y="5956"/>
                    <a:pt x="4385" y="11326"/>
                  </a:cubicBezTo>
                  <a:cubicBezTo>
                    <a:pt x="6791" y="14284"/>
                    <a:pt x="10385" y="15874"/>
                    <a:pt x="14161" y="15874"/>
                  </a:cubicBezTo>
                  <a:cubicBezTo>
                    <a:pt x="15597" y="15874"/>
                    <a:pt x="17060" y="15644"/>
                    <a:pt x="18494" y="15172"/>
                  </a:cubicBezTo>
                  <a:cubicBezTo>
                    <a:pt x="18994" y="15850"/>
                    <a:pt x="19399" y="16600"/>
                    <a:pt x="19708" y="17410"/>
                  </a:cubicBezTo>
                  <a:cubicBezTo>
                    <a:pt x="20244" y="18827"/>
                    <a:pt x="20828" y="20160"/>
                    <a:pt x="22137" y="20934"/>
                  </a:cubicBezTo>
                  <a:cubicBezTo>
                    <a:pt x="22316" y="21041"/>
                    <a:pt x="22542" y="21160"/>
                    <a:pt x="22792" y="21160"/>
                  </a:cubicBezTo>
                  <a:cubicBezTo>
                    <a:pt x="23137" y="21149"/>
                    <a:pt x="23399" y="20970"/>
                    <a:pt x="23578" y="20732"/>
                  </a:cubicBezTo>
                  <a:cubicBezTo>
                    <a:pt x="24209" y="21720"/>
                    <a:pt x="24280" y="22661"/>
                    <a:pt x="24268" y="23768"/>
                  </a:cubicBezTo>
                  <a:cubicBezTo>
                    <a:pt x="24257" y="25173"/>
                    <a:pt x="24280" y="26566"/>
                    <a:pt x="24280" y="27971"/>
                  </a:cubicBezTo>
                  <a:lnTo>
                    <a:pt x="24328" y="36353"/>
                  </a:lnTo>
                  <a:cubicBezTo>
                    <a:pt x="24328" y="36543"/>
                    <a:pt x="24399" y="36805"/>
                    <a:pt x="24614" y="36805"/>
                  </a:cubicBezTo>
                  <a:cubicBezTo>
                    <a:pt x="24816" y="36793"/>
                    <a:pt x="24864" y="36543"/>
                    <a:pt x="24864" y="36365"/>
                  </a:cubicBezTo>
                  <a:cubicBezTo>
                    <a:pt x="24864" y="33924"/>
                    <a:pt x="24864" y="31483"/>
                    <a:pt x="24864" y="29042"/>
                  </a:cubicBezTo>
                  <a:cubicBezTo>
                    <a:pt x="24864" y="27649"/>
                    <a:pt x="24673" y="26125"/>
                    <a:pt x="24864" y="24756"/>
                  </a:cubicBezTo>
                  <a:cubicBezTo>
                    <a:pt x="25185" y="22446"/>
                    <a:pt x="25423" y="21875"/>
                    <a:pt x="28662" y="21708"/>
                  </a:cubicBezTo>
                  <a:cubicBezTo>
                    <a:pt x="28864" y="21696"/>
                    <a:pt x="29067" y="21684"/>
                    <a:pt x="29269" y="21684"/>
                  </a:cubicBezTo>
                  <a:cubicBezTo>
                    <a:pt x="29876" y="21649"/>
                    <a:pt x="30484" y="21625"/>
                    <a:pt x="31067" y="21541"/>
                  </a:cubicBezTo>
                  <a:cubicBezTo>
                    <a:pt x="31662" y="22077"/>
                    <a:pt x="32222" y="22339"/>
                    <a:pt x="32746" y="22339"/>
                  </a:cubicBezTo>
                  <a:cubicBezTo>
                    <a:pt x="32829" y="22339"/>
                    <a:pt x="32924" y="22327"/>
                    <a:pt x="33008" y="22315"/>
                  </a:cubicBezTo>
                  <a:cubicBezTo>
                    <a:pt x="34115" y="22125"/>
                    <a:pt x="34794" y="20768"/>
                    <a:pt x="35460" y="19446"/>
                  </a:cubicBezTo>
                  <a:cubicBezTo>
                    <a:pt x="35710" y="18934"/>
                    <a:pt x="35984" y="18410"/>
                    <a:pt x="36258" y="17981"/>
                  </a:cubicBezTo>
                  <a:cubicBezTo>
                    <a:pt x="38599" y="20177"/>
                    <a:pt x="40939" y="22202"/>
                    <a:pt x="43699" y="22202"/>
                  </a:cubicBezTo>
                  <a:cubicBezTo>
                    <a:pt x="45249" y="22202"/>
                    <a:pt x="46931" y="21564"/>
                    <a:pt x="48819" y="19958"/>
                  </a:cubicBezTo>
                  <a:cubicBezTo>
                    <a:pt x="52748" y="16612"/>
                    <a:pt x="52522" y="8695"/>
                    <a:pt x="46319" y="7468"/>
                  </a:cubicBezTo>
                  <a:cubicBezTo>
                    <a:pt x="46093" y="7424"/>
                    <a:pt x="45850" y="7404"/>
                    <a:pt x="45594" y="7404"/>
                  </a:cubicBezTo>
                  <a:cubicBezTo>
                    <a:pt x="42711" y="7404"/>
                    <a:pt x="38078" y="9962"/>
                    <a:pt x="35070" y="9962"/>
                  </a:cubicBezTo>
                  <a:cubicBezTo>
                    <a:pt x="34151" y="9962"/>
                    <a:pt x="33384" y="9723"/>
                    <a:pt x="32865" y="9099"/>
                  </a:cubicBezTo>
                  <a:cubicBezTo>
                    <a:pt x="31198" y="7075"/>
                    <a:pt x="33496" y="4289"/>
                    <a:pt x="30614" y="2349"/>
                  </a:cubicBezTo>
                  <a:cubicBezTo>
                    <a:pt x="29643" y="1699"/>
                    <a:pt x="28854" y="1445"/>
                    <a:pt x="28175" y="1445"/>
                  </a:cubicBezTo>
                  <a:cubicBezTo>
                    <a:pt x="25914" y="1445"/>
                    <a:pt x="24874" y="4263"/>
                    <a:pt x="22411" y="4730"/>
                  </a:cubicBezTo>
                  <a:cubicBezTo>
                    <a:pt x="22334" y="4745"/>
                    <a:pt x="22254" y="4752"/>
                    <a:pt x="22172" y="4752"/>
                  </a:cubicBezTo>
                  <a:cubicBezTo>
                    <a:pt x="20076" y="4752"/>
                    <a:pt x="16538" y="0"/>
                    <a:pt x="1434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7967327" y="787695"/>
              <a:ext cx="108857" cy="574432"/>
            </a:xfrm>
            <a:custGeom>
              <a:avLst/>
              <a:gdLst/>
              <a:ahLst/>
              <a:cxnLst/>
              <a:rect l="l" t="t" r="r" b="b"/>
              <a:pathLst>
                <a:path w="10407" h="54917" extrusionOk="0">
                  <a:moveTo>
                    <a:pt x="1479" y="0"/>
                  </a:moveTo>
                  <a:cubicBezTo>
                    <a:pt x="918" y="0"/>
                    <a:pt x="358" y="396"/>
                    <a:pt x="358" y="1107"/>
                  </a:cubicBezTo>
                  <a:lnTo>
                    <a:pt x="1" y="54709"/>
                  </a:lnTo>
                  <a:cubicBezTo>
                    <a:pt x="254" y="54850"/>
                    <a:pt x="527" y="54916"/>
                    <a:pt x="795" y="54916"/>
                  </a:cubicBezTo>
                  <a:cubicBezTo>
                    <a:pt x="1496" y="54916"/>
                    <a:pt x="2167" y="54465"/>
                    <a:pt x="2382" y="53732"/>
                  </a:cubicBezTo>
                  <a:lnTo>
                    <a:pt x="10121" y="27860"/>
                  </a:lnTo>
                  <a:cubicBezTo>
                    <a:pt x="10407" y="26920"/>
                    <a:pt x="10407" y="25919"/>
                    <a:pt x="10109" y="24991"/>
                  </a:cubicBezTo>
                  <a:lnTo>
                    <a:pt x="2537" y="785"/>
                  </a:lnTo>
                  <a:cubicBezTo>
                    <a:pt x="2368" y="249"/>
                    <a:pt x="1923" y="0"/>
                    <a:pt x="1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7531615" y="1390463"/>
              <a:ext cx="451422" cy="234440"/>
            </a:xfrm>
            <a:custGeom>
              <a:avLst/>
              <a:gdLst/>
              <a:ahLst/>
              <a:cxnLst/>
              <a:rect l="l" t="t" r="r" b="b"/>
              <a:pathLst>
                <a:path w="43157" h="22413" extrusionOk="0">
                  <a:moveTo>
                    <a:pt x="41887" y="1"/>
                  </a:moveTo>
                  <a:cubicBezTo>
                    <a:pt x="41738" y="1"/>
                    <a:pt x="41579" y="37"/>
                    <a:pt x="41417" y="119"/>
                  </a:cubicBezTo>
                  <a:lnTo>
                    <a:pt x="43" y="21026"/>
                  </a:lnTo>
                  <a:cubicBezTo>
                    <a:pt x="1" y="21799"/>
                    <a:pt x="628" y="22413"/>
                    <a:pt x="1395" y="22413"/>
                  </a:cubicBezTo>
                  <a:cubicBezTo>
                    <a:pt x="1491" y="22413"/>
                    <a:pt x="1588" y="22403"/>
                    <a:pt x="1686" y="22383"/>
                  </a:cubicBezTo>
                  <a:lnTo>
                    <a:pt x="24499" y="17823"/>
                  </a:lnTo>
                  <a:cubicBezTo>
                    <a:pt x="25332" y="17657"/>
                    <a:pt x="26094" y="17264"/>
                    <a:pt x="26701" y="16680"/>
                  </a:cubicBezTo>
                  <a:lnTo>
                    <a:pt x="42489" y="1583"/>
                  </a:lnTo>
                  <a:cubicBezTo>
                    <a:pt x="43156" y="946"/>
                    <a:pt x="42649" y="1"/>
                    <a:pt x="418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7967327" y="873372"/>
              <a:ext cx="108857" cy="488754"/>
            </a:xfrm>
            <a:custGeom>
              <a:avLst/>
              <a:gdLst/>
              <a:ahLst/>
              <a:cxnLst/>
              <a:rect l="l" t="t" r="r" b="b"/>
              <a:pathLst>
                <a:path w="10407" h="46726" extrusionOk="0">
                  <a:moveTo>
                    <a:pt x="4858" y="0"/>
                  </a:moveTo>
                  <a:cubicBezTo>
                    <a:pt x="3418" y="3096"/>
                    <a:pt x="4251" y="7060"/>
                    <a:pt x="5001" y="10251"/>
                  </a:cubicBezTo>
                  <a:cubicBezTo>
                    <a:pt x="5811" y="13728"/>
                    <a:pt x="7109" y="17216"/>
                    <a:pt x="7347" y="20788"/>
                  </a:cubicBezTo>
                  <a:cubicBezTo>
                    <a:pt x="7740" y="26968"/>
                    <a:pt x="4525" y="31921"/>
                    <a:pt x="72" y="35588"/>
                  </a:cubicBezTo>
                  <a:lnTo>
                    <a:pt x="1" y="46518"/>
                  </a:lnTo>
                  <a:cubicBezTo>
                    <a:pt x="254" y="46659"/>
                    <a:pt x="527" y="46725"/>
                    <a:pt x="795" y="46725"/>
                  </a:cubicBezTo>
                  <a:cubicBezTo>
                    <a:pt x="1496" y="46725"/>
                    <a:pt x="2167" y="46274"/>
                    <a:pt x="2382" y="45541"/>
                  </a:cubicBezTo>
                  <a:lnTo>
                    <a:pt x="10133" y="19669"/>
                  </a:lnTo>
                  <a:cubicBezTo>
                    <a:pt x="10407" y="18729"/>
                    <a:pt x="10407" y="17728"/>
                    <a:pt x="10109" y="16800"/>
                  </a:cubicBezTo>
                  <a:lnTo>
                    <a:pt x="4858"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7531636" y="1437282"/>
              <a:ext cx="412783" cy="187621"/>
            </a:xfrm>
            <a:custGeom>
              <a:avLst/>
              <a:gdLst/>
              <a:ahLst/>
              <a:cxnLst/>
              <a:rect l="l" t="t" r="r" b="b"/>
              <a:pathLst>
                <a:path w="39463" h="17937" extrusionOk="0">
                  <a:moveTo>
                    <a:pt x="39463" y="0"/>
                  </a:moveTo>
                  <a:cubicBezTo>
                    <a:pt x="36224" y="2394"/>
                    <a:pt x="30271" y="3739"/>
                    <a:pt x="28200" y="4977"/>
                  </a:cubicBezTo>
                  <a:cubicBezTo>
                    <a:pt x="26842" y="5787"/>
                    <a:pt x="26092" y="7085"/>
                    <a:pt x="24925" y="8085"/>
                  </a:cubicBezTo>
                  <a:cubicBezTo>
                    <a:pt x="23973" y="8906"/>
                    <a:pt x="22770" y="9430"/>
                    <a:pt x="21627" y="9906"/>
                  </a:cubicBezTo>
                  <a:cubicBezTo>
                    <a:pt x="18806" y="11097"/>
                    <a:pt x="15924" y="12347"/>
                    <a:pt x="12829" y="12454"/>
                  </a:cubicBezTo>
                  <a:cubicBezTo>
                    <a:pt x="12667" y="12460"/>
                    <a:pt x="12506" y="12463"/>
                    <a:pt x="12345" y="12463"/>
                  </a:cubicBezTo>
                  <a:cubicBezTo>
                    <a:pt x="11172" y="12463"/>
                    <a:pt x="10032" y="12313"/>
                    <a:pt x="8911" y="12061"/>
                  </a:cubicBezTo>
                  <a:lnTo>
                    <a:pt x="53" y="16550"/>
                  </a:lnTo>
                  <a:cubicBezTo>
                    <a:pt x="0" y="17323"/>
                    <a:pt x="626" y="17937"/>
                    <a:pt x="1393" y="17937"/>
                  </a:cubicBezTo>
                  <a:cubicBezTo>
                    <a:pt x="1489" y="17937"/>
                    <a:pt x="1586" y="17927"/>
                    <a:pt x="1684" y="17907"/>
                  </a:cubicBezTo>
                  <a:lnTo>
                    <a:pt x="24497" y="13347"/>
                  </a:lnTo>
                  <a:cubicBezTo>
                    <a:pt x="25330" y="13181"/>
                    <a:pt x="26092" y="12788"/>
                    <a:pt x="26699" y="12204"/>
                  </a:cubicBezTo>
                  <a:lnTo>
                    <a:pt x="39463"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8031959" y="1364051"/>
              <a:ext cx="24926" cy="1354246"/>
            </a:xfrm>
            <a:custGeom>
              <a:avLst/>
              <a:gdLst/>
              <a:ahLst/>
              <a:cxnLst/>
              <a:rect l="l" t="t" r="r" b="b"/>
              <a:pathLst>
                <a:path w="2383" h="129469" extrusionOk="0">
                  <a:moveTo>
                    <a:pt x="1192" y="1"/>
                  </a:moveTo>
                  <a:cubicBezTo>
                    <a:pt x="537" y="1"/>
                    <a:pt x="1" y="536"/>
                    <a:pt x="1" y="1203"/>
                  </a:cubicBezTo>
                  <a:lnTo>
                    <a:pt x="1" y="128278"/>
                  </a:lnTo>
                  <a:cubicBezTo>
                    <a:pt x="1" y="128933"/>
                    <a:pt x="537" y="129469"/>
                    <a:pt x="1192" y="129469"/>
                  </a:cubicBezTo>
                  <a:cubicBezTo>
                    <a:pt x="1846" y="129469"/>
                    <a:pt x="2382" y="128933"/>
                    <a:pt x="2382" y="128278"/>
                  </a:cubicBezTo>
                  <a:lnTo>
                    <a:pt x="2382" y="1203"/>
                  </a:lnTo>
                  <a:cubicBezTo>
                    <a:pt x="2382" y="536"/>
                    <a:pt x="1846" y="1"/>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7969450" y="1334910"/>
              <a:ext cx="195780" cy="108355"/>
            </a:xfrm>
            <a:custGeom>
              <a:avLst/>
              <a:gdLst/>
              <a:ahLst/>
              <a:cxnLst/>
              <a:rect l="l" t="t" r="r" b="b"/>
              <a:pathLst>
                <a:path w="18717" h="10359" extrusionOk="0">
                  <a:moveTo>
                    <a:pt x="5179" y="1"/>
                  </a:moveTo>
                  <a:cubicBezTo>
                    <a:pt x="2322" y="1"/>
                    <a:pt x="0" y="2334"/>
                    <a:pt x="0" y="5180"/>
                  </a:cubicBezTo>
                  <a:cubicBezTo>
                    <a:pt x="0" y="8025"/>
                    <a:pt x="2322" y="10359"/>
                    <a:pt x="5179" y="10359"/>
                  </a:cubicBezTo>
                  <a:lnTo>
                    <a:pt x="13537" y="10359"/>
                  </a:lnTo>
                  <a:cubicBezTo>
                    <a:pt x="16395" y="10359"/>
                    <a:pt x="18717" y="8025"/>
                    <a:pt x="18717" y="5180"/>
                  </a:cubicBezTo>
                  <a:cubicBezTo>
                    <a:pt x="18717" y="2334"/>
                    <a:pt x="16395" y="1"/>
                    <a:pt x="13537"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7919378" y="1334910"/>
              <a:ext cx="120939" cy="112466"/>
            </a:xfrm>
            <a:custGeom>
              <a:avLst/>
              <a:gdLst/>
              <a:ahLst/>
              <a:cxnLst/>
              <a:rect l="l" t="t" r="r" b="b"/>
              <a:pathLst>
                <a:path w="11562" h="10752" extrusionOk="0">
                  <a:moveTo>
                    <a:pt x="5775" y="1"/>
                  </a:moveTo>
                  <a:cubicBezTo>
                    <a:pt x="2584" y="1"/>
                    <a:pt x="1" y="2406"/>
                    <a:pt x="1" y="5382"/>
                  </a:cubicBezTo>
                  <a:cubicBezTo>
                    <a:pt x="1" y="8347"/>
                    <a:pt x="2584" y="10752"/>
                    <a:pt x="5775" y="10752"/>
                  </a:cubicBezTo>
                  <a:cubicBezTo>
                    <a:pt x="8966" y="10752"/>
                    <a:pt x="11562" y="8347"/>
                    <a:pt x="11562" y="5382"/>
                  </a:cubicBezTo>
                  <a:cubicBezTo>
                    <a:pt x="11562" y="2406"/>
                    <a:pt x="8966" y="1"/>
                    <a:pt x="5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7975674" y="1384971"/>
              <a:ext cx="189556" cy="27039"/>
            </a:xfrm>
            <a:custGeom>
              <a:avLst/>
              <a:gdLst/>
              <a:ahLst/>
              <a:cxnLst/>
              <a:rect l="l" t="t" r="r" b="b"/>
              <a:pathLst>
                <a:path w="18122" h="2585" extrusionOk="0">
                  <a:moveTo>
                    <a:pt x="1298" y="1"/>
                  </a:moveTo>
                  <a:cubicBezTo>
                    <a:pt x="584" y="1"/>
                    <a:pt x="0" y="572"/>
                    <a:pt x="0" y="1287"/>
                  </a:cubicBezTo>
                  <a:cubicBezTo>
                    <a:pt x="0" y="2001"/>
                    <a:pt x="584" y="2584"/>
                    <a:pt x="1298" y="2584"/>
                  </a:cubicBezTo>
                  <a:lnTo>
                    <a:pt x="16836" y="2584"/>
                  </a:lnTo>
                  <a:cubicBezTo>
                    <a:pt x="17538" y="2584"/>
                    <a:pt x="18122" y="2001"/>
                    <a:pt x="18122" y="1287"/>
                  </a:cubicBezTo>
                  <a:cubicBezTo>
                    <a:pt x="18122" y="572"/>
                    <a:pt x="17538" y="1"/>
                    <a:pt x="16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8005317" y="1395316"/>
              <a:ext cx="440188" cy="254544"/>
            </a:xfrm>
            <a:custGeom>
              <a:avLst/>
              <a:gdLst/>
              <a:ahLst/>
              <a:cxnLst/>
              <a:rect l="l" t="t" r="r" b="b"/>
              <a:pathLst>
                <a:path w="42083" h="24335" extrusionOk="0">
                  <a:moveTo>
                    <a:pt x="1337" y="1"/>
                  </a:moveTo>
                  <a:cubicBezTo>
                    <a:pt x="607" y="1"/>
                    <a:pt x="0" y="564"/>
                    <a:pt x="0" y="1322"/>
                  </a:cubicBezTo>
                  <a:lnTo>
                    <a:pt x="40326" y="24193"/>
                  </a:lnTo>
                  <a:cubicBezTo>
                    <a:pt x="40497" y="24292"/>
                    <a:pt x="40668" y="24335"/>
                    <a:pt x="40828" y="24335"/>
                  </a:cubicBezTo>
                  <a:cubicBezTo>
                    <a:pt x="41561" y="24335"/>
                    <a:pt x="42083" y="23431"/>
                    <a:pt x="41458" y="22777"/>
                  </a:cubicBezTo>
                  <a:lnTo>
                    <a:pt x="26420" y="6941"/>
                  </a:lnTo>
                  <a:cubicBezTo>
                    <a:pt x="25837" y="6334"/>
                    <a:pt x="25098" y="5894"/>
                    <a:pt x="24277" y="5691"/>
                  </a:cubicBezTo>
                  <a:lnTo>
                    <a:pt x="1703" y="48"/>
                  </a:lnTo>
                  <a:cubicBezTo>
                    <a:pt x="1579" y="16"/>
                    <a:pt x="1456" y="1"/>
                    <a:pt x="1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8072439" y="1408140"/>
              <a:ext cx="373066" cy="241720"/>
            </a:xfrm>
            <a:custGeom>
              <a:avLst/>
              <a:gdLst/>
              <a:ahLst/>
              <a:cxnLst/>
              <a:rect l="l" t="t" r="r" b="b"/>
              <a:pathLst>
                <a:path w="35666" h="23109" extrusionOk="0">
                  <a:moveTo>
                    <a:pt x="0" y="0"/>
                  </a:moveTo>
                  <a:lnTo>
                    <a:pt x="0" y="0"/>
                  </a:lnTo>
                  <a:cubicBezTo>
                    <a:pt x="977" y="3310"/>
                    <a:pt x="4287" y="4644"/>
                    <a:pt x="7859" y="5382"/>
                  </a:cubicBezTo>
                  <a:cubicBezTo>
                    <a:pt x="12169" y="6287"/>
                    <a:pt x="16455" y="6704"/>
                    <a:pt x="20086" y="9442"/>
                  </a:cubicBezTo>
                  <a:cubicBezTo>
                    <a:pt x="23015" y="11657"/>
                    <a:pt x="24277" y="14538"/>
                    <a:pt x="24527" y="17645"/>
                  </a:cubicBezTo>
                  <a:lnTo>
                    <a:pt x="33909" y="22967"/>
                  </a:lnTo>
                  <a:cubicBezTo>
                    <a:pt x="34080" y="23066"/>
                    <a:pt x="34251" y="23109"/>
                    <a:pt x="34411" y="23109"/>
                  </a:cubicBezTo>
                  <a:cubicBezTo>
                    <a:pt x="35144" y="23109"/>
                    <a:pt x="35666" y="22205"/>
                    <a:pt x="35041" y="21551"/>
                  </a:cubicBezTo>
                  <a:lnTo>
                    <a:pt x="20003" y="5715"/>
                  </a:lnTo>
                  <a:cubicBezTo>
                    <a:pt x="19420" y="5108"/>
                    <a:pt x="18681" y="4668"/>
                    <a:pt x="17860" y="4465"/>
                  </a:cubicBezTo>
                  <a:lnTo>
                    <a:pt x="0"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8454648" y="1370745"/>
              <a:ext cx="78973" cy="416569"/>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8138609" y="1807911"/>
              <a:ext cx="327408" cy="16998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8454648" y="1432920"/>
              <a:ext cx="78973" cy="35439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8138609" y="1841780"/>
              <a:ext cx="299491" cy="136116"/>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8501477" y="1788727"/>
              <a:ext cx="18064" cy="982131"/>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8456143" y="1767556"/>
              <a:ext cx="141984" cy="78596"/>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8419899" y="1767556"/>
              <a:ext cx="87561" cy="81714"/>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8460631" y="1803925"/>
              <a:ext cx="137497" cy="19560"/>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8482178" y="1811404"/>
              <a:ext cx="319176" cy="184629"/>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8530870" y="1820735"/>
              <a:ext cx="270485" cy="175299"/>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5798100" y="2458878"/>
              <a:ext cx="14958" cy="235758"/>
            </a:xfrm>
            <a:custGeom>
              <a:avLst/>
              <a:gdLst/>
              <a:ahLst/>
              <a:cxnLst/>
              <a:rect l="l" t="t" r="r" b="b"/>
              <a:pathLst>
                <a:path w="1430" h="22539" extrusionOk="0">
                  <a:moveTo>
                    <a:pt x="1" y="0"/>
                  </a:moveTo>
                  <a:lnTo>
                    <a:pt x="1" y="22539"/>
                  </a:lnTo>
                  <a:lnTo>
                    <a:pt x="1429" y="22539"/>
                  </a:lnTo>
                  <a:lnTo>
                    <a:pt x="14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6171721" y="2469213"/>
              <a:ext cx="16569" cy="225423"/>
            </a:xfrm>
            <a:custGeom>
              <a:avLst/>
              <a:gdLst/>
              <a:ahLst/>
              <a:cxnLst/>
              <a:rect l="l" t="t" r="r" b="b"/>
              <a:pathLst>
                <a:path w="1584" h="21551" extrusionOk="0">
                  <a:moveTo>
                    <a:pt x="0" y="0"/>
                  </a:moveTo>
                  <a:lnTo>
                    <a:pt x="0" y="21551"/>
                  </a:lnTo>
                  <a:lnTo>
                    <a:pt x="1584" y="21551"/>
                  </a:lnTo>
                  <a:lnTo>
                    <a:pt x="15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5516266" y="2318265"/>
              <a:ext cx="422574" cy="195916"/>
            </a:xfrm>
            <a:custGeom>
              <a:avLst/>
              <a:gdLst/>
              <a:ahLst/>
              <a:cxnLst/>
              <a:rect l="l" t="t" r="r" b="b"/>
              <a:pathLst>
                <a:path w="40399" h="18730" extrusionOk="0">
                  <a:moveTo>
                    <a:pt x="17064" y="1"/>
                  </a:moveTo>
                  <a:cubicBezTo>
                    <a:pt x="16165" y="1"/>
                    <a:pt x="15326" y="344"/>
                    <a:pt x="14764" y="930"/>
                  </a:cubicBezTo>
                  <a:lnTo>
                    <a:pt x="1525" y="14777"/>
                  </a:lnTo>
                  <a:cubicBezTo>
                    <a:pt x="1" y="16372"/>
                    <a:pt x="1394" y="18706"/>
                    <a:pt x="3870" y="18706"/>
                  </a:cubicBezTo>
                  <a:lnTo>
                    <a:pt x="23289" y="18730"/>
                  </a:lnTo>
                  <a:cubicBezTo>
                    <a:pt x="23305" y="18730"/>
                    <a:pt x="23320" y="18730"/>
                    <a:pt x="23335" y="18730"/>
                  </a:cubicBezTo>
                  <a:cubicBezTo>
                    <a:pt x="24235" y="18730"/>
                    <a:pt x="25073" y="18386"/>
                    <a:pt x="25635" y="17801"/>
                  </a:cubicBezTo>
                  <a:lnTo>
                    <a:pt x="38863" y="3954"/>
                  </a:lnTo>
                  <a:cubicBezTo>
                    <a:pt x="40399" y="2359"/>
                    <a:pt x="39006" y="25"/>
                    <a:pt x="36529" y="25"/>
                  </a:cubicBezTo>
                  <a:lnTo>
                    <a:pt x="17110" y="1"/>
                  </a:lnTo>
                  <a:cubicBezTo>
                    <a:pt x="17095" y="1"/>
                    <a:pt x="17079" y="1"/>
                    <a:pt x="17064"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5504687" y="2305566"/>
              <a:ext cx="422448" cy="195916"/>
            </a:xfrm>
            <a:custGeom>
              <a:avLst/>
              <a:gdLst/>
              <a:ahLst/>
              <a:cxnLst/>
              <a:rect l="l" t="t" r="r" b="b"/>
              <a:pathLst>
                <a:path w="40387" h="18730" extrusionOk="0">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5504687" y="2305566"/>
              <a:ext cx="422448" cy="195916"/>
            </a:xfrm>
            <a:custGeom>
              <a:avLst/>
              <a:gdLst/>
              <a:ahLst/>
              <a:cxnLst/>
              <a:rect l="l" t="t" r="r" b="b"/>
              <a:pathLst>
                <a:path w="40387" h="18730" extrusionOk="0">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5553629" y="2302575"/>
              <a:ext cx="199901" cy="200644"/>
            </a:xfrm>
            <a:custGeom>
              <a:avLst/>
              <a:gdLst/>
              <a:ahLst/>
              <a:cxnLst/>
              <a:rect l="l" t="t" r="r" b="b"/>
              <a:pathLst>
                <a:path w="19111" h="19182" extrusionOk="0">
                  <a:moveTo>
                    <a:pt x="18527" y="1"/>
                  </a:moveTo>
                  <a:lnTo>
                    <a:pt x="1" y="18801"/>
                  </a:lnTo>
                  <a:lnTo>
                    <a:pt x="584" y="19182"/>
                  </a:lnTo>
                  <a:lnTo>
                    <a:pt x="19110" y="382"/>
                  </a:lnTo>
                  <a:lnTo>
                    <a:pt x="18527"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5666210" y="2303579"/>
              <a:ext cx="199776" cy="200759"/>
            </a:xfrm>
            <a:custGeom>
              <a:avLst/>
              <a:gdLst/>
              <a:ahLst/>
              <a:cxnLst/>
              <a:rect l="l" t="t" r="r" b="b"/>
              <a:pathLst>
                <a:path w="19099" h="19193" extrusionOk="0">
                  <a:moveTo>
                    <a:pt x="18527" y="0"/>
                  </a:moveTo>
                  <a:lnTo>
                    <a:pt x="1" y="18812"/>
                  </a:lnTo>
                  <a:lnTo>
                    <a:pt x="584" y="19193"/>
                  </a:lnTo>
                  <a:lnTo>
                    <a:pt x="19098" y="393"/>
                  </a:lnTo>
                  <a:lnTo>
                    <a:pt x="18527"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5610793" y="2359613"/>
              <a:ext cx="285830" cy="6370"/>
            </a:xfrm>
            <a:custGeom>
              <a:avLst/>
              <a:gdLst/>
              <a:ahLst/>
              <a:cxnLst/>
              <a:rect l="l" t="t" r="r" b="b"/>
              <a:pathLst>
                <a:path w="27326" h="609" extrusionOk="0">
                  <a:moveTo>
                    <a:pt x="1" y="1"/>
                  </a:moveTo>
                  <a:lnTo>
                    <a:pt x="1" y="608"/>
                  </a:lnTo>
                  <a:lnTo>
                    <a:pt x="27325" y="608"/>
                  </a:lnTo>
                  <a:lnTo>
                    <a:pt x="27325"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5542050" y="2430605"/>
              <a:ext cx="280966" cy="14832"/>
            </a:xfrm>
            <a:custGeom>
              <a:avLst/>
              <a:gdLst/>
              <a:ahLst/>
              <a:cxnLst/>
              <a:rect l="l" t="t" r="r" b="b"/>
              <a:pathLst>
                <a:path w="26861" h="1418" extrusionOk="0">
                  <a:moveTo>
                    <a:pt x="24" y="0"/>
                  </a:moveTo>
                  <a:lnTo>
                    <a:pt x="0" y="608"/>
                  </a:lnTo>
                  <a:lnTo>
                    <a:pt x="26837" y="1417"/>
                  </a:lnTo>
                  <a:lnTo>
                    <a:pt x="26861" y="810"/>
                  </a:lnTo>
                  <a:lnTo>
                    <a:pt x="24"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5558859" y="2414664"/>
              <a:ext cx="280977" cy="15951"/>
            </a:xfrm>
            <a:custGeom>
              <a:avLst/>
              <a:gdLst/>
              <a:ahLst/>
              <a:cxnLst/>
              <a:rect l="l" t="t" r="r" b="b"/>
              <a:pathLst>
                <a:path w="26862" h="1525" extrusionOk="0">
                  <a:moveTo>
                    <a:pt x="36" y="0"/>
                  </a:moveTo>
                  <a:lnTo>
                    <a:pt x="1" y="608"/>
                  </a:lnTo>
                  <a:lnTo>
                    <a:pt x="26837" y="1524"/>
                  </a:lnTo>
                  <a:lnTo>
                    <a:pt x="26861" y="917"/>
                  </a:lnTo>
                  <a:lnTo>
                    <a:pt x="36"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5622372" y="2343672"/>
              <a:ext cx="288822" cy="6496"/>
            </a:xfrm>
            <a:custGeom>
              <a:avLst/>
              <a:gdLst/>
              <a:ahLst/>
              <a:cxnLst/>
              <a:rect l="l" t="t" r="r" b="b"/>
              <a:pathLst>
                <a:path w="27612" h="621" extrusionOk="0">
                  <a:moveTo>
                    <a:pt x="1" y="1"/>
                  </a:moveTo>
                  <a:lnTo>
                    <a:pt x="1" y="620"/>
                  </a:lnTo>
                  <a:lnTo>
                    <a:pt x="27611" y="620"/>
                  </a:lnTo>
                  <a:lnTo>
                    <a:pt x="27611"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5885034" y="2328233"/>
              <a:ext cx="422563" cy="196031"/>
            </a:xfrm>
            <a:custGeom>
              <a:avLst/>
              <a:gdLst/>
              <a:ahLst/>
              <a:cxnLst/>
              <a:rect l="l" t="t" r="r" b="b"/>
              <a:pathLst>
                <a:path w="40398" h="18741" extrusionOk="0">
                  <a:moveTo>
                    <a:pt x="17109" y="1"/>
                  </a:moveTo>
                  <a:cubicBezTo>
                    <a:pt x="16193" y="1"/>
                    <a:pt x="15335" y="334"/>
                    <a:pt x="14764" y="929"/>
                  </a:cubicBezTo>
                  <a:lnTo>
                    <a:pt x="1536" y="14776"/>
                  </a:lnTo>
                  <a:cubicBezTo>
                    <a:pt x="0" y="16372"/>
                    <a:pt x="1393" y="18705"/>
                    <a:pt x="3870" y="18717"/>
                  </a:cubicBezTo>
                  <a:lnTo>
                    <a:pt x="23289" y="18741"/>
                  </a:lnTo>
                  <a:cubicBezTo>
                    <a:pt x="24206" y="18741"/>
                    <a:pt x="25063" y="18396"/>
                    <a:pt x="25634" y="17800"/>
                  </a:cubicBezTo>
                  <a:lnTo>
                    <a:pt x="38874" y="3953"/>
                  </a:lnTo>
                  <a:cubicBezTo>
                    <a:pt x="40398" y="2358"/>
                    <a:pt x="39005" y="24"/>
                    <a:pt x="36528" y="24"/>
                  </a:cubicBezTo>
                  <a:lnTo>
                    <a:pt x="17109"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5873444" y="2315524"/>
              <a:ext cx="422448" cy="195916"/>
            </a:xfrm>
            <a:custGeom>
              <a:avLst/>
              <a:gdLst/>
              <a:ahLst/>
              <a:cxnLst/>
              <a:rect l="l" t="t" r="r" b="b"/>
              <a:pathLst>
                <a:path w="40387" h="18730" extrusionOk="0">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5873444" y="2315524"/>
              <a:ext cx="422448" cy="195916"/>
            </a:xfrm>
            <a:custGeom>
              <a:avLst/>
              <a:gdLst/>
              <a:ahLst/>
              <a:cxnLst/>
              <a:rect l="l" t="t" r="r" b="b"/>
              <a:pathLst>
                <a:path w="40387" h="18730" extrusionOk="0">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5922512" y="2312543"/>
              <a:ext cx="199776" cy="200644"/>
            </a:xfrm>
            <a:custGeom>
              <a:avLst/>
              <a:gdLst/>
              <a:ahLst/>
              <a:cxnLst/>
              <a:rect l="l" t="t" r="r" b="b"/>
              <a:pathLst>
                <a:path w="19099" h="19182" extrusionOk="0">
                  <a:moveTo>
                    <a:pt x="18515" y="0"/>
                  </a:moveTo>
                  <a:lnTo>
                    <a:pt x="1" y="18800"/>
                  </a:lnTo>
                  <a:lnTo>
                    <a:pt x="572" y="19181"/>
                  </a:lnTo>
                  <a:lnTo>
                    <a:pt x="19099" y="381"/>
                  </a:lnTo>
                  <a:lnTo>
                    <a:pt x="18515"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6034978" y="2313662"/>
              <a:ext cx="199891" cy="200644"/>
            </a:xfrm>
            <a:custGeom>
              <a:avLst/>
              <a:gdLst/>
              <a:ahLst/>
              <a:cxnLst/>
              <a:rect l="l" t="t" r="r" b="b"/>
              <a:pathLst>
                <a:path w="19110" h="19182" extrusionOk="0">
                  <a:moveTo>
                    <a:pt x="18526" y="1"/>
                  </a:moveTo>
                  <a:lnTo>
                    <a:pt x="0" y="18800"/>
                  </a:lnTo>
                  <a:lnTo>
                    <a:pt x="584" y="19181"/>
                  </a:lnTo>
                  <a:lnTo>
                    <a:pt x="19110" y="382"/>
                  </a:lnTo>
                  <a:lnTo>
                    <a:pt x="18526"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5979550" y="2369581"/>
              <a:ext cx="285830" cy="6360"/>
            </a:xfrm>
            <a:custGeom>
              <a:avLst/>
              <a:gdLst/>
              <a:ahLst/>
              <a:cxnLst/>
              <a:rect l="l" t="t" r="r" b="b"/>
              <a:pathLst>
                <a:path w="27326" h="608" extrusionOk="0">
                  <a:moveTo>
                    <a:pt x="1" y="0"/>
                  </a:moveTo>
                  <a:lnTo>
                    <a:pt x="1" y="608"/>
                  </a:lnTo>
                  <a:lnTo>
                    <a:pt x="27326" y="608"/>
                  </a:lnTo>
                  <a:lnTo>
                    <a:pt x="27326"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5910807" y="2440563"/>
              <a:ext cx="280977" cy="14832"/>
            </a:xfrm>
            <a:custGeom>
              <a:avLst/>
              <a:gdLst/>
              <a:ahLst/>
              <a:cxnLst/>
              <a:rect l="l" t="t" r="r" b="b"/>
              <a:pathLst>
                <a:path w="26862" h="1418" extrusionOk="0">
                  <a:moveTo>
                    <a:pt x="25" y="1"/>
                  </a:moveTo>
                  <a:lnTo>
                    <a:pt x="1" y="608"/>
                  </a:lnTo>
                  <a:lnTo>
                    <a:pt x="26837" y="1418"/>
                  </a:lnTo>
                  <a:lnTo>
                    <a:pt x="26861" y="811"/>
                  </a:lnTo>
                  <a:lnTo>
                    <a:pt x="25"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5927627" y="2424622"/>
              <a:ext cx="281092" cy="15951"/>
            </a:xfrm>
            <a:custGeom>
              <a:avLst/>
              <a:gdLst/>
              <a:ahLst/>
              <a:cxnLst/>
              <a:rect l="l" t="t" r="r" b="b"/>
              <a:pathLst>
                <a:path w="26873" h="1525" extrusionOk="0">
                  <a:moveTo>
                    <a:pt x="36" y="1"/>
                  </a:moveTo>
                  <a:lnTo>
                    <a:pt x="0" y="608"/>
                  </a:lnTo>
                  <a:lnTo>
                    <a:pt x="26837" y="1525"/>
                  </a:lnTo>
                  <a:lnTo>
                    <a:pt x="26872" y="918"/>
                  </a:lnTo>
                  <a:lnTo>
                    <a:pt x="36"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5991140" y="2353766"/>
              <a:ext cx="288811" cy="6360"/>
            </a:xfrm>
            <a:custGeom>
              <a:avLst/>
              <a:gdLst/>
              <a:ahLst/>
              <a:cxnLst/>
              <a:rect l="l" t="t" r="r" b="b"/>
              <a:pathLst>
                <a:path w="27611" h="608" extrusionOk="0">
                  <a:moveTo>
                    <a:pt x="0" y="0"/>
                  </a:moveTo>
                  <a:lnTo>
                    <a:pt x="0" y="608"/>
                  </a:lnTo>
                  <a:lnTo>
                    <a:pt x="27611" y="608"/>
                  </a:lnTo>
                  <a:lnTo>
                    <a:pt x="27611"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5751146" y="2616542"/>
              <a:ext cx="169138" cy="159170"/>
            </a:xfrm>
            <a:custGeom>
              <a:avLst/>
              <a:gdLst/>
              <a:ahLst/>
              <a:cxnLst/>
              <a:rect l="l" t="t" r="r" b="b"/>
              <a:pathLst>
                <a:path w="16170" h="15217" extrusionOk="0">
                  <a:moveTo>
                    <a:pt x="8085" y="0"/>
                  </a:moveTo>
                  <a:cubicBezTo>
                    <a:pt x="3620" y="0"/>
                    <a:pt x="1" y="3406"/>
                    <a:pt x="1" y="7609"/>
                  </a:cubicBezTo>
                  <a:cubicBezTo>
                    <a:pt x="1" y="11811"/>
                    <a:pt x="3620" y="15217"/>
                    <a:pt x="8085" y="15217"/>
                  </a:cubicBezTo>
                  <a:cubicBezTo>
                    <a:pt x="12550" y="15217"/>
                    <a:pt x="16170" y="11811"/>
                    <a:pt x="16170" y="7609"/>
                  </a:cubicBezTo>
                  <a:cubicBezTo>
                    <a:pt x="16170" y="3406"/>
                    <a:pt x="12550" y="0"/>
                    <a:pt x="8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6106336" y="2615172"/>
              <a:ext cx="169138" cy="159044"/>
            </a:xfrm>
            <a:custGeom>
              <a:avLst/>
              <a:gdLst/>
              <a:ahLst/>
              <a:cxnLst/>
              <a:rect l="l" t="t" r="r" b="b"/>
              <a:pathLst>
                <a:path w="16170" h="15205" extrusionOk="0">
                  <a:moveTo>
                    <a:pt x="8085" y="1"/>
                  </a:moveTo>
                  <a:cubicBezTo>
                    <a:pt x="3620" y="1"/>
                    <a:pt x="1" y="3406"/>
                    <a:pt x="1" y="7597"/>
                  </a:cubicBezTo>
                  <a:cubicBezTo>
                    <a:pt x="1" y="11800"/>
                    <a:pt x="3620" y="15205"/>
                    <a:pt x="8085" y="15205"/>
                  </a:cubicBezTo>
                  <a:cubicBezTo>
                    <a:pt x="12550" y="15205"/>
                    <a:pt x="16169" y="11800"/>
                    <a:pt x="16169" y="7597"/>
                  </a:cubicBezTo>
                  <a:cubicBezTo>
                    <a:pt x="16169" y="3406"/>
                    <a:pt x="12550" y="1"/>
                    <a:pt x="80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6060782" y="1725162"/>
              <a:ext cx="716677" cy="315149"/>
            </a:xfrm>
            <a:custGeom>
              <a:avLst/>
              <a:gdLst/>
              <a:ahLst/>
              <a:cxnLst/>
              <a:rect l="l" t="t" r="r" b="b"/>
              <a:pathLst>
                <a:path w="68516" h="30129" extrusionOk="0">
                  <a:moveTo>
                    <a:pt x="7114" y="1"/>
                  </a:moveTo>
                  <a:cubicBezTo>
                    <a:pt x="3593" y="1"/>
                    <a:pt x="1" y="2685"/>
                    <a:pt x="676" y="6566"/>
                  </a:cubicBezTo>
                  <a:cubicBezTo>
                    <a:pt x="938" y="8078"/>
                    <a:pt x="1903" y="9400"/>
                    <a:pt x="3129" y="10328"/>
                  </a:cubicBezTo>
                  <a:cubicBezTo>
                    <a:pt x="4356" y="11245"/>
                    <a:pt x="5820" y="11793"/>
                    <a:pt x="7308" y="12162"/>
                  </a:cubicBezTo>
                  <a:cubicBezTo>
                    <a:pt x="8689" y="12495"/>
                    <a:pt x="10106" y="12686"/>
                    <a:pt x="11464" y="13114"/>
                  </a:cubicBezTo>
                  <a:cubicBezTo>
                    <a:pt x="12821" y="13543"/>
                    <a:pt x="14142" y="14234"/>
                    <a:pt x="14988" y="15377"/>
                  </a:cubicBezTo>
                  <a:cubicBezTo>
                    <a:pt x="16845" y="17877"/>
                    <a:pt x="15881" y="21592"/>
                    <a:pt x="17429" y="24282"/>
                  </a:cubicBezTo>
                  <a:cubicBezTo>
                    <a:pt x="18750" y="26580"/>
                    <a:pt x="21643" y="27771"/>
                    <a:pt x="24215" y="27961"/>
                  </a:cubicBezTo>
                  <a:cubicBezTo>
                    <a:pt x="26787" y="29009"/>
                    <a:pt x="30204" y="30128"/>
                    <a:pt x="34478" y="30128"/>
                  </a:cubicBezTo>
                  <a:cubicBezTo>
                    <a:pt x="37348" y="30128"/>
                    <a:pt x="40610" y="29616"/>
                    <a:pt x="44241" y="28223"/>
                  </a:cubicBezTo>
                  <a:cubicBezTo>
                    <a:pt x="46837" y="28045"/>
                    <a:pt x="49754" y="26854"/>
                    <a:pt x="51076" y="24544"/>
                  </a:cubicBezTo>
                  <a:cubicBezTo>
                    <a:pt x="52623" y="21854"/>
                    <a:pt x="51671" y="18139"/>
                    <a:pt x="53516" y="15639"/>
                  </a:cubicBezTo>
                  <a:cubicBezTo>
                    <a:pt x="54374" y="14496"/>
                    <a:pt x="55695" y="13805"/>
                    <a:pt x="57053" y="13376"/>
                  </a:cubicBezTo>
                  <a:cubicBezTo>
                    <a:pt x="58410" y="12948"/>
                    <a:pt x="59827" y="12757"/>
                    <a:pt x="61208" y="12424"/>
                  </a:cubicBezTo>
                  <a:cubicBezTo>
                    <a:pt x="62696" y="12055"/>
                    <a:pt x="64161" y="11507"/>
                    <a:pt x="65387" y="10590"/>
                  </a:cubicBezTo>
                  <a:cubicBezTo>
                    <a:pt x="66601" y="9662"/>
                    <a:pt x="67578" y="8340"/>
                    <a:pt x="67840" y="6828"/>
                  </a:cubicBezTo>
                  <a:cubicBezTo>
                    <a:pt x="68515" y="2947"/>
                    <a:pt x="64923" y="263"/>
                    <a:pt x="61402" y="263"/>
                  </a:cubicBezTo>
                  <a:cubicBezTo>
                    <a:pt x="61013" y="263"/>
                    <a:pt x="60625" y="295"/>
                    <a:pt x="60243" y="363"/>
                  </a:cubicBezTo>
                  <a:cubicBezTo>
                    <a:pt x="58255" y="708"/>
                    <a:pt x="56255" y="1923"/>
                    <a:pt x="55398" y="3792"/>
                  </a:cubicBezTo>
                  <a:cubicBezTo>
                    <a:pt x="54552" y="5649"/>
                    <a:pt x="54921" y="7899"/>
                    <a:pt x="54028" y="9733"/>
                  </a:cubicBezTo>
                  <a:cubicBezTo>
                    <a:pt x="53219" y="11400"/>
                    <a:pt x="51469" y="12460"/>
                    <a:pt x="49683" y="12983"/>
                  </a:cubicBezTo>
                  <a:cubicBezTo>
                    <a:pt x="47897" y="13507"/>
                    <a:pt x="46015" y="13591"/>
                    <a:pt x="44182" y="13888"/>
                  </a:cubicBezTo>
                  <a:cubicBezTo>
                    <a:pt x="39669" y="14615"/>
                    <a:pt x="35931" y="18508"/>
                    <a:pt x="37157" y="23294"/>
                  </a:cubicBezTo>
                  <a:cubicBezTo>
                    <a:pt x="37467" y="24461"/>
                    <a:pt x="37991" y="25449"/>
                    <a:pt x="38705" y="26223"/>
                  </a:cubicBezTo>
                  <a:cubicBezTo>
                    <a:pt x="39443" y="27021"/>
                    <a:pt x="40372" y="27592"/>
                    <a:pt x="41420" y="27926"/>
                  </a:cubicBezTo>
                  <a:cubicBezTo>
                    <a:pt x="38893" y="28650"/>
                    <a:pt x="36574" y="28934"/>
                    <a:pt x="34468" y="28934"/>
                  </a:cubicBezTo>
                  <a:cubicBezTo>
                    <a:pt x="31551" y="28934"/>
                    <a:pt x="29041" y="28389"/>
                    <a:pt x="26954" y="27711"/>
                  </a:cubicBezTo>
                  <a:cubicBezTo>
                    <a:pt x="28061" y="27390"/>
                    <a:pt x="29037" y="26795"/>
                    <a:pt x="29799" y="25961"/>
                  </a:cubicBezTo>
                  <a:cubicBezTo>
                    <a:pt x="30514" y="25187"/>
                    <a:pt x="31049" y="24199"/>
                    <a:pt x="31347" y="23032"/>
                  </a:cubicBezTo>
                  <a:cubicBezTo>
                    <a:pt x="32573" y="18246"/>
                    <a:pt x="28835" y="14353"/>
                    <a:pt x="24334" y="13626"/>
                  </a:cubicBezTo>
                  <a:cubicBezTo>
                    <a:pt x="22489" y="13329"/>
                    <a:pt x="20608" y="13245"/>
                    <a:pt x="18822" y="12721"/>
                  </a:cubicBezTo>
                  <a:cubicBezTo>
                    <a:pt x="17036" y="12198"/>
                    <a:pt x="15297" y="11138"/>
                    <a:pt x="14476" y="9471"/>
                  </a:cubicBezTo>
                  <a:cubicBezTo>
                    <a:pt x="13595" y="7638"/>
                    <a:pt x="13952" y="5387"/>
                    <a:pt x="13107" y="3530"/>
                  </a:cubicBezTo>
                  <a:cubicBezTo>
                    <a:pt x="12249" y="1661"/>
                    <a:pt x="10249" y="446"/>
                    <a:pt x="8273" y="101"/>
                  </a:cubicBezTo>
                  <a:cubicBezTo>
                    <a:pt x="7891" y="33"/>
                    <a:pt x="7503" y="1"/>
                    <a:pt x="711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5894510" y="1818601"/>
              <a:ext cx="1056690" cy="464685"/>
            </a:xfrm>
            <a:custGeom>
              <a:avLst/>
              <a:gdLst/>
              <a:ahLst/>
              <a:cxnLst/>
              <a:rect l="l" t="t" r="r" b="b"/>
              <a:pathLst>
                <a:path w="101022" h="44425" extrusionOk="0">
                  <a:moveTo>
                    <a:pt x="10500" y="1"/>
                  </a:moveTo>
                  <a:cubicBezTo>
                    <a:pt x="5303" y="1"/>
                    <a:pt x="1" y="3961"/>
                    <a:pt x="999" y="9682"/>
                  </a:cubicBezTo>
                  <a:cubicBezTo>
                    <a:pt x="1380" y="11909"/>
                    <a:pt x="2809" y="13861"/>
                    <a:pt x="4607" y="15218"/>
                  </a:cubicBezTo>
                  <a:cubicBezTo>
                    <a:pt x="6416" y="16588"/>
                    <a:pt x="8583" y="17397"/>
                    <a:pt x="10774" y="17933"/>
                  </a:cubicBezTo>
                  <a:cubicBezTo>
                    <a:pt x="12810" y="18421"/>
                    <a:pt x="14894" y="18707"/>
                    <a:pt x="16894" y="19338"/>
                  </a:cubicBezTo>
                  <a:cubicBezTo>
                    <a:pt x="18894" y="19969"/>
                    <a:pt x="20847" y="20993"/>
                    <a:pt x="22097" y="22672"/>
                  </a:cubicBezTo>
                  <a:cubicBezTo>
                    <a:pt x="24835" y="26363"/>
                    <a:pt x="23419" y="31828"/>
                    <a:pt x="25705" y="35816"/>
                  </a:cubicBezTo>
                  <a:cubicBezTo>
                    <a:pt x="27645" y="39198"/>
                    <a:pt x="31908" y="40948"/>
                    <a:pt x="35706" y="41234"/>
                  </a:cubicBezTo>
                  <a:cubicBezTo>
                    <a:pt x="39492" y="42769"/>
                    <a:pt x="44540" y="44424"/>
                    <a:pt x="50839" y="44424"/>
                  </a:cubicBezTo>
                  <a:cubicBezTo>
                    <a:pt x="55077" y="44424"/>
                    <a:pt x="59887" y="43662"/>
                    <a:pt x="65245" y="41626"/>
                  </a:cubicBezTo>
                  <a:cubicBezTo>
                    <a:pt x="69055" y="41353"/>
                    <a:pt x="73353" y="39602"/>
                    <a:pt x="75306" y="36197"/>
                  </a:cubicBezTo>
                  <a:cubicBezTo>
                    <a:pt x="77592" y="32221"/>
                    <a:pt x="76187" y="26744"/>
                    <a:pt x="78914" y="23065"/>
                  </a:cubicBezTo>
                  <a:cubicBezTo>
                    <a:pt x="80164" y="21386"/>
                    <a:pt x="82116" y="20350"/>
                    <a:pt x="84117" y="19719"/>
                  </a:cubicBezTo>
                  <a:cubicBezTo>
                    <a:pt x="86117" y="19088"/>
                    <a:pt x="88212" y="18814"/>
                    <a:pt x="90236" y="18314"/>
                  </a:cubicBezTo>
                  <a:cubicBezTo>
                    <a:pt x="92439" y="17778"/>
                    <a:pt x="94606" y="16969"/>
                    <a:pt x="96404" y="15611"/>
                  </a:cubicBezTo>
                  <a:cubicBezTo>
                    <a:pt x="98214" y="14254"/>
                    <a:pt x="99630" y="12290"/>
                    <a:pt x="100023" y="10063"/>
                  </a:cubicBezTo>
                  <a:cubicBezTo>
                    <a:pt x="101022" y="4342"/>
                    <a:pt x="95710" y="382"/>
                    <a:pt x="90510" y="382"/>
                  </a:cubicBezTo>
                  <a:cubicBezTo>
                    <a:pt x="89943" y="382"/>
                    <a:pt x="89376" y="429"/>
                    <a:pt x="88820" y="526"/>
                  </a:cubicBezTo>
                  <a:cubicBezTo>
                    <a:pt x="85903" y="1038"/>
                    <a:pt x="82950" y="2824"/>
                    <a:pt x="81688" y="5598"/>
                  </a:cubicBezTo>
                  <a:cubicBezTo>
                    <a:pt x="80438" y="8325"/>
                    <a:pt x="80973" y="11635"/>
                    <a:pt x="79664" y="14349"/>
                  </a:cubicBezTo>
                  <a:cubicBezTo>
                    <a:pt x="78461" y="16814"/>
                    <a:pt x="75889" y="18362"/>
                    <a:pt x="73258" y="19136"/>
                  </a:cubicBezTo>
                  <a:cubicBezTo>
                    <a:pt x="70627" y="19910"/>
                    <a:pt x="67853" y="20040"/>
                    <a:pt x="65138" y="20481"/>
                  </a:cubicBezTo>
                  <a:cubicBezTo>
                    <a:pt x="58494" y="21553"/>
                    <a:pt x="52982" y="27291"/>
                    <a:pt x="54792" y="34340"/>
                  </a:cubicBezTo>
                  <a:cubicBezTo>
                    <a:pt x="55244" y="36066"/>
                    <a:pt x="56030" y="37519"/>
                    <a:pt x="57078" y="38662"/>
                  </a:cubicBezTo>
                  <a:cubicBezTo>
                    <a:pt x="58161" y="39841"/>
                    <a:pt x="59518" y="40686"/>
                    <a:pt x="61078" y="41174"/>
                  </a:cubicBezTo>
                  <a:cubicBezTo>
                    <a:pt x="57347" y="42243"/>
                    <a:pt x="53925" y="42662"/>
                    <a:pt x="50819" y="42662"/>
                  </a:cubicBezTo>
                  <a:cubicBezTo>
                    <a:pt x="46520" y="42662"/>
                    <a:pt x="42824" y="41860"/>
                    <a:pt x="39742" y="40864"/>
                  </a:cubicBezTo>
                  <a:cubicBezTo>
                    <a:pt x="41373" y="40388"/>
                    <a:pt x="42814" y="39507"/>
                    <a:pt x="43945" y="38281"/>
                  </a:cubicBezTo>
                  <a:cubicBezTo>
                    <a:pt x="44993" y="37126"/>
                    <a:pt x="45779" y="35673"/>
                    <a:pt x="46219" y="33959"/>
                  </a:cubicBezTo>
                  <a:cubicBezTo>
                    <a:pt x="48041" y="26910"/>
                    <a:pt x="42516" y="21172"/>
                    <a:pt x="35873" y="20100"/>
                  </a:cubicBezTo>
                  <a:cubicBezTo>
                    <a:pt x="33158" y="19659"/>
                    <a:pt x="30384" y="19529"/>
                    <a:pt x="27752" y="18755"/>
                  </a:cubicBezTo>
                  <a:cubicBezTo>
                    <a:pt x="25121" y="17981"/>
                    <a:pt x="22549" y="16433"/>
                    <a:pt x="21347" y="13956"/>
                  </a:cubicBezTo>
                  <a:cubicBezTo>
                    <a:pt x="20037" y="11254"/>
                    <a:pt x="20573" y="7944"/>
                    <a:pt x="19323" y="5205"/>
                  </a:cubicBezTo>
                  <a:cubicBezTo>
                    <a:pt x="18073" y="2443"/>
                    <a:pt x="15120" y="657"/>
                    <a:pt x="12191" y="145"/>
                  </a:cubicBezTo>
                  <a:cubicBezTo>
                    <a:pt x="11634" y="48"/>
                    <a:pt x="11068" y="1"/>
                    <a:pt x="1050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6390157" y="1352074"/>
              <a:ext cx="55564" cy="127267"/>
            </a:xfrm>
            <a:custGeom>
              <a:avLst/>
              <a:gdLst/>
              <a:ahLst/>
              <a:cxnLst/>
              <a:rect l="l" t="t" r="r" b="b"/>
              <a:pathLst>
                <a:path w="5312" h="12167" extrusionOk="0">
                  <a:moveTo>
                    <a:pt x="2395" y="0"/>
                  </a:moveTo>
                  <a:cubicBezTo>
                    <a:pt x="1901" y="0"/>
                    <a:pt x="1418" y="194"/>
                    <a:pt x="1061" y="646"/>
                  </a:cubicBezTo>
                  <a:cubicBezTo>
                    <a:pt x="739" y="1038"/>
                    <a:pt x="620" y="1574"/>
                    <a:pt x="656" y="2086"/>
                  </a:cubicBezTo>
                  <a:cubicBezTo>
                    <a:pt x="691" y="2586"/>
                    <a:pt x="882" y="3074"/>
                    <a:pt x="1120" y="3527"/>
                  </a:cubicBezTo>
                  <a:cubicBezTo>
                    <a:pt x="1334" y="3955"/>
                    <a:pt x="1608" y="4348"/>
                    <a:pt x="1799" y="4777"/>
                  </a:cubicBezTo>
                  <a:cubicBezTo>
                    <a:pt x="1989" y="5218"/>
                    <a:pt x="2108" y="5694"/>
                    <a:pt x="2001" y="6158"/>
                  </a:cubicBezTo>
                  <a:cubicBezTo>
                    <a:pt x="1787" y="7182"/>
                    <a:pt x="644" y="7754"/>
                    <a:pt x="310" y="8730"/>
                  </a:cubicBezTo>
                  <a:cubicBezTo>
                    <a:pt x="1" y="9635"/>
                    <a:pt x="322" y="10623"/>
                    <a:pt x="941" y="11302"/>
                  </a:cubicBezTo>
                  <a:cubicBezTo>
                    <a:pt x="1414" y="11823"/>
                    <a:pt x="2060" y="12167"/>
                    <a:pt x="2742" y="12167"/>
                  </a:cubicBezTo>
                  <a:cubicBezTo>
                    <a:pt x="3056" y="12167"/>
                    <a:pt x="3377" y="12094"/>
                    <a:pt x="3692" y="11933"/>
                  </a:cubicBezTo>
                  <a:cubicBezTo>
                    <a:pt x="5156" y="11194"/>
                    <a:pt x="5311" y="9397"/>
                    <a:pt x="4501" y="8111"/>
                  </a:cubicBezTo>
                  <a:cubicBezTo>
                    <a:pt x="4168" y="7587"/>
                    <a:pt x="3775" y="7099"/>
                    <a:pt x="3513" y="6539"/>
                  </a:cubicBezTo>
                  <a:cubicBezTo>
                    <a:pt x="3251" y="5980"/>
                    <a:pt x="3132" y="5301"/>
                    <a:pt x="3370" y="4729"/>
                  </a:cubicBezTo>
                  <a:cubicBezTo>
                    <a:pt x="3632" y="4110"/>
                    <a:pt x="4275" y="3705"/>
                    <a:pt x="4549" y="3086"/>
                  </a:cubicBezTo>
                  <a:cubicBezTo>
                    <a:pt x="4835" y="2455"/>
                    <a:pt x="4692" y="1693"/>
                    <a:pt x="4347" y="1122"/>
                  </a:cubicBezTo>
                  <a:cubicBezTo>
                    <a:pt x="3936" y="452"/>
                    <a:pt x="3152" y="0"/>
                    <a:pt x="239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6186512" y="1673175"/>
              <a:ext cx="443786" cy="195142"/>
            </a:xfrm>
            <a:custGeom>
              <a:avLst/>
              <a:gdLst/>
              <a:ahLst/>
              <a:cxnLst/>
              <a:rect l="l" t="t" r="r" b="b"/>
              <a:pathLst>
                <a:path w="42427" h="18656" extrusionOk="0">
                  <a:moveTo>
                    <a:pt x="4425" y="0"/>
                  </a:moveTo>
                  <a:cubicBezTo>
                    <a:pt x="2234" y="0"/>
                    <a:pt x="0" y="1661"/>
                    <a:pt x="420" y="4071"/>
                  </a:cubicBezTo>
                  <a:cubicBezTo>
                    <a:pt x="575" y="4999"/>
                    <a:pt x="1170" y="5821"/>
                    <a:pt x="1932" y="6392"/>
                  </a:cubicBezTo>
                  <a:cubicBezTo>
                    <a:pt x="2694" y="6964"/>
                    <a:pt x="3599" y="7309"/>
                    <a:pt x="4516" y="7535"/>
                  </a:cubicBezTo>
                  <a:cubicBezTo>
                    <a:pt x="5373" y="7738"/>
                    <a:pt x="6254" y="7857"/>
                    <a:pt x="7087" y="8119"/>
                  </a:cubicBezTo>
                  <a:cubicBezTo>
                    <a:pt x="7933" y="8393"/>
                    <a:pt x="8754" y="8821"/>
                    <a:pt x="9278" y="9524"/>
                  </a:cubicBezTo>
                  <a:cubicBezTo>
                    <a:pt x="10421" y="11072"/>
                    <a:pt x="9838" y="13370"/>
                    <a:pt x="10790" y="15048"/>
                  </a:cubicBezTo>
                  <a:cubicBezTo>
                    <a:pt x="11612" y="16465"/>
                    <a:pt x="13398" y="17203"/>
                    <a:pt x="14993" y="17322"/>
                  </a:cubicBezTo>
                  <a:cubicBezTo>
                    <a:pt x="16577" y="17965"/>
                    <a:pt x="18708" y="18656"/>
                    <a:pt x="21351" y="18656"/>
                  </a:cubicBezTo>
                  <a:cubicBezTo>
                    <a:pt x="23125" y="18656"/>
                    <a:pt x="25149" y="18346"/>
                    <a:pt x="27399" y="17489"/>
                  </a:cubicBezTo>
                  <a:cubicBezTo>
                    <a:pt x="28995" y="17370"/>
                    <a:pt x="30805" y="16632"/>
                    <a:pt x="31626" y="15203"/>
                  </a:cubicBezTo>
                  <a:cubicBezTo>
                    <a:pt x="32579" y="13536"/>
                    <a:pt x="31995" y="11238"/>
                    <a:pt x="33138" y="9690"/>
                  </a:cubicBezTo>
                  <a:cubicBezTo>
                    <a:pt x="33662" y="8988"/>
                    <a:pt x="34484" y="8548"/>
                    <a:pt x="35329" y="8286"/>
                  </a:cubicBezTo>
                  <a:cubicBezTo>
                    <a:pt x="36162" y="8024"/>
                    <a:pt x="37043" y="7905"/>
                    <a:pt x="37901" y="7690"/>
                  </a:cubicBezTo>
                  <a:cubicBezTo>
                    <a:pt x="38818" y="7464"/>
                    <a:pt x="39722" y="7131"/>
                    <a:pt x="40484" y="6559"/>
                  </a:cubicBezTo>
                  <a:cubicBezTo>
                    <a:pt x="41246" y="5988"/>
                    <a:pt x="41842" y="5166"/>
                    <a:pt x="42008" y="4226"/>
                  </a:cubicBezTo>
                  <a:cubicBezTo>
                    <a:pt x="42427" y="1823"/>
                    <a:pt x="40197" y="164"/>
                    <a:pt x="38018" y="164"/>
                  </a:cubicBezTo>
                  <a:cubicBezTo>
                    <a:pt x="37779" y="164"/>
                    <a:pt x="37540" y="184"/>
                    <a:pt x="37305" y="225"/>
                  </a:cubicBezTo>
                  <a:cubicBezTo>
                    <a:pt x="36067" y="439"/>
                    <a:pt x="34829" y="1189"/>
                    <a:pt x="34305" y="2356"/>
                  </a:cubicBezTo>
                  <a:cubicBezTo>
                    <a:pt x="33781" y="3499"/>
                    <a:pt x="34007" y="4892"/>
                    <a:pt x="33448" y="6023"/>
                  </a:cubicBezTo>
                  <a:cubicBezTo>
                    <a:pt x="32948" y="7059"/>
                    <a:pt x="31876" y="7714"/>
                    <a:pt x="30769" y="8036"/>
                  </a:cubicBezTo>
                  <a:cubicBezTo>
                    <a:pt x="29662" y="8369"/>
                    <a:pt x="28495" y="8417"/>
                    <a:pt x="27352" y="8607"/>
                  </a:cubicBezTo>
                  <a:cubicBezTo>
                    <a:pt x="24566" y="9059"/>
                    <a:pt x="22244" y="11465"/>
                    <a:pt x="23006" y="14429"/>
                  </a:cubicBezTo>
                  <a:cubicBezTo>
                    <a:pt x="23197" y="15144"/>
                    <a:pt x="23530" y="15763"/>
                    <a:pt x="23970" y="16239"/>
                  </a:cubicBezTo>
                  <a:cubicBezTo>
                    <a:pt x="24423" y="16739"/>
                    <a:pt x="24994" y="17096"/>
                    <a:pt x="25649" y="17299"/>
                  </a:cubicBezTo>
                  <a:cubicBezTo>
                    <a:pt x="24082" y="17743"/>
                    <a:pt x="22647" y="17917"/>
                    <a:pt x="21343" y="17917"/>
                  </a:cubicBezTo>
                  <a:cubicBezTo>
                    <a:pt x="19537" y="17917"/>
                    <a:pt x="17984" y="17583"/>
                    <a:pt x="16684" y="17168"/>
                  </a:cubicBezTo>
                  <a:cubicBezTo>
                    <a:pt x="17374" y="16965"/>
                    <a:pt x="17982" y="16596"/>
                    <a:pt x="18446" y="16084"/>
                  </a:cubicBezTo>
                  <a:cubicBezTo>
                    <a:pt x="18886" y="15596"/>
                    <a:pt x="19220" y="14989"/>
                    <a:pt x="19410" y="14262"/>
                  </a:cubicBezTo>
                  <a:cubicBezTo>
                    <a:pt x="20172" y="11298"/>
                    <a:pt x="17851" y="8893"/>
                    <a:pt x="15065" y="8440"/>
                  </a:cubicBezTo>
                  <a:cubicBezTo>
                    <a:pt x="13922" y="8262"/>
                    <a:pt x="12755" y="8202"/>
                    <a:pt x="11647" y="7881"/>
                  </a:cubicBezTo>
                  <a:cubicBezTo>
                    <a:pt x="10552" y="7559"/>
                    <a:pt x="9469" y="6904"/>
                    <a:pt x="8969" y="5869"/>
                  </a:cubicBezTo>
                  <a:cubicBezTo>
                    <a:pt x="8409" y="4726"/>
                    <a:pt x="8635" y="3344"/>
                    <a:pt x="8111" y="2190"/>
                  </a:cubicBezTo>
                  <a:cubicBezTo>
                    <a:pt x="7587" y="1023"/>
                    <a:pt x="6349" y="285"/>
                    <a:pt x="5123" y="58"/>
                  </a:cubicBezTo>
                  <a:cubicBezTo>
                    <a:pt x="4893" y="19"/>
                    <a:pt x="4659" y="0"/>
                    <a:pt x="442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6234858" y="1566672"/>
              <a:ext cx="363516" cy="159923"/>
            </a:xfrm>
            <a:custGeom>
              <a:avLst/>
              <a:gdLst/>
              <a:ahLst/>
              <a:cxnLst/>
              <a:rect l="l" t="t" r="r" b="b"/>
              <a:pathLst>
                <a:path w="34753" h="15289" extrusionOk="0">
                  <a:moveTo>
                    <a:pt x="3622" y="1"/>
                  </a:moveTo>
                  <a:cubicBezTo>
                    <a:pt x="1834" y="1"/>
                    <a:pt x="1" y="1367"/>
                    <a:pt x="334" y="3335"/>
                  </a:cubicBezTo>
                  <a:cubicBezTo>
                    <a:pt x="477" y="4097"/>
                    <a:pt x="965" y="4775"/>
                    <a:pt x="1584" y="5240"/>
                  </a:cubicBezTo>
                  <a:cubicBezTo>
                    <a:pt x="2203" y="5704"/>
                    <a:pt x="2954" y="5990"/>
                    <a:pt x="3704" y="6168"/>
                  </a:cubicBezTo>
                  <a:cubicBezTo>
                    <a:pt x="4406" y="6347"/>
                    <a:pt x="5120" y="6442"/>
                    <a:pt x="5811" y="6657"/>
                  </a:cubicBezTo>
                  <a:cubicBezTo>
                    <a:pt x="6502" y="6871"/>
                    <a:pt x="7168" y="7228"/>
                    <a:pt x="7597" y="7811"/>
                  </a:cubicBezTo>
                  <a:cubicBezTo>
                    <a:pt x="8538" y="9074"/>
                    <a:pt x="8061" y="10955"/>
                    <a:pt x="8847" y="12324"/>
                  </a:cubicBezTo>
                  <a:cubicBezTo>
                    <a:pt x="9514" y="13491"/>
                    <a:pt x="10978" y="14086"/>
                    <a:pt x="12288" y="14193"/>
                  </a:cubicBezTo>
                  <a:cubicBezTo>
                    <a:pt x="13586" y="14717"/>
                    <a:pt x="15324" y="15289"/>
                    <a:pt x="17491" y="15289"/>
                  </a:cubicBezTo>
                  <a:cubicBezTo>
                    <a:pt x="18944" y="15289"/>
                    <a:pt x="20599" y="15027"/>
                    <a:pt x="22444" y="14324"/>
                  </a:cubicBezTo>
                  <a:cubicBezTo>
                    <a:pt x="23754" y="14229"/>
                    <a:pt x="25230" y="13634"/>
                    <a:pt x="25909" y="12455"/>
                  </a:cubicBezTo>
                  <a:cubicBezTo>
                    <a:pt x="26695" y="11086"/>
                    <a:pt x="26206" y="9205"/>
                    <a:pt x="27147" y="7942"/>
                  </a:cubicBezTo>
                  <a:cubicBezTo>
                    <a:pt x="27576" y="7359"/>
                    <a:pt x="28254" y="7002"/>
                    <a:pt x="28933" y="6788"/>
                  </a:cubicBezTo>
                  <a:cubicBezTo>
                    <a:pt x="29624" y="6573"/>
                    <a:pt x="30338" y="6478"/>
                    <a:pt x="31040" y="6299"/>
                  </a:cubicBezTo>
                  <a:cubicBezTo>
                    <a:pt x="31802" y="6121"/>
                    <a:pt x="32541" y="5847"/>
                    <a:pt x="33160" y="5371"/>
                  </a:cubicBezTo>
                  <a:cubicBezTo>
                    <a:pt x="33779" y="4906"/>
                    <a:pt x="34279" y="4228"/>
                    <a:pt x="34410" y="3466"/>
                  </a:cubicBezTo>
                  <a:cubicBezTo>
                    <a:pt x="34753" y="1504"/>
                    <a:pt x="32934" y="140"/>
                    <a:pt x="31142" y="140"/>
                  </a:cubicBezTo>
                  <a:cubicBezTo>
                    <a:pt x="30944" y="140"/>
                    <a:pt x="30747" y="157"/>
                    <a:pt x="30552" y="192"/>
                  </a:cubicBezTo>
                  <a:cubicBezTo>
                    <a:pt x="29552" y="358"/>
                    <a:pt x="28528" y="977"/>
                    <a:pt x="28100" y="1930"/>
                  </a:cubicBezTo>
                  <a:cubicBezTo>
                    <a:pt x="27671" y="2870"/>
                    <a:pt x="27861" y="4013"/>
                    <a:pt x="27409" y="4942"/>
                  </a:cubicBezTo>
                  <a:cubicBezTo>
                    <a:pt x="26992" y="5787"/>
                    <a:pt x="26111" y="6323"/>
                    <a:pt x="25206" y="6585"/>
                  </a:cubicBezTo>
                  <a:cubicBezTo>
                    <a:pt x="24290" y="6859"/>
                    <a:pt x="23337" y="6895"/>
                    <a:pt x="22408" y="7049"/>
                  </a:cubicBezTo>
                  <a:cubicBezTo>
                    <a:pt x="20122" y="7419"/>
                    <a:pt x="18229" y="9395"/>
                    <a:pt x="18848" y="11812"/>
                  </a:cubicBezTo>
                  <a:cubicBezTo>
                    <a:pt x="19003" y="12407"/>
                    <a:pt x="19277" y="12907"/>
                    <a:pt x="19634" y="13300"/>
                  </a:cubicBezTo>
                  <a:cubicBezTo>
                    <a:pt x="20003" y="13717"/>
                    <a:pt x="20480" y="14003"/>
                    <a:pt x="21015" y="14169"/>
                  </a:cubicBezTo>
                  <a:cubicBezTo>
                    <a:pt x="19734" y="14533"/>
                    <a:pt x="18559" y="14676"/>
                    <a:pt x="17491" y="14676"/>
                  </a:cubicBezTo>
                  <a:cubicBezTo>
                    <a:pt x="16010" y="14676"/>
                    <a:pt x="14735" y="14401"/>
                    <a:pt x="13669" y="14062"/>
                  </a:cubicBezTo>
                  <a:cubicBezTo>
                    <a:pt x="14229" y="13896"/>
                    <a:pt x="14729" y="13598"/>
                    <a:pt x="15110" y="13169"/>
                  </a:cubicBezTo>
                  <a:cubicBezTo>
                    <a:pt x="15479" y="12776"/>
                    <a:pt x="15741" y="12276"/>
                    <a:pt x="15896" y="11681"/>
                  </a:cubicBezTo>
                  <a:cubicBezTo>
                    <a:pt x="16527" y="9264"/>
                    <a:pt x="14622" y="7288"/>
                    <a:pt x="12336" y="6919"/>
                  </a:cubicBezTo>
                  <a:cubicBezTo>
                    <a:pt x="11407" y="6764"/>
                    <a:pt x="10454" y="6728"/>
                    <a:pt x="9550" y="6454"/>
                  </a:cubicBezTo>
                  <a:cubicBezTo>
                    <a:pt x="8645" y="6192"/>
                    <a:pt x="7752" y="5656"/>
                    <a:pt x="7347" y="4811"/>
                  </a:cubicBezTo>
                  <a:cubicBezTo>
                    <a:pt x="6894" y="3871"/>
                    <a:pt x="7073" y="2739"/>
                    <a:pt x="6644" y="1799"/>
                  </a:cubicBezTo>
                  <a:cubicBezTo>
                    <a:pt x="6216" y="846"/>
                    <a:pt x="5204" y="227"/>
                    <a:pt x="4192" y="49"/>
                  </a:cubicBezTo>
                  <a:cubicBezTo>
                    <a:pt x="4004" y="16"/>
                    <a:pt x="3813" y="1"/>
                    <a:pt x="3622"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6272420" y="1485931"/>
              <a:ext cx="290432" cy="127706"/>
            </a:xfrm>
            <a:custGeom>
              <a:avLst/>
              <a:gdLst/>
              <a:ahLst/>
              <a:cxnLst/>
              <a:rect l="l" t="t" r="r" b="b"/>
              <a:pathLst>
                <a:path w="27766" h="12209" extrusionOk="0">
                  <a:moveTo>
                    <a:pt x="2883" y="0"/>
                  </a:moveTo>
                  <a:cubicBezTo>
                    <a:pt x="1460" y="0"/>
                    <a:pt x="1" y="1084"/>
                    <a:pt x="279" y="2660"/>
                  </a:cubicBezTo>
                  <a:cubicBezTo>
                    <a:pt x="386" y="3267"/>
                    <a:pt x="779" y="3803"/>
                    <a:pt x="1268" y="4184"/>
                  </a:cubicBezTo>
                  <a:cubicBezTo>
                    <a:pt x="1768" y="4553"/>
                    <a:pt x="2363" y="4779"/>
                    <a:pt x="2970" y="4922"/>
                  </a:cubicBezTo>
                  <a:cubicBezTo>
                    <a:pt x="3530" y="5065"/>
                    <a:pt x="4101" y="5136"/>
                    <a:pt x="4649" y="5315"/>
                  </a:cubicBezTo>
                  <a:cubicBezTo>
                    <a:pt x="5197" y="5482"/>
                    <a:pt x="5732" y="5767"/>
                    <a:pt x="6078" y="6232"/>
                  </a:cubicBezTo>
                  <a:cubicBezTo>
                    <a:pt x="6828" y="7244"/>
                    <a:pt x="6447" y="8744"/>
                    <a:pt x="7066" y="9839"/>
                  </a:cubicBezTo>
                  <a:cubicBezTo>
                    <a:pt x="7602" y="10768"/>
                    <a:pt x="8780" y="11256"/>
                    <a:pt x="9816" y="11328"/>
                  </a:cubicBezTo>
                  <a:cubicBezTo>
                    <a:pt x="10852" y="11756"/>
                    <a:pt x="12245" y="12209"/>
                    <a:pt x="13971" y="12209"/>
                  </a:cubicBezTo>
                  <a:cubicBezTo>
                    <a:pt x="15138" y="12209"/>
                    <a:pt x="16460" y="11994"/>
                    <a:pt x="17936" y="11435"/>
                  </a:cubicBezTo>
                  <a:cubicBezTo>
                    <a:pt x="18984" y="11363"/>
                    <a:pt x="20163" y="10887"/>
                    <a:pt x="20699" y="9946"/>
                  </a:cubicBezTo>
                  <a:cubicBezTo>
                    <a:pt x="21330" y="8851"/>
                    <a:pt x="20937" y="7351"/>
                    <a:pt x="21699" y="6339"/>
                  </a:cubicBezTo>
                  <a:cubicBezTo>
                    <a:pt x="22032" y="5875"/>
                    <a:pt x="22568" y="5589"/>
                    <a:pt x="23127" y="5422"/>
                  </a:cubicBezTo>
                  <a:cubicBezTo>
                    <a:pt x="23675" y="5244"/>
                    <a:pt x="24247" y="5172"/>
                    <a:pt x="24806" y="5029"/>
                  </a:cubicBezTo>
                  <a:cubicBezTo>
                    <a:pt x="25413" y="4886"/>
                    <a:pt x="26009" y="4660"/>
                    <a:pt x="26497" y="4291"/>
                  </a:cubicBezTo>
                  <a:cubicBezTo>
                    <a:pt x="26997" y="3910"/>
                    <a:pt x="27390" y="3374"/>
                    <a:pt x="27497" y="2767"/>
                  </a:cubicBezTo>
                  <a:cubicBezTo>
                    <a:pt x="27765" y="1191"/>
                    <a:pt x="26314" y="107"/>
                    <a:pt x="24884" y="107"/>
                  </a:cubicBezTo>
                  <a:cubicBezTo>
                    <a:pt x="24726" y="107"/>
                    <a:pt x="24568" y="120"/>
                    <a:pt x="24413" y="148"/>
                  </a:cubicBezTo>
                  <a:cubicBezTo>
                    <a:pt x="23616" y="291"/>
                    <a:pt x="22806" y="779"/>
                    <a:pt x="22461" y="1541"/>
                  </a:cubicBezTo>
                  <a:cubicBezTo>
                    <a:pt x="22115" y="2291"/>
                    <a:pt x="22258" y="3196"/>
                    <a:pt x="21901" y="3946"/>
                  </a:cubicBezTo>
                  <a:cubicBezTo>
                    <a:pt x="21568" y="4624"/>
                    <a:pt x="20865" y="5041"/>
                    <a:pt x="20139" y="5255"/>
                  </a:cubicBezTo>
                  <a:cubicBezTo>
                    <a:pt x="19413" y="5470"/>
                    <a:pt x="18651" y="5505"/>
                    <a:pt x="17912" y="5625"/>
                  </a:cubicBezTo>
                  <a:cubicBezTo>
                    <a:pt x="16079" y="5922"/>
                    <a:pt x="14567" y="7494"/>
                    <a:pt x="15067" y="9435"/>
                  </a:cubicBezTo>
                  <a:cubicBezTo>
                    <a:pt x="15186" y="9911"/>
                    <a:pt x="15400" y="10304"/>
                    <a:pt x="15686" y="10625"/>
                  </a:cubicBezTo>
                  <a:cubicBezTo>
                    <a:pt x="15984" y="10947"/>
                    <a:pt x="16365" y="11185"/>
                    <a:pt x="16793" y="11316"/>
                  </a:cubicBezTo>
                  <a:cubicBezTo>
                    <a:pt x="15772" y="11610"/>
                    <a:pt x="14835" y="11724"/>
                    <a:pt x="13982" y="11724"/>
                  </a:cubicBezTo>
                  <a:cubicBezTo>
                    <a:pt x="12796" y="11724"/>
                    <a:pt x="11775" y="11502"/>
                    <a:pt x="10923" y="11232"/>
                  </a:cubicBezTo>
                  <a:cubicBezTo>
                    <a:pt x="11376" y="11101"/>
                    <a:pt x="11769" y="10851"/>
                    <a:pt x="12078" y="10518"/>
                  </a:cubicBezTo>
                  <a:cubicBezTo>
                    <a:pt x="12364" y="10197"/>
                    <a:pt x="12590" y="9804"/>
                    <a:pt x="12709" y="9327"/>
                  </a:cubicBezTo>
                  <a:cubicBezTo>
                    <a:pt x="13209" y="7399"/>
                    <a:pt x="11685" y="5815"/>
                    <a:pt x="9864" y="5517"/>
                  </a:cubicBezTo>
                  <a:cubicBezTo>
                    <a:pt x="9114" y="5398"/>
                    <a:pt x="8352" y="5363"/>
                    <a:pt x="7637" y="5148"/>
                  </a:cubicBezTo>
                  <a:cubicBezTo>
                    <a:pt x="6911" y="4934"/>
                    <a:pt x="6209" y="4517"/>
                    <a:pt x="5875" y="3839"/>
                  </a:cubicBezTo>
                  <a:cubicBezTo>
                    <a:pt x="5506" y="3088"/>
                    <a:pt x="5661" y="2184"/>
                    <a:pt x="5316" y="1434"/>
                  </a:cubicBezTo>
                  <a:cubicBezTo>
                    <a:pt x="4970" y="672"/>
                    <a:pt x="4161" y="183"/>
                    <a:pt x="3351" y="40"/>
                  </a:cubicBezTo>
                  <a:cubicBezTo>
                    <a:pt x="3197" y="13"/>
                    <a:pt x="3040" y="0"/>
                    <a:pt x="2883"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6319887" y="1450304"/>
              <a:ext cx="197464" cy="86870"/>
            </a:xfrm>
            <a:custGeom>
              <a:avLst/>
              <a:gdLst/>
              <a:ahLst/>
              <a:cxnLst/>
              <a:rect l="l" t="t" r="r" b="b"/>
              <a:pathLst>
                <a:path w="18878" h="8305" extrusionOk="0">
                  <a:moveTo>
                    <a:pt x="1954" y="1"/>
                  </a:moveTo>
                  <a:cubicBezTo>
                    <a:pt x="984" y="1"/>
                    <a:pt x="0" y="743"/>
                    <a:pt x="182" y="1803"/>
                  </a:cubicBezTo>
                  <a:cubicBezTo>
                    <a:pt x="254" y="2220"/>
                    <a:pt x="516" y="2589"/>
                    <a:pt x="861" y="2839"/>
                  </a:cubicBezTo>
                  <a:cubicBezTo>
                    <a:pt x="1194" y="3101"/>
                    <a:pt x="1599" y="3244"/>
                    <a:pt x="2004" y="3351"/>
                  </a:cubicBezTo>
                  <a:cubicBezTo>
                    <a:pt x="2385" y="3446"/>
                    <a:pt x="2778" y="3494"/>
                    <a:pt x="3159" y="3613"/>
                  </a:cubicBezTo>
                  <a:cubicBezTo>
                    <a:pt x="3528" y="3732"/>
                    <a:pt x="3897" y="3923"/>
                    <a:pt x="4123" y="4232"/>
                  </a:cubicBezTo>
                  <a:cubicBezTo>
                    <a:pt x="4635" y="4923"/>
                    <a:pt x="4373" y="5947"/>
                    <a:pt x="4802" y="6685"/>
                  </a:cubicBezTo>
                  <a:cubicBezTo>
                    <a:pt x="5159" y="7328"/>
                    <a:pt x="5957" y="7649"/>
                    <a:pt x="6671" y="7709"/>
                  </a:cubicBezTo>
                  <a:cubicBezTo>
                    <a:pt x="7374" y="7995"/>
                    <a:pt x="8314" y="8304"/>
                    <a:pt x="9493" y="8304"/>
                  </a:cubicBezTo>
                  <a:cubicBezTo>
                    <a:pt x="10291" y="8304"/>
                    <a:pt x="11184" y="8161"/>
                    <a:pt x="12184" y="7780"/>
                  </a:cubicBezTo>
                  <a:cubicBezTo>
                    <a:pt x="12898" y="7721"/>
                    <a:pt x="13708" y="7399"/>
                    <a:pt x="14065" y="6756"/>
                  </a:cubicBezTo>
                  <a:cubicBezTo>
                    <a:pt x="14494" y="6018"/>
                    <a:pt x="14232" y="4994"/>
                    <a:pt x="14744" y="4304"/>
                  </a:cubicBezTo>
                  <a:cubicBezTo>
                    <a:pt x="14982" y="3994"/>
                    <a:pt x="15339" y="3804"/>
                    <a:pt x="15720" y="3685"/>
                  </a:cubicBezTo>
                  <a:cubicBezTo>
                    <a:pt x="16089" y="3566"/>
                    <a:pt x="16482" y="3518"/>
                    <a:pt x="16863" y="3423"/>
                  </a:cubicBezTo>
                  <a:cubicBezTo>
                    <a:pt x="17268" y="3316"/>
                    <a:pt x="17673" y="3173"/>
                    <a:pt x="18018" y="2911"/>
                  </a:cubicBezTo>
                  <a:cubicBezTo>
                    <a:pt x="18351" y="2661"/>
                    <a:pt x="18613" y="2292"/>
                    <a:pt x="18685" y="1875"/>
                  </a:cubicBezTo>
                  <a:cubicBezTo>
                    <a:pt x="18877" y="815"/>
                    <a:pt x="17885" y="72"/>
                    <a:pt x="16913" y="72"/>
                  </a:cubicBezTo>
                  <a:cubicBezTo>
                    <a:pt x="16804" y="72"/>
                    <a:pt x="16696" y="82"/>
                    <a:pt x="16589" y="101"/>
                  </a:cubicBezTo>
                  <a:cubicBezTo>
                    <a:pt x="16053" y="196"/>
                    <a:pt x="15494" y="529"/>
                    <a:pt x="15256" y="1041"/>
                  </a:cubicBezTo>
                  <a:cubicBezTo>
                    <a:pt x="15029" y="1553"/>
                    <a:pt x="15125" y="2173"/>
                    <a:pt x="14887" y="2673"/>
                  </a:cubicBezTo>
                  <a:cubicBezTo>
                    <a:pt x="14660" y="3137"/>
                    <a:pt x="14184" y="3435"/>
                    <a:pt x="13684" y="3577"/>
                  </a:cubicBezTo>
                  <a:cubicBezTo>
                    <a:pt x="13196" y="3720"/>
                    <a:pt x="12672" y="3744"/>
                    <a:pt x="12172" y="3827"/>
                  </a:cubicBezTo>
                  <a:cubicBezTo>
                    <a:pt x="10922" y="4030"/>
                    <a:pt x="9898" y="5101"/>
                    <a:pt x="10231" y="6411"/>
                  </a:cubicBezTo>
                  <a:cubicBezTo>
                    <a:pt x="10315" y="6733"/>
                    <a:pt x="10469" y="7006"/>
                    <a:pt x="10660" y="7221"/>
                  </a:cubicBezTo>
                  <a:cubicBezTo>
                    <a:pt x="10862" y="7447"/>
                    <a:pt x="11124" y="7602"/>
                    <a:pt x="11410" y="7697"/>
                  </a:cubicBezTo>
                  <a:cubicBezTo>
                    <a:pt x="10712" y="7897"/>
                    <a:pt x="10072" y="7975"/>
                    <a:pt x="9491" y="7975"/>
                  </a:cubicBezTo>
                  <a:cubicBezTo>
                    <a:pt x="8686" y="7975"/>
                    <a:pt x="7995" y="7824"/>
                    <a:pt x="7421" y="7637"/>
                  </a:cubicBezTo>
                  <a:cubicBezTo>
                    <a:pt x="7731" y="7542"/>
                    <a:pt x="7993" y="7376"/>
                    <a:pt x="8207" y="7149"/>
                  </a:cubicBezTo>
                  <a:cubicBezTo>
                    <a:pt x="8398" y="6935"/>
                    <a:pt x="8552" y="6661"/>
                    <a:pt x="8636" y="6340"/>
                  </a:cubicBezTo>
                  <a:cubicBezTo>
                    <a:pt x="8969" y="5030"/>
                    <a:pt x="7945" y="3958"/>
                    <a:pt x="6695" y="3756"/>
                  </a:cubicBezTo>
                  <a:cubicBezTo>
                    <a:pt x="6195" y="3673"/>
                    <a:pt x="5671" y="3649"/>
                    <a:pt x="5183" y="3506"/>
                  </a:cubicBezTo>
                  <a:cubicBezTo>
                    <a:pt x="4695" y="3363"/>
                    <a:pt x="4207" y="3065"/>
                    <a:pt x="3980" y="2601"/>
                  </a:cubicBezTo>
                  <a:cubicBezTo>
                    <a:pt x="3742" y="2101"/>
                    <a:pt x="3838" y="1482"/>
                    <a:pt x="3611" y="970"/>
                  </a:cubicBezTo>
                  <a:cubicBezTo>
                    <a:pt x="3373" y="458"/>
                    <a:pt x="2826" y="125"/>
                    <a:pt x="2278" y="29"/>
                  </a:cubicBezTo>
                  <a:cubicBezTo>
                    <a:pt x="2171" y="10"/>
                    <a:pt x="2063" y="1"/>
                    <a:pt x="195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6408222" y="1535543"/>
              <a:ext cx="14947" cy="1166321"/>
            </a:xfrm>
            <a:custGeom>
              <a:avLst/>
              <a:gdLst/>
              <a:ahLst/>
              <a:cxnLst/>
              <a:rect l="l" t="t" r="r" b="b"/>
              <a:pathLst>
                <a:path w="1429" h="111503" extrusionOk="0">
                  <a:moveTo>
                    <a:pt x="0" y="0"/>
                  </a:moveTo>
                  <a:lnTo>
                    <a:pt x="0" y="111502"/>
                  </a:lnTo>
                  <a:lnTo>
                    <a:pt x="1429" y="111502"/>
                  </a:lnTo>
                  <a:lnTo>
                    <a:pt x="142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7281987" y="1487092"/>
              <a:ext cx="146597" cy="31777"/>
            </a:xfrm>
            <a:custGeom>
              <a:avLst/>
              <a:gdLst/>
              <a:ahLst/>
              <a:cxnLst/>
              <a:rect l="l" t="t" r="r" b="b"/>
              <a:pathLst>
                <a:path w="14015" h="3038" extrusionOk="0">
                  <a:moveTo>
                    <a:pt x="1525" y="1"/>
                  </a:moveTo>
                  <a:cubicBezTo>
                    <a:pt x="691" y="1"/>
                    <a:pt x="1" y="680"/>
                    <a:pt x="1" y="1513"/>
                  </a:cubicBezTo>
                  <a:cubicBezTo>
                    <a:pt x="1" y="2358"/>
                    <a:pt x="691" y="3037"/>
                    <a:pt x="1525" y="3037"/>
                  </a:cubicBezTo>
                  <a:lnTo>
                    <a:pt x="12490" y="3037"/>
                  </a:lnTo>
                  <a:cubicBezTo>
                    <a:pt x="13324" y="3037"/>
                    <a:pt x="14014" y="2358"/>
                    <a:pt x="14014" y="1513"/>
                  </a:cubicBezTo>
                  <a:cubicBezTo>
                    <a:pt x="14014" y="680"/>
                    <a:pt x="13324" y="1"/>
                    <a:pt x="1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081354" y="1276752"/>
              <a:ext cx="146471" cy="31893"/>
            </a:xfrm>
            <a:custGeom>
              <a:avLst/>
              <a:gdLst/>
              <a:ahLst/>
              <a:cxnLst/>
              <a:rect l="l" t="t" r="r" b="b"/>
              <a:pathLst>
                <a:path w="14003" h="3049" extrusionOk="0">
                  <a:moveTo>
                    <a:pt x="1525" y="0"/>
                  </a:moveTo>
                  <a:cubicBezTo>
                    <a:pt x="679" y="0"/>
                    <a:pt x="1" y="691"/>
                    <a:pt x="1" y="1524"/>
                  </a:cubicBezTo>
                  <a:cubicBezTo>
                    <a:pt x="1" y="2358"/>
                    <a:pt x="679" y="3048"/>
                    <a:pt x="1525" y="3048"/>
                  </a:cubicBezTo>
                  <a:lnTo>
                    <a:pt x="12490" y="3048"/>
                  </a:lnTo>
                  <a:cubicBezTo>
                    <a:pt x="13324" y="3048"/>
                    <a:pt x="14002" y="2358"/>
                    <a:pt x="14002" y="1524"/>
                  </a:cubicBezTo>
                  <a:cubicBezTo>
                    <a:pt x="14002" y="691"/>
                    <a:pt x="13324" y="0"/>
                    <a:pt x="124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272521" y="1149349"/>
              <a:ext cx="146471" cy="31893"/>
            </a:xfrm>
            <a:custGeom>
              <a:avLst/>
              <a:gdLst/>
              <a:ahLst/>
              <a:cxnLst/>
              <a:rect l="l" t="t" r="r" b="b"/>
              <a:pathLst>
                <a:path w="14003" h="3049" extrusionOk="0">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272521" y="1891601"/>
              <a:ext cx="146471" cy="31893"/>
            </a:xfrm>
            <a:custGeom>
              <a:avLst/>
              <a:gdLst/>
              <a:ahLst/>
              <a:cxnLst/>
              <a:rect l="l" t="t" r="r" b="b"/>
              <a:pathLst>
                <a:path w="14003" h="3049" extrusionOk="0">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100412" y="2054118"/>
              <a:ext cx="146586" cy="31893"/>
            </a:xfrm>
            <a:custGeom>
              <a:avLst/>
              <a:gdLst/>
              <a:ahLst/>
              <a:cxnLst/>
              <a:rect l="l" t="t" r="r" b="b"/>
              <a:pathLst>
                <a:path w="14014" h="3049" extrusionOk="0">
                  <a:moveTo>
                    <a:pt x="1524" y="1"/>
                  </a:moveTo>
                  <a:cubicBezTo>
                    <a:pt x="691" y="1"/>
                    <a:pt x="0" y="680"/>
                    <a:pt x="0" y="1525"/>
                  </a:cubicBezTo>
                  <a:cubicBezTo>
                    <a:pt x="0" y="2358"/>
                    <a:pt x="691" y="3049"/>
                    <a:pt x="1524" y="3049"/>
                  </a:cubicBezTo>
                  <a:lnTo>
                    <a:pt x="12490" y="3049"/>
                  </a:lnTo>
                  <a:cubicBezTo>
                    <a:pt x="13323" y="3049"/>
                    <a:pt x="14014" y="2358"/>
                    <a:pt x="14014" y="1525"/>
                  </a:cubicBezTo>
                  <a:cubicBezTo>
                    <a:pt x="14014" y="680"/>
                    <a:pt x="13323" y="1"/>
                    <a:pt x="1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8172447" y="2323380"/>
              <a:ext cx="277106" cy="476118"/>
            </a:xfrm>
            <a:custGeom>
              <a:avLst/>
              <a:gdLst/>
              <a:ahLst/>
              <a:cxnLst/>
              <a:rect l="l" t="t" r="r" b="b"/>
              <a:pathLst>
                <a:path w="26492" h="45518" extrusionOk="0">
                  <a:moveTo>
                    <a:pt x="12073" y="0"/>
                  </a:moveTo>
                  <a:cubicBezTo>
                    <a:pt x="5429" y="0"/>
                    <a:pt x="0" y="5441"/>
                    <a:pt x="0" y="12073"/>
                  </a:cubicBezTo>
                  <a:lnTo>
                    <a:pt x="0" y="33457"/>
                  </a:lnTo>
                  <a:cubicBezTo>
                    <a:pt x="0" y="40088"/>
                    <a:pt x="5429" y="45518"/>
                    <a:pt x="12073" y="45518"/>
                  </a:cubicBezTo>
                  <a:lnTo>
                    <a:pt x="14419" y="45518"/>
                  </a:lnTo>
                  <a:cubicBezTo>
                    <a:pt x="21062" y="45518"/>
                    <a:pt x="26492" y="40088"/>
                    <a:pt x="26492" y="33457"/>
                  </a:cubicBezTo>
                  <a:lnTo>
                    <a:pt x="26492" y="12073"/>
                  </a:lnTo>
                  <a:cubicBezTo>
                    <a:pt x="26492" y="5441"/>
                    <a:pt x="21062" y="0"/>
                    <a:pt x="14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8172573" y="2452278"/>
              <a:ext cx="229283" cy="94035"/>
            </a:xfrm>
            <a:custGeom>
              <a:avLst/>
              <a:gdLst/>
              <a:ahLst/>
              <a:cxnLst/>
              <a:rect l="l" t="t" r="r" b="b"/>
              <a:pathLst>
                <a:path w="21920" h="8990" extrusionOk="0">
                  <a:moveTo>
                    <a:pt x="0" y="0"/>
                  </a:moveTo>
                  <a:lnTo>
                    <a:pt x="0" y="8989"/>
                  </a:lnTo>
                  <a:lnTo>
                    <a:pt x="21920" y="8989"/>
                  </a:lnTo>
                  <a:lnTo>
                    <a:pt x="2192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8210679" y="2579681"/>
              <a:ext cx="38242" cy="148208"/>
            </a:xfrm>
            <a:custGeom>
              <a:avLst/>
              <a:gdLst/>
              <a:ahLst/>
              <a:cxnLst/>
              <a:rect l="l" t="t" r="r" b="b"/>
              <a:pathLst>
                <a:path w="3656" h="14169" extrusionOk="0">
                  <a:moveTo>
                    <a:pt x="1822" y="0"/>
                  </a:moveTo>
                  <a:cubicBezTo>
                    <a:pt x="822" y="0"/>
                    <a:pt x="0" y="834"/>
                    <a:pt x="0" y="1834"/>
                  </a:cubicBezTo>
                  <a:lnTo>
                    <a:pt x="0" y="12335"/>
                  </a:lnTo>
                  <a:cubicBezTo>
                    <a:pt x="0" y="13347"/>
                    <a:pt x="822" y="14169"/>
                    <a:pt x="1822" y="14169"/>
                  </a:cubicBezTo>
                  <a:cubicBezTo>
                    <a:pt x="2834" y="14169"/>
                    <a:pt x="3656" y="13347"/>
                    <a:pt x="3656" y="12335"/>
                  </a:cubicBezTo>
                  <a:lnTo>
                    <a:pt x="3656" y="1834"/>
                  </a:lnTo>
                  <a:cubicBezTo>
                    <a:pt x="3656" y="834"/>
                    <a:pt x="2834" y="0"/>
                    <a:pt x="1822"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7013856" y="2350398"/>
              <a:ext cx="269763" cy="463545"/>
            </a:xfrm>
            <a:custGeom>
              <a:avLst/>
              <a:gdLst/>
              <a:ahLst/>
              <a:cxnLst/>
              <a:rect l="l" t="t" r="r" b="b"/>
              <a:pathLst>
                <a:path w="25790" h="44316" extrusionOk="0">
                  <a:moveTo>
                    <a:pt x="11752" y="1"/>
                  </a:moveTo>
                  <a:cubicBezTo>
                    <a:pt x="5287" y="1"/>
                    <a:pt x="0" y="5287"/>
                    <a:pt x="0" y="11752"/>
                  </a:cubicBezTo>
                  <a:lnTo>
                    <a:pt x="0" y="32553"/>
                  </a:lnTo>
                  <a:cubicBezTo>
                    <a:pt x="0" y="39018"/>
                    <a:pt x="5287" y="44316"/>
                    <a:pt x="11752" y="44316"/>
                  </a:cubicBezTo>
                  <a:lnTo>
                    <a:pt x="14038" y="44316"/>
                  </a:lnTo>
                  <a:cubicBezTo>
                    <a:pt x="20503" y="44316"/>
                    <a:pt x="25789" y="39018"/>
                    <a:pt x="25789" y="32553"/>
                  </a:cubicBezTo>
                  <a:lnTo>
                    <a:pt x="25789" y="11752"/>
                  </a:lnTo>
                  <a:cubicBezTo>
                    <a:pt x="25789" y="5287"/>
                    <a:pt x="20503" y="1"/>
                    <a:pt x="14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7013981" y="2475813"/>
              <a:ext cx="223185" cy="91546"/>
            </a:xfrm>
            <a:custGeom>
              <a:avLst/>
              <a:gdLst/>
              <a:ahLst/>
              <a:cxnLst/>
              <a:rect l="l" t="t" r="r" b="b"/>
              <a:pathLst>
                <a:path w="21337" h="8752" extrusionOk="0">
                  <a:moveTo>
                    <a:pt x="0" y="0"/>
                  </a:moveTo>
                  <a:lnTo>
                    <a:pt x="0" y="8752"/>
                  </a:lnTo>
                  <a:lnTo>
                    <a:pt x="21336" y="8752"/>
                  </a:lnTo>
                  <a:lnTo>
                    <a:pt x="21336"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7050968" y="2599858"/>
              <a:ext cx="37248" cy="144222"/>
            </a:xfrm>
            <a:custGeom>
              <a:avLst/>
              <a:gdLst/>
              <a:ahLst/>
              <a:cxnLst/>
              <a:rect l="l" t="t" r="r" b="b"/>
              <a:pathLst>
                <a:path w="3561" h="13788" extrusionOk="0">
                  <a:moveTo>
                    <a:pt x="1786" y="0"/>
                  </a:moveTo>
                  <a:cubicBezTo>
                    <a:pt x="810" y="0"/>
                    <a:pt x="0" y="798"/>
                    <a:pt x="0" y="1786"/>
                  </a:cubicBezTo>
                  <a:lnTo>
                    <a:pt x="0" y="12013"/>
                  </a:lnTo>
                  <a:cubicBezTo>
                    <a:pt x="0" y="12990"/>
                    <a:pt x="810" y="13787"/>
                    <a:pt x="1786" y="13787"/>
                  </a:cubicBezTo>
                  <a:cubicBezTo>
                    <a:pt x="2763" y="13787"/>
                    <a:pt x="3560" y="12990"/>
                    <a:pt x="3560" y="12013"/>
                  </a:cubicBezTo>
                  <a:lnTo>
                    <a:pt x="3560" y="1786"/>
                  </a:lnTo>
                  <a:cubicBezTo>
                    <a:pt x="3560" y="810"/>
                    <a:pt x="2763" y="0"/>
                    <a:pt x="1786"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7258819" y="1969832"/>
              <a:ext cx="439634" cy="717462"/>
            </a:xfrm>
            <a:custGeom>
              <a:avLst/>
              <a:gdLst/>
              <a:ahLst/>
              <a:cxnLst/>
              <a:rect l="l" t="t" r="r" b="b"/>
              <a:pathLst>
                <a:path w="42030" h="68591" extrusionOk="0">
                  <a:moveTo>
                    <a:pt x="7141" y="1"/>
                  </a:moveTo>
                  <a:cubicBezTo>
                    <a:pt x="6448" y="1"/>
                    <a:pt x="5730" y="101"/>
                    <a:pt x="4990" y="320"/>
                  </a:cubicBezTo>
                  <a:cubicBezTo>
                    <a:pt x="3585" y="737"/>
                    <a:pt x="1549" y="1832"/>
                    <a:pt x="1" y="3273"/>
                  </a:cubicBezTo>
                  <a:lnTo>
                    <a:pt x="1" y="68590"/>
                  </a:lnTo>
                  <a:lnTo>
                    <a:pt x="42030" y="68590"/>
                  </a:lnTo>
                  <a:lnTo>
                    <a:pt x="42030" y="30002"/>
                  </a:lnTo>
                  <a:cubicBezTo>
                    <a:pt x="40636" y="30452"/>
                    <a:pt x="39068" y="30666"/>
                    <a:pt x="37458" y="30666"/>
                  </a:cubicBezTo>
                  <a:cubicBezTo>
                    <a:pt x="32934" y="30666"/>
                    <a:pt x="28083" y="28977"/>
                    <a:pt x="25861" y="26097"/>
                  </a:cubicBezTo>
                  <a:cubicBezTo>
                    <a:pt x="21539" y="20477"/>
                    <a:pt x="20932" y="12214"/>
                    <a:pt x="16563" y="6333"/>
                  </a:cubicBezTo>
                  <a:cubicBezTo>
                    <a:pt x="14264" y="3244"/>
                    <a:pt x="11087" y="1"/>
                    <a:pt x="7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7589480" y="1929832"/>
              <a:ext cx="14330" cy="358433"/>
            </a:xfrm>
            <a:custGeom>
              <a:avLst/>
              <a:gdLst/>
              <a:ahLst/>
              <a:cxnLst/>
              <a:rect l="l" t="t" r="r" b="b"/>
              <a:pathLst>
                <a:path w="1370" h="34267" extrusionOk="0">
                  <a:moveTo>
                    <a:pt x="0" y="1"/>
                  </a:moveTo>
                  <a:lnTo>
                    <a:pt x="0" y="34267"/>
                  </a:lnTo>
                  <a:lnTo>
                    <a:pt x="1369" y="34267"/>
                  </a:lnTo>
                  <a:lnTo>
                    <a:pt x="13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7519356" y="1810881"/>
              <a:ext cx="226051" cy="156701"/>
            </a:xfrm>
            <a:custGeom>
              <a:avLst/>
              <a:gdLst/>
              <a:ahLst/>
              <a:cxnLst/>
              <a:rect l="l" t="t" r="r" b="b"/>
              <a:pathLst>
                <a:path w="21611" h="14981" extrusionOk="0">
                  <a:moveTo>
                    <a:pt x="6624" y="0"/>
                  </a:moveTo>
                  <a:cubicBezTo>
                    <a:pt x="4384" y="0"/>
                    <a:pt x="2564" y="748"/>
                    <a:pt x="1703" y="2240"/>
                  </a:cubicBezTo>
                  <a:cubicBezTo>
                    <a:pt x="1" y="5181"/>
                    <a:pt x="2692" y="9932"/>
                    <a:pt x="7728" y="12825"/>
                  </a:cubicBezTo>
                  <a:cubicBezTo>
                    <a:pt x="10215" y="14263"/>
                    <a:pt x="12806" y="14980"/>
                    <a:pt x="14996" y="14980"/>
                  </a:cubicBezTo>
                  <a:cubicBezTo>
                    <a:pt x="17231" y="14980"/>
                    <a:pt x="19048" y="14233"/>
                    <a:pt x="19908" y="12742"/>
                  </a:cubicBezTo>
                  <a:cubicBezTo>
                    <a:pt x="21611" y="9789"/>
                    <a:pt x="18920" y="5050"/>
                    <a:pt x="13895" y="2145"/>
                  </a:cubicBezTo>
                  <a:cubicBezTo>
                    <a:pt x="11405" y="715"/>
                    <a:pt x="8814" y="0"/>
                    <a:pt x="6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7561698" y="1810892"/>
              <a:ext cx="168396" cy="109537"/>
            </a:xfrm>
            <a:custGeom>
              <a:avLst/>
              <a:gdLst/>
              <a:ahLst/>
              <a:cxnLst/>
              <a:rect l="l" t="t" r="r" b="b"/>
              <a:pathLst>
                <a:path w="16099" h="10472" extrusionOk="0">
                  <a:moveTo>
                    <a:pt x="2588" y="0"/>
                  </a:moveTo>
                  <a:cubicBezTo>
                    <a:pt x="2096" y="0"/>
                    <a:pt x="1625" y="36"/>
                    <a:pt x="1180" y="108"/>
                  </a:cubicBezTo>
                  <a:cubicBezTo>
                    <a:pt x="1" y="3728"/>
                    <a:pt x="3620" y="7800"/>
                    <a:pt x="6883" y="9383"/>
                  </a:cubicBezTo>
                  <a:cubicBezTo>
                    <a:pt x="8429" y="10135"/>
                    <a:pt x="9913" y="10471"/>
                    <a:pt x="11316" y="10471"/>
                  </a:cubicBezTo>
                  <a:cubicBezTo>
                    <a:pt x="13046" y="10471"/>
                    <a:pt x="14652" y="9960"/>
                    <a:pt x="16098" y="9086"/>
                  </a:cubicBezTo>
                  <a:cubicBezTo>
                    <a:pt x="15348" y="6657"/>
                    <a:pt x="13086" y="4025"/>
                    <a:pt x="9847" y="2144"/>
                  </a:cubicBezTo>
                  <a:cubicBezTo>
                    <a:pt x="7368" y="715"/>
                    <a:pt x="4777" y="0"/>
                    <a:pt x="2588"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7610526" y="1846268"/>
              <a:ext cx="63021" cy="71620"/>
            </a:xfrm>
            <a:custGeom>
              <a:avLst/>
              <a:gdLst/>
              <a:ahLst/>
              <a:cxnLst/>
              <a:rect l="l" t="t" r="r" b="b"/>
              <a:pathLst>
                <a:path w="6025" h="6847" extrusionOk="0">
                  <a:moveTo>
                    <a:pt x="5322" y="0"/>
                  </a:moveTo>
                  <a:lnTo>
                    <a:pt x="0" y="6263"/>
                  </a:lnTo>
                  <a:lnTo>
                    <a:pt x="691" y="6847"/>
                  </a:lnTo>
                  <a:lnTo>
                    <a:pt x="6025" y="584"/>
                  </a:lnTo>
                  <a:lnTo>
                    <a:pt x="5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7293201" y="2307313"/>
              <a:ext cx="214963" cy="23922"/>
            </a:xfrm>
            <a:custGeom>
              <a:avLst/>
              <a:gdLst/>
              <a:ahLst/>
              <a:cxnLst/>
              <a:rect l="l" t="t" r="r" b="b"/>
              <a:pathLst>
                <a:path w="20551" h="2287" extrusionOk="0">
                  <a:moveTo>
                    <a:pt x="0" y="0"/>
                  </a:moveTo>
                  <a:lnTo>
                    <a:pt x="0" y="2286"/>
                  </a:lnTo>
                  <a:lnTo>
                    <a:pt x="20550" y="2286"/>
                  </a:lnTo>
                  <a:lnTo>
                    <a:pt x="2055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7295565" y="2376684"/>
              <a:ext cx="215089" cy="23922"/>
            </a:xfrm>
            <a:custGeom>
              <a:avLst/>
              <a:gdLst/>
              <a:ahLst/>
              <a:cxnLst/>
              <a:rect l="l" t="t" r="r" b="b"/>
              <a:pathLst>
                <a:path w="20563" h="2287" extrusionOk="0">
                  <a:moveTo>
                    <a:pt x="0" y="0"/>
                  </a:moveTo>
                  <a:lnTo>
                    <a:pt x="0" y="2286"/>
                  </a:lnTo>
                  <a:lnTo>
                    <a:pt x="20562" y="2286"/>
                  </a:lnTo>
                  <a:lnTo>
                    <a:pt x="20562"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7295565" y="2448293"/>
              <a:ext cx="215089" cy="23922"/>
            </a:xfrm>
            <a:custGeom>
              <a:avLst/>
              <a:gdLst/>
              <a:ahLst/>
              <a:cxnLst/>
              <a:rect l="l" t="t" r="r" b="b"/>
              <a:pathLst>
                <a:path w="20563" h="2287" extrusionOk="0">
                  <a:moveTo>
                    <a:pt x="0" y="0"/>
                  </a:moveTo>
                  <a:lnTo>
                    <a:pt x="0" y="2286"/>
                  </a:lnTo>
                  <a:lnTo>
                    <a:pt x="20562" y="2286"/>
                  </a:lnTo>
                  <a:lnTo>
                    <a:pt x="20562"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7295565" y="2529609"/>
              <a:ext cx="215089" cy="23807"/>
            </a:xfrm>
            <a:custGeom>
              <a:avLst/>
              <a:gdLst/>
              <a:ahLst/>
              <a:cxnLst/>
              <a:rect l="l" t="t" r="r" b="b"/>
              <a:pathLst>
                <a:path w="20563" h="2276" extrusionOk="0">
                  <a:moveTo>
                    <a:pt x="0" y="1"/>
                  </a:moveTo>
                  <a:lnTo>
                    <a:pt x="0" y="2275"/>
                  </a:lnTo>
                  <a:lnTo>
                    <a:pt x="20562" y="2275"/>
                  </a:lnTo>
                  <a:lnTo>
                    <a:pt x="20562"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7599563" y="2560246"/>
              <a:ext cx="37123" cy="144233"/>
            </a:xfrm>
            <a:custGeom>
              <a:avLst/>
              <a:gdLst/>
              <a:ahLst/>
              <a:cxnLst/>
              <a:rect l="l" t="t" r="r" b="b"/>
              <a:pathLst>
                <a:path w="3549" h="13789" extrusionOk="0">
                  <a:moveTo>
                    <a:pt x="1774" y="1"/>
                  </a:moveTo>
                  <a:cubicBezTo>
                    <a:pt x="798" y="1"/>
                    <a:pt x="0" y="799"/>
                    <a:pt x="0" y="1775"/>
                  </a:cubicBezTo>
                  <a:lnTo>
                    <a:pt x="0" y="12002"/>
                  </a:lnTo>
                  <a:cubicBezTo>
                    <a:pt x="0" y="12979"/>
                    <a:pt x="798" y="13788"/>
                    <a:pt x="1774" y="13788"/>
                  </a:cubicBezTo>
                  <a:cubicBezTo>
                    <a:pt x="2751" y="13788"/>
                    <a:pt x="3549" y="12979"/>
                    <a:pt x="3549" y="12002"/>
                  </a:cubicBezTo>
                  <a:lnTo>
                    <a:pt x="3549" y="1775"/>
                  </a:lnTo>
                  <a:cubicBezTo>
                    <a:pt x="3549" y="799"/>
                    <a:pt x="2751" y="1"/>
                    <a:pt x="1774"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6841736" y="1715570"/>
              <a:ext cx="58545" cy="309323"/>
            </a:xfrm>
            <a:custGeom>
              <a:avLst/>
              <a:gdLst/>
              <a:ahLst/>
              <a:cxnLst/>
              <a:rect l="l" t="t" r="r" b="b"/>
              <a:pathLst>
                <a:path w="5597" h="29572" extrusionOk="0">
                  <a:moveTo>
                    <a:pt x="794" y="0"/>
                  </a:moveTo>
                  <a:cubicBezTo>
                    <a:pt x="493" y="0"/>
                    <a:pt x="191" y="215"/>
                    <a:pt x="191" y="601"/>
                  </a:cubicBezTo>
                  <a:lnTo>
                    <a:pt x="1" y="29462"/>
                  </a:lnTo>
                  <a:cubicBezTo>
                    <a:pt x="135" y="29537"/>
                    <a:pt x="279" y="29572"/>
                    <a:pt x="421" y="29572"/>
                  </a:cubicBezTo>
                  <a:cubicBezTo>
                    <a:pt x="799" y="29572"/>
                    <a:pt x="1162" y="29327"/>
                    <a:pt x="1275" y="28938"/>
                  </a:cubicBezTo>
                  <a:lnTo>
                    <a:pt x="5454" y="14996"/>
                  </a:lnTo>
                  <a:cubicBezTo>
                    <a:pt x="5597" y="14496"/>
                    <a:pt x="5597" y="13960"/>
                    <a:pt x="5442" y="13460"/>
                  </a:cubicBezTo>
                  <a:lnTo>
                    <a:pt x="1358" y="423"/>
                  </a:lnTo>
                  <a:cubicBezTo>
                    <a:pt x="1269" y="134"/>
                    <a:pt x="1032" y="0"/>
                    <a:pt x="7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6607140" y="2040123"/>
              <a:ext cx="242965" cy="126263"/>
            </a:xfrm>
            <a:custGeom>
              <a:avLst/>
              <a:gdLst/>
              <a:ahLst/>
              <a:cxnLst/>
              <a:rect l="l" t="t" r="r" b="b"/>
              <a:pathLst>
                <a:path w="23228" h="12071" extrusionOk="0">
                  <a:moveTo>
                    <a:pt x="22549" y="0"/>
                  </a:moveTo>
                  <a:cubicBezTo>
                    <a:pt x="22469" y="0"/>
                    <a:pt x="22384" y="20"/>
                    <a:pt x="22298" y="65"/>
                  </a:cubicBezTo>
                  <a:lnTo>
                    <a:pt x="21" y="11328"/>
                  </a:lnTo>
                  <a:cubicBezTo>
                    <a:pt x="0" y="11742"/>
                    <a:pt x="337" y="12070"/>
                    <a:pt x="748" y="12070"/>
                  </a:cubicBezTo>
                  <a:cubicBezTo>
                    <a:pt x="798" y="12070"/>
                    <a:pt x="850" y="12065"/>
                    <a:pt x="902" y="12055"/>
                  </a:cubicBezTo>
                  <a:lnTo>
                    <a:pt x="13190" y="9602"/>
                  </a:lnTo>
                  <a:cubicBezTo>
                    <a:pt x="13630" y="9507"/>
                    <a:pt x="14047" y="9292"/>
                    <a:pt x="14368" y="8983"/>
                  </a:cubicBezTo>
                  <a:lnTo>
                    <a:pt x="22869" y="851"/>
                  </a:lnTo>
                  <a:cubicBezTo>
                    <a:pt x="23228" y="513"/>
                    <a:pt x="22954" y="0"/>
                    <a:pt x="2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6841736" y="1761709"/>
              <a:ext cx="58545" cy="263184"/>
            </a:xfrm>
            <a:custGeom>
              <a:avLst/>
              <a:gdLst/>
              <a:ahLst/>
              <a:cxnLst/>
              <a:rect l="l" t="t" r="r" b="b"/>
              <a:pathLst>
                <a:path w="5597" h="25161" extrusionOk="0">
                  <a:moveTo>
                    <a:pt x="2608" y="0"/>
                  </a:moveTo>
                  <a:cubicBezTo>
                    <a:pt x="1834" y="1667"/>
                    <a:pt x="2287" y="3798"/>
                    <a:pt x="2692" y="5525"/>
                  </a:cubicBezTo>
                  <a:cubicBezTo>
                    <a:pt x="3132" y="7394"/>
                    <a:pt x="3823" y="9263"/>
                    <a:pt x="3954" y="11192"/>
                  </a:cubicBezTo>
                  <a:cubicBezTo>
                    <a:pt x="4168" y="14514"/>
                    <a:pt x="2430" y="17181"/>
                    <a:pt x="37" y="19157"/>
                  </a:cubicBezTo>
                  <a:lnTo>
                    <a:pt x="1" y="25051"/>
                  </a:lnTo>
                  <a:cubicBezTo>
                    <a:pt x="135" y="25126"/>
                    <a:pt x="279" y="25161"/>
                    <a:pt x="421" y="25161"/>
                  </a:cubicBezTo>
                  <a:cubicBezTo>
                    <a:pt x="799" y="25161"/>
                    <a:pt x="1162" y="24916"/>
                    <a:pt x="1275" y="24527"/>
                  </a:cubicBezTo>
                  <a:lnTo>
                    <a:pt x="5454" y="10585"/>
                  </a:lnTo>
                  <a:cubicBezTo>
                    <a:pt x="5597" y="10085"/>
                    <a:pt x="5597" y="9549"/>
                    <a:pt x="5442" y="9049"/>
                  </a:cubicBezTo>
                  <a:lnTo>
                    <a:pt x="2608"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6607140" y="2065331"/>
              <a:ext cx="222285" cy="101054"/>
            </a:xfrm>
            <a:custGeom>
              <a:avLst/>
              <a:gdLst/>
              <a:ahLst/>
              <a:cxnLst/>
              <a:rect l="l" t="t" r="r" b="b"/>
              <a:pathLst>
                <a:path w="21251" h="9661" extrusionOk="0">
                  <a:moveTo>
                    <a:pt x="21250" y="1"/>
                  </a:moveTo>
                  <a:cubicBezTo>
                    <a:pt x="19500" y="1286"/>
                    <a:pt x="16297" y="2013"/>
                    <a:pt x="15178" y="2679"/>
                  </a:cubicBezTo>
                  <a:cubicBezTo>
                    <a:pt x="14452" y="3120"/>
                    <a:pt x="14047" y="3822"/>
                    <a:pt x="13416" y="4358"/>
                  </a:cubicBezTo>
                  <a:cubicBezTo>
                    <a:pt x="12904" y="4799"/>
                    <a:pt x="12261" y="5084"/>
                    <a:pt x="11642" y="5335"/>
                  </a:cubicBezTo>
                  <a:cubicBezTo>
                    <a:pt x="10118" y="5977"/>
                    <a:pt x="8570" y="6656"/>
                    <a:pt x="6903" y="6704"/>
                  </a:cubicBezTo>
                  <a:cubicBezTo>
                    <a:pt x="6812" y="6707"/>
                    <a:pt x="6721" y="6708"/>
                    <a:pt x="6630" y="6708"/>
                  </a:cubicBezTo>
                  <a:cubicBezTo>
                    <a:pt x="6000" y="6708"/>
                    <a:pt x="5389" y="6637"/>
                    <a:pt x="4796" y="6501"/>
                  </a:cubicBezTo>
                  <a:lnTo>
                    <a:pt x="21" y="8918"/>
                  </a:lnTo>
                  <a:cubicBezTo>
                    <a:pt x="0" y="9332"/>
                    <a:pt x="337" y="9660"/>
                    <a:pt x="748" y="9660"/>
                  </a:cubicBezTo>
                  <a:cubicBezTo>
                    <a:pt x="798" y="9660"/>
                    <a:pt x="850" y="9655"/>
                    <a:pt x="902" y="9645"/>
                  </a:cubicBezTo>
                  <a:lnTo>
                    <a:pt x="13190" y="7192"/>
                  </a:lnTo>
                  <a:cubicBezTo>
                    <a:pt x="13630" y="7097"/>
                    <a:pt x="14047" y="6882"/>
                    <a:pt x="14380" y="6573"/>
                  </a:cubicBezTo>
                  <a:lnTo>
                    <a:pt x="21250"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6876485" y="2025981"/>
              <a:ext cx="13462" cy="729188"/>
            </a:xfrm>
            <a:custGeom>
              <a:avLst/>
              <a:gdLst/>
              <a:ahLst/>
              <a:cxnLst/>
              <a:rect l="l" t="t" r="r" b="b"/>
              <a:pathLst>
                <a:path w="1287" h="69712" extrusionOk="0">
                  <a:moveTo>
                    <a:pt x="644" y="0"/>
                  </a:moveTo>
                  <a:cubicBezTo>
                    <a:pt x="287" y="0"/>
                    <a:pt x="1" y="286"/>
                    <a:pt x="1" y="643"/>
                  </a:cubicBezTo>
                  <a:lnTo>
                    <a:pt x="1" y="69068"/>
                  </a:lnTo>
                  <a:cubicBezTo>
                    <a:pt x="1" y="69425"/>
                    <a:pt x="287" y="69711"/>
                    <a:pt x="644" y="69711"/>
                  </a:cubicBezTo>
                  <a:cubicBezTo>
                    <a:pt x="1001" y="69711"/>
                    <a:pt x="1287" y="69425"/>
                    <a:pt x="1287" y="69068"/>
                  </a:cubicBezTo>
                  <a:lnTo>
                    <a:pt x="1287" y="643"/>
                  </a:lnTo>
                  <a:cubicBezTo>
                    <a:pt x="1287" y="286"/>
                    <a:pt x="1001"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6842866" y="2010280"/>
              <a:ext cx="105364" cy="58304"/>
            </a:xfrm>
            <a:custGeom>
              <a:avLst/>
              <a:gdLst/>
              <a:ahLst/>
              <a:cxnLst/>
              <a:rect l="l" t="t" r="r" b="b"/>
              <a:pathLst>
                <a:path w="10073" h="5574" extrusionOk="0">
                  <a:moveTo>
                    <a:pt x="2786" y="1"/>
                  </a:moveTo>
                  <a:cubicBezTo>
                    <a:pt x="1250" y="1"/>
                    <a:pt x="0" y="1251"/>
                    <a:pt x="0" y="2787"/>
                  </a:cubicBezTo>
                  <a:cubicBezTo>
                    <a:pt x="0" y="4323"/>
                    <a:pt x="1250" y="5573"/>
                    <a:pt x="2786" y="5573"/>
                  </a:cubicBezTo>
                  <a:lnTo>
                    <a:pt x="7287" y="5573"/>
                  </a:lnTo>
                  <a:cubicBezTo>
                    <a:pt x="8823" y="5573"/>
                    <a:pt x="10073" y="4323"/>
                    <a:pt x="10073" y="2787"/>
                  </a:cubicBezTo>
                  <a:cubicBezTo>
                    <a:pt x="10073" y="1251"/>
                    <a:pt x="8823" y="1"/>
                    <a:pt x="7287"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6815838" y="2010165"/>
              <a:ext cx="65145" cy="60658"/>
            </a:xfrm>
            <a:custGeom>
              <a:avLst/>
              <a:gdLst/>
              <a:ahLst/>
              <a:cxnLst/>
              <a:rect l="l" t="t" r="r" b="b"/>
              <a:pathLst>
                <a:path w="6228" h="5799" extrusionOk="0">
                  <a:moveTo>
                    <a:pt x="3120" y="0"/>
                  </a:moveTo>
                  <a:cubicBezTo>
                    <a:pt x="1393" y="0"/>
                    <a:pt x="0" y="1298"/>
                    <a:pt x="0" y="2905"/>
                  </a:cubicBezTo>
                  <a:cubicBezTo>
                    <a:pt x="0" y="4501"/>
                    <a:pt x="1393" y="5798"/>
                    <a:pt x="3120" y="5798"/>
                  </a:cubicBezTo>
                  <a:cubicBezTo>
                    <a:pt x="4834" y="5798"/>
                    <a:pt x="6227" y="4501"/>
                    <a:pt x="6227" y="2905"/>
                  </a:cubicBezTo>
                  <a:cubicBezTo>
                    <a:pt x="6227" y="1298"/>
                    <a:pt x="4834" y="0"/>
                    <a:pt x="3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6846224" y="2037183"/>
              <a:ext cx="102006" cy="14581"/>
            </a:xfrm>
            <a:custGeom>
              <a:avLst/>
              <a:gdLst/>
              <a:ahLst/>
              <a:cxnLst/>
              <a:rect l="l" t="t" r="r" b="b"/>
              <a:pathLst>
                <a:path w="9752" h="1394" extrusionOk="0">
                  <a:moveTo>
                    <a:pt x="691" y="1"/>
                  </a:moveTo>
                  <a:cubicBezTo>
                    <a:pt x="310" y="1"/>
                    <a:pt x="1" y="310"/>
                    <a:pt x="1" y="691"/>
                  </a:cubicBezTo>
                  <a:cubicBezTo>
                    <a:pt x="1" y="1072"/>
                    <a:pt x="310" y="1394"/>
                    <a:pt x="691" y="1394"/>
                  </a:cubicBezTo>
                  <a:lnTo>
                    <a:pt x="9061" y="1394"/>
                  </a:lnTo>
                  <a:cubicBezTo>
                    <a:pt x="9442" y="1394"/>
                    <a:pt x="9752" y="1072"/>
                    <a:pt x="9752" y="691"/>
                  </a:cubicBezTo>
                  <a:cubicBezTo>
                    <a:pt x="9752" y="310"/>
                    <a:pt x="9442" y="1"/>
                    <a:pt x="90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6862165" y="2042790"/>
              <a:ext cx="237003" cy="137016"/>
            </a:xfrm>
            <a:custGeom>
              <a:avLst/>
              <a:gdLst/>
              <a:ahLst/>
              <a:cxnLst/>
              <a:rect l="l" t="t" r="r" b="b"/>
              <a:pathLst>
                <a:path w="22658" h="13099" extrusionOk="0">
                  <a:moveTo>
                    <a:pt x="723" y="0"/>
                  </a:moveTo>
                  <a:cubicBezTo>
                    <a:pt x="328" y="0"/>
                    <a:pt x="1" y="303"/>
                    <a:pt x="1" y="703"/>
                  </a:cubicBezTo>
                  <a:lnTo>
                    <a:pt x="21718" y="13026"/>
                  </a:lnTo>
                  <a:cubicBezTo>
                    <a:pt x="21808" y="13076"/>
                    <a:pt x="21898" y="13099"/>
                    <a:pt x="21983" y="13099"/>
                  </a:cubicBezTo>
                  <a:cubicBezTo>
                    <a:pt x="22378" y="13099"/>
                    <a:pt x="22658" y="12617"/>
                    <a:pt x="22325" y="12264"/>
                  </a:cubicBezTo>
                  <a:lnTo>
                    <a:pt x="14229" y="3739"/>
                  </a:lnTo>
                  <a:cubicBezTo>
                    <a:pt x="13919" y="3406"/>
                    <a:pt x="13514" y="3168"/>
                    <a:pt x="13074" y="3060"/>
                  </a:cubicBezTo>
                  <a:lnTo>
                    <a:pt x="917" y="24"/>
                  </a:lnTo>
                  <a:cubicBezTo>
                    <a:pt x="851" y="8"/>
                    <a:pt x="786" y="0"/>
                    <a:pt x="7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6898283" y="2049641"/>
              <a:ext cx="200884" cy="130164"/>
            </a:xfrm>
            <a:custGeom>
              <a:avLst/>
              <a:gdLst/>
              <a:ahLst/>
              <a:cxnLst/>
              <a:rect l="l" t="t" r="r" b="b"/>
              <a:pathLst>
                <a:path w="19205" h="12444" extrusionOk="0">
                  <a:moveTo>
                    <a:pt x="0" y="0"/>
                  </a:moveTo>
                  <a:cubicBezTo>
                    <a:pt x="524" y="1786"/>
                    <a:pt x="2310" y="2501"/>
                    <a:pt x="4227" y="2905"/>
                  </a:cubicBezTo>
                  <a:cubicBezTo>
                    <a:pt x="6549" y="3382"/>
                    <a:pt x="8859" y="3620"/>
                    <a:pt x="10811" y="5084"/>
                  </a:cubicBezTo>
                  <a:cubicBezTo>
                    <a:pt x="12395" y="6287"/>
                    <a:pt x="13073" y="7835"/>
                    <a:pt x="13204" y="9502"/>
                  </a:cubicBezTo>
                  <a:lnTo>
                    <a:pt x="18265" y="12371"/>
                  </a:lnTo>
                  <a:cubicBezTo>
                    <a:pt x="18355" y="12421"/>
                    <a:pt x="18445" y="12444"/>
                    <a:pt x="18530" y="12444"/>
                  </a:cubicBezTo>
                  <a:cubicBezTo>
                    <a:pt x="18925" y="12444"/>
                    <a:pt x="19205" y="11962"/>
                    <a:pt x="18872" y="11609"/>
                  </a:cubicBezTo>
                  <a:lnTo>
                    <a:pt x="10776" y="3084"/>
                  </a:lnTo>
                  <a:cubicBezTo>
                    <a:pt x="10466" y="2751"/>
                    <a:pt x="10061" y="2513"/>
                    <a:pt x="9621" y="2405"/>
                  </a:cubicBezTo>
                  <a:lnTo>
                    <a:pt x="0"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5475671" y="2683789"/>
              <a:ext cx="3402418" cy="160425"/>
            </a:xfrm>
            <a:custGeom>
              <a:avLst/>
              <a:gdLst/>
              <a:ahLst/>
              <a:cxnLst/>
              <a:rect l="l" t="t" r="r" b="b"/>
              <a:pathLst>
                <a:path w="325279" h="15337" extrusionOk="0">
                  <a:moveTo>
                    <a:pt x="0" y="1"/>
                  </a:moveTo>
                  <a:lnTo>
                    <a:pt x="0" y="620"/>
                  </a:lnTo>
                  <a:cubicBezTo>
                    <a:pt x="0" y="8704"/>
                    <a:pt x="5096" y="15336"/>
                    <a:pt x="11323" y="15336"/>
                  </a:cubicBezTo>
                  <a:lnTo>
                    <a:pt x="313968" y="15336"/>
                  </a:lnTo>
                  <a:cubicBezTo>
                    <a:pt x="320183" y="15336"/>
                    <a:pt x="325279" y="8704"/>
                    <a:pt x="325279" y="620"/>
                  </a:cubicBezTo>
                  <a:lnTo>
                    <a:pt x="325279" y="1"/>
                  </a:ln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7813648" y="362014"/>
              <a:ext cx="510124" cy="264900"/>
            </a:xfrm>
            <a:custGeom>
              <a:avLst/>
              <a:gdLst/>
              <a:ahLst/>
              <a:cxnLst/>
              <a:rect l="l" t="t" r="r" b="b"/>
              <a:pathLst>
                <a:path w="48769" h="25325" extrusionOk="0">
                  <a:moveTo>
                    <a:pt x="24372" y="0"/>
                  </a:moveTo>
                  <a:cubicBezTo>
                    <a:pt x="20705" y="0"/>
                    <a:pt x="17419" y="1607"/>
                    <a:pt x="15169" y="4155"/>
                  </a:cubicBezTo>
                  <a:cubicBezTo>
                    <a:pt x="13866" y="5635"/>
                    <a:pt x="12000" y="6408"/>
                    <a:pt x="10045" y="6408"/>
                  </a:cubicBezTo>
                  <a:cubicBezTo>
                    <a:pt x="9892" y="6408"/>
                    <a:pt x="9739" y="6403"/>
                    <a:pt x="9585" y="6394"/>
                  </a:cubicBezTo>
                  <a:cubicBezTo>
                    <a:pt x="9406" y="6382"/>
                    <a:pt x="9216" y="6370"/>
                    <a:pt x="9037" y="6370"/>
                  </a:cubicBezTo>
                  <a:cubicBezTo>
                    <a:pt x="4048" y="6370"/>
                    <a:pt x="0" y="10418"/>
                    <a:pt x="0" y="15395"/>
                  </a:cubicBezTo>
                  <a:cubicBezTo>
                    <a:pt x="0" y="20372"/>
                    <a:pt x="4048" y="24408"/>
                    <a:pt x="9037" y="24408"/>
                  </a:cubicBezTo>
                  <a:cubicBezTo>
                    <a:pt x="10204" y="24408"/>
                    <a:pt x="11335" y="24182"/>
                    <a:pt x="12359" y="23777"/>
                  </a:cubicBezTo>
                  <a:cubicBezTo>
                    <a:pt x="13593" y="23285"/>
                    <a:pt x="14893" y="23063"/>
                    <a:pt x="16201" y="23063"/>
                  </a:cubicBezTo>
                  <a:cubicBezTo>
                    <a:pt x="17619" y="23063"/>
                    <a:pt x="19045" y="23324"/>
                    <a:pt x="20408" y="23789"/>
                  </a:cubicBezTo>
                  <a:cubicBezTo>
                    <a:pt x="21646" y="24217"/>
                    <a:pt x="22979" y="24444"/>
                    <a:pt x="24372" y="24444"/>
                  </a:cubicBezTo>
                  <a:cubicBezTo>
                    <a:pt x="25265" y="24444"/>
                    <a:pt x="26135" y="24348"/>
                    <a:pt x="26980" y="24170"/>
                  </a:cubicBezTo>
                  <a:cubicBezTo>
                    <a:pt x="27470" y="24062"/>
                    <a:pt x="27967" y="24009"/>
                    <a:pt x="28462" y="24009"/>
                  </a:cubicBezTo>
                  <a:cubicBezTo>
                    <a:pt x="29447" y="24009"/>
                    <a:pt x="30427" y="24218"/>
                    <a:pt x="31338" y="24622"/>
                  </a:cubicBezTo>
                  <a:cubicBezTo>
                    <a:pt x="32338" y="25075"/>
                    <a:pt x="33457" y="25325"/>
                    <a:pt x="34624" y="25325"/>
                  </a:cubicBezTo>
                  <a:cubicBezTo>
                    <a:pt x="36279" y="25325"/>
                    <a:pt x="37815" y="24825"/>
                    <a:pt x="39100" y="23967"/>
                  </a:cubicBezTo>
                  <a:cubicBezTo>
                    <a:pt x="39941" y="23407"/>
                    <a:pt x="40926" y="23131"/>
                    <a:pt x="41923" y="23131"/>
                  </a:cubicBezTo>
                  <a:cubicBezTo>
                    <a:pt x="42325" y="23131"/>
                    <a:pt x="42728" y="23176"/>
                    <a:pt x="43125" y="23265"/>
                  </a:cubicBezTo>
                  <a:cubicBezTo>
                    <a:pt x="43434" y="23336"/>
                    <a:pt x="43756" y="23372"/>
                    <a:pt x="44077" y="23372"/>
                  </a:cubicBezTo>
                  <a:cubicBezTo>
                    <a:pt x="46697" y="23372"/>
                    <a:pt x="48768" y="21110"/>
                    <a:pt x="48483" y="18455"/>
                  </a:cubicBezTo>
                  <a:cubicBezTo>
                    <a:pt x="48256" y="16478"/>
                    <a:pt x="46685" y="14859"/>
                    <a:pt x="44720" y="14585"/>
                  </a:cubicBezTo>
                  <a:cubicBezTo>
                    <a:pt x="44696" y="14573"/>
                    <a:pt x="44673" y="14573"/>
                    <a:pt x="44649" y="14573"/>
                  </a:cubicBezTo>
                  <a:cubicBezTo>
                    <a:pt x="43232" y="14395"/>
                    <a:pt x="41982" y="13657"/>
                    <a:pt x="41136" y="12514"/>
                  </a:cubicBezTo>
                  <a:cubicBezTo>
                    <a:pt x="40398" y="11513"/>
                    <a:pt x="39434" y="10680"/>
                    <a:pt x="38327" y="10108"/>
                  </a:cubicBezTo>
                  <a:cubicBezTo>
                    <a:pt x="37029" y="9442"/>
                    <a:pt x="36052" y="8299"/>
                    <a:pt x="35433" y="6977"/>
                  </a:cubicBezTo>
                  <a:cubicBezTo>
                    <a:pt x="33469" y="2858"/>
                    <a:pt x="29254" y="0"/>
                    <a:pt x="24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CustomShape 1">
            <a:extLst>
              <a:ext uri="{FF2B5EF4-FFF2-40B4-BE49-F238E27FC236}">
                <a16:creationId xmlns:a16="http://schemas.microsoft.com/office/drawing/2014/main" id="{D6784F32-476D-4A89-9ACC-29FF18117B66}"/>
              </a:ext>
            </a:extLst>
          </p:cNvPr>
          <p:cNvSpPr/>
          <p:nvPr/>
        </p:nvSpPr>
        <p:spPr>
          <a:xfrm>
            <a:off x="347015" y="919878"/>
            <a:ext cx="4789087" cy="3275726"/>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lt-LT" sz="4000" strike="noStrike" spc="-1" dirty="0">
                <a:solidFill>
                  <a:srgbClr val="053B5C"/>
                </a:solidFill>
                <a:latin typeface="Oswald" panose="00000500000000000000" pitchFamily="2" charset="-70"/>
                <a:ea typeface="Open Sans" panose="020B0606030504020204" pitchFamily="34" charset="0"/>
                <a:cs typeface="Open Sans" panose="020B0606030504020204" pitchFamily="34" charset="0"/>
              </a:rPr>
              <a:t>Viešoji konsultacija dėl Hidrometeorologijos įstatymo projekto (siūlomų alternatyvų svarstymas)</a:t>
            </a:r>
            <a:endParaRPr lang="lt-LT" sz="4000" strike="noStrike" spc="-1" dirty="0">
              <a:latin typeface="Oswald" panose="00000500000000000000" pitchFamily="2" charset="-70"/>
              <a:ea typeface="Open Sans" panose="020B0606030504020204" pitchFamily="34" charset="0"/>
              <a:cs typeface="Open Sans"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7"/>
          <p:cNvSpPr txBox="1">
            <a:spLocks noGrp="1"/>
          </p:cNvSpPr>
          <p:nvPr>
            <p:ph type="title"/>
          </p:nvPr>
        </p:nvSpPr>
        <p:spPr>
          <a:xfrm>
            <a:off x="630008" y="465952"/>
            <a:ext cx="307658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Siūloma alternatyva Nr. 2</a:t>
            </a:r>
            <a:endParaRPr dirty="0"/>
          </a:p>
        </p:txBody>
      </p:sp>
      <p:sp>
        <p:nvSpPr>
          <p:cNvPr id="552" name="Google Shape;552;p37"/>
          <p:cNvSpPr txBox="1">
            <a:spLocks noGrp="1"/>
          </p:cNvSpPr>
          <p:nvPr>
            <p:ph type="subTitle" idx="1"/>
          </p:nvPr>
        </p:nvSpPr>
        <p:spPr>
          <a:xfrm>
            <a:off x="432000" y="1335441"/>
            <a:ext cx="3472605" cy="2527432"/>
          </a:xfrm>
          <a:prstGeom prst="rect">
            <a:avLst/>
          </a:prstGeom>
        </p:spPr>
        <p:txBody>
          <a:bodyPr spcFirstLastPara="1" wrap="square" lIns="91425" tIns="91425" rIns="91425" bIns="0" anchor="b" anchorCtr="0">
            <a:noAutofit/>
          </a:bodyPr>
          <a:lstStyle/>
          <a:p>
            <a:pPr marL="0" lvl="0" indent="0" algn="ctr" rtl="0">
              <a:spcBef>
                <a:spcPts val="0"/>
              </a:spcBef>
              <a:spcAft>
                <a:spcPts val="0"/>
              </a:spcAft>
              <a:buNone/>
            </a:pPr>
            <a:r>
              <a:rPr lang="lt-LT" sz="1200" b="1" dirty="0">
                <a:solidFill>
                  <a:srgbClr val="002060"/>
                </a:solidFill>
              </a:rPr>
              <a:t>Dalis h/m veiklos atliekama kitų subjektų, suderinus su LHMT</a:t>
            </a:r>
          </a:p>
          <a:p>
            <a:pPr marL="0" lvl="0" indent="0" algn="ctr" rtl="0">
              <a:spcBef>
                <a:spcPts val="0"/>
              </a:spcBef>
              <a:spcAft>
                <a:spcPts val="0"/>
              </a:spcAft>
              <a:buNone/>
            </a:pPr>
            <a:endParaRPr lang="lt-LT" sz="1200" b="1" dirty="0"/>
          </a:p>
          <a:p>
            <a:pPr marL="171450" lvl="0" indent="-171450" algn="just" rtl="0">
              <a:spcBef>
                <a:spcPts val="0"/>
              </a:spcBef>
              <a:spcAft>
                <a:spcPts val="0"/>
              </a:spcAft>
              <a:buFont typeface="Arial" panose="020B0604020202020204" pitchFamily="34" charset="0"/>
              <a:buChar char="•"/>
            </a:pPr>
            <a:r>
              <a:rPr lang="lt-LT" sz="1200" dirty="0"/>
              <a:t>sudaroma galimybė dalį h/m duomenų rinkti ir teikti kitiems subjektams;</a:t>
            </a:r>
          </a:p>
          <a:p>
            <a:pPr marL="171450" indent="-171450" algn="just">
              <a:buFont typeface="Arial" panose="020B0604020202020204" pitchFamily="34" charset="0"/>
              <a:buChar char="•"/>
            </a:pPr>
            <a:r>
              <a:rPr lang="lt-LT" sz="1200" dirty="0"/>
              <a:t>nustatyti reikalavimai </a:t>
            </a:r>
            <a:r>
              <a:rPr lang="en-US" sz="1200" dirty="0"/>
              <a:t>kit</a:t>
            </a:r>
            <a:r>
              <a:rPr lang="lt-LT" sz="1200" dirty="0"/>
              <a:t>ų subjektų h/m veiklai, kuriuos jie turės atitikti;</a:t>
            </a:r>
          </a:p>
          <a:p>
            <a:pPr marL="171450" indent="-171450" algn="just">
              <a:buFont typeface="Arial" panose="020B0604020202020204" pitchFamily="34" charset="0"/>
              <a:buChar char="•"/>
            </a:pPr>
            <a:r>
              <a:rPr lang="lt-LT" sz="1200" dirty="0"/>
              <a:t>kitų subjektų atliekami h/m stebėjimai ir matavimai, atitinkantys PMO reikalavimus, gali būti įtraukiami į h/m tinklą;</a:t>
            </a:r>
          </a:p>
          <a:p>
            <a:pPr marL="171450" lvl="0" indent="-171450" algn="just" rtl="0">
              <a:spcBef>
                <a:spcPts val="0"/>
              </a:spcBef>
              <a:spcAft>
                <a:spcPts val="0"/>
              </a:spcAft>
              <a:buFont typeface="Arial" panose="020B0604020202020204" pitchFamily="34" charset="0"/>
              <a:buChar char="•"/>
            </a:pPr>
            <a:r>
              <a:rPr lang="lt-LT" sz="1200" dirty="0"/>
              <a:t>LHMT vykdo subjektų, įtrauktų į h/m tinklą, h/m veiklos atitikimo reikalavimams kontrolę ir vertina jų teikiamų h/m duomenų patikimumą.</a:t>
            </a:r>
          </a:p>
          <a:p>
            <a:pPr marL="171450" lvl="0" indent="-171450" algn="just" rtl="0">
              <a:spcBef>
                <a:spcPts val="0"/>
              </a:spcBef>
              <a:spcAft>
                <a:spcPts val="0"/>
              </a:spcAft>
              <a:buFont typeface="Arial" panose="020B0604020202020204" pitchFamily="34" charset="0"/>
              <a:buChar char="•"/>
            </a:pPr>
            <a:endParaRPr lang="lt-LT" sz="1200" dirty="0"/>
          </a:p>
          <a:p>
            <a:pPr marL="171450" lvl="0" indent="-171450" algn="just" rtl="0">
              <a:spcBef>
                <a:spcPts val="0"/>
              </a:spcBef>
              <a:spcAft>
                <a:spcPts val="0"/>
              </a:spcAft>
              <a:buFont typeface="Arial" panose="020B0604020202020204" pitchFamily="34" charset="0"/>
              <a:buChar char="•"/>
            </a:pPr>
            <a:endParaRPr lang="lt-LT" sz="1200" dirty="0"/>
          </a:p>
        </p:txBody>
      </p:sp>
      <p:sp>
        <p:nvSpPr>
          <p:cNvPr id="553" name="Google Shape;553;p37"/>
          <p:cNvSpPr txBox="1">
            <a:spLocks noGrp="1"/>
          </p:cNvSpPr>
          <p:nvPr>
            <p:ph type="subTitle" idx="2"/>
          </p:nvPr>
        </p:nvSpPr>
        <p:spPr>
          <a:xfrm>
            <a:off x="5008049" y="1178952"/>
            <a:ext cx="3537639" cy="2215268"/>
          </a:xfrm>
          <a:prstGeom prst="rect">
            <a:avLst/>
          </a:prstGeom>
        </p:spPr>
        <p:txBody>
          <a:bodyPr spcFirstLastPara="1" wrap="square" lIns="91425" tIns="91425" rIns="91425" bIns="0" anchor="b" anchorCtr="0">
            <a:noAutofit/>
          </a:bodyPr>
          <a:lstStyle/>
          <a:p>
            <a:pPr marL="171450" lvl="0" indent="-171450" algn="just" rtl="0">
              <a:spcBef>
                <a:spcPts val="0"/>
              </a:spcBef>
              <a:spcAft>
                <a:spcPts val="0"/>
              </a:spcAft>
              <a:buFont typeface="Arial" panose="020B0604020202020204" pitchFamily="34" charset="0"/>
              <a:buChar char="•"/>
            </a:pPr>
            <a:r>
              <a:rPr lang="lt-LT" sz="1200" dirty="0"/>
              <a:t>sutankintas h/m stebėjimų tinklas kitų subjektų matavimais;</a:t>
            </a:r>
          </a:p>
          <a:p>
            <a:pPr marL="171450" lvl="0" indent="-171450" algn="just" rtl="0">
              <a:spcBef>
                <a:spcPts val="0"/>
              </a:spcBef>
              <a:spcAft>
                <a:spcPts val="0"/>
              </a:spcAft>
              <a:buFont typeface="Arial" panose="020B0604020202020204" pitchFamily="34" charset="0"/>
              <a:buChar char="•"/>
            </a:pPr>
            <a:r>
              <a:rPr lang="lt-LT" sz="1200" dirty="0"/>
              <a:t>didesnė atlieptis vartotojų poreikiams;</a:t>
            </a:r>
          </a:p>
          <a:p>
            <a:pPr marL="171450" lvl="0" indent="-171450" algn="just" rtl="0">
              <a:spcBef>
                <a:spcPts val="0"/>
              </a:spcBef>
              <a:spcAft>
                <a:spcPts val="0"/>
              </a:spcAft>
              <a:buFont typeface="Arial" panose="020B0604020202020204" pitchFamily="34" charset="0"/>
              <a:buChar char="•"/>
            </a:pPr>
            <a:r>
              <a:rPr lang="lt-LT" sz="1200" dirty="0"/>
              <a:t>kitų subjektų duomenys integruoti į vieningą sistemą;</a:t>
            </a:r>
          </a:p>
          <a:p>
            <a:pPr marL="171450" lvl="0" indent="-171450" algn="just" rtl="0">
              <a:spcBef>
                <a:spcPts val="0"/>
              </a:spcBef>
              <a:spcAft>
                <a:spcPts val="0"/>
              </a:spcAft>
              <a:buFont typeface="Arial" panose="020B0604020202020204" pitchFamily="34" charset="0"/>
              <a:buChar char="•"/>
            </a:pPr>
            <a:r>
              <a:rPr lang="lt-LT" sz="1200" dirty="0"/>
              <a:t>išvengta duomenų dubliavimo;</a:t>
            </a:r>
          </a:p>
          <a:p>
            <a:pPr marL="171450" lvl="0" indent="-171450" algn="just" rtl="0">
              <a:spcBef>
                <a:spcPts val="0"/>
              </a:spcBef>
              <a:spcAft>
                <a:spcPts val="0"/>
              </a:spcAft>
              <a:buFont typeface="Arial" panose="020B0604020202020204" pitchFamily="34" charset="0"/>
              <a:buChar char="•"/>
            </a:pPr>
            <a:r>
              <a:rPr lang="lt-LT" sz="1200" dirty="0"/>
              <a:t>reglamentuota subjektų atsakomybė už teikiamus duomenis;</a:t>
            </a:r>
          </a:p>
          <a:p>
            <a:pPr marL="171450" lvl="0" indent="-171450" algn="just" rtl="0">
              <a:spcBef>
                <a:spcPts val="0"/>
              </a:spcBef>
              <a:spcAft>
                <a:spcPts val="0"/>
              </a:spcAft>
              <a:buFont typeface="Arial" panose="020B0604020202020204" pitchFamily="34" charset="0"/>
              <a:buChar char="•"/>
            </a:pPr>
            <a:r>
              <a:rPr lang="lt-LT" sz="1200" dirty="0"/>
              <a:t>racionalus stebėjimams skiriamų investicijų naudojimas;</a:t>
            </a:r>
          </a:p>
          <a:p>
            <a:pPr marL="171450" lvl="0" indent="-171450" algn="just" rtl="0">
              <a:spcBef>
                <a:spcPts val="0"/>
              </a:spcBef>
              <a:spcAft>
                <a:spcPts val="0"/>
              </a:spcAft>
              <a:buFont typeface="Arial" panose="020B0604020202020204" pitchFamily="34" charset="0"/>
              <a:buChar char="•"/>
            </a:pPr>
            <a:r>
              <a:rPr lang="lt-LT" sz="1200" dirty="0"/>
              <a:t>atitiktų Šiaurės šalių praktiką.</a:t>
            </a:r>
          </a:p>
          <a:p>
            <a:pPr marL="171450" lvl="0" indent="-171450" algn="just" rtl="0">
              <a:spcBef>
                <a:spcPts val="0"/>
              </a:spcBef>
              <a:spcAft>
                <a:spcPts val="0"/>
              </a:spcAft>
              <a:buFont typeface="Arial" panose="020B0604020202020204" pitchFamily="34" charset="0"/>
              <a:buChar char="•"/>
            </a:pPr>
            <a:endParaRPr lang="lt-LT" sz="1200" dirty="0"/>
          </a:p>
        </p:txBody>
      </p:sp>
      <p:sp>
        <p:nvSpPr>
          <p:cNvPr id="555" name="Google Shape;555;p37"/>
          <p:cNvSpPr txBox="1">
            <a:spLocks noGrp="1"/>
          </p:cNvSpPr>
          <p:nvPr>
            <p:ph type="subTitle" idx="4"/>
          </p:nvPr>
        </p:nvSpPr>
        <p:spPr>
          <a:xfrm>
            <a:off x="5008050" y="3805528"/>
            <a:ext cx="3500156" cy="1260496"/>
          </a:xfrm>
          <a:prstGeom prst="rect">
            <a:avLst/>
          </a:prstGeom>
        </p:spPr>
        <p:txBody>
          <a:bodyPr spcFirstLastPara="1" wrap="square" lIns="91425" tIns="91425" rIns="91425" bIns="0" anchor="b" anchorCtr="0">
            <a:noAutofit/>
          </a:bodyPr>
          <a:lstStyle/>
          <a:p>
            <a:pPr marL="171450" indent="-171450" algn="just">
              <a:spcBef>
                <a:spcPts val="0"/>
              </a:spcBef>
              <a:buFont typeface="Arial" panose="020B0604020202020204" pitchFamily="34" charset="0"/>
              <a:buChar char="•"/>
            </a:pPr>
            <a:r>
              <a:rPr lang="lt-LT" sz="1200" dirty="0"/>
              <a:t>padidėjusi administracinė našta (subjektų, atliekančių h/m veiklą, registravimas ir kontrolė);</a:t>
            </a:r>
          </a:p>
          <a:p>
            <a:pPr marL="171450" indent="-171450" algn="just">
              <a:spcBef>
                <a:spcPts val="0"/>
              </a:spcBef>
              <a:buFont typeface="Arial" panose="020B0604020202020204" pitchFamily="34" charset="0"/>
              <a:buChar char="•"/>
            </a:pPr>
            <a:r>
              <a:rPr lang="lt-LT" sz="1200" dirty="0"/>
              <a:t>likęs didelis nepanaudotos nehomogeniškos informacijos kiekis.</a:t>
            </a:r>
          </a:p>
          <a:p>
            <a:pPr marL="0" indent="0" algn="just">
              <a:spcBef>
                <a:spcPts val="0"/>
              </a:spcBef>
            </a:pPr>
            <a:endParaRPr lang="lt-LT" sz="1200" dirty="0"/>
          </a:p>
          <a:p>
            <a:pPr marL="0" indent="0" algn="just">
              <a:spcBef>
                <a:spcPts val="0"/>
              </a:spcBef>
            </a:pPr>
            <a:endParaRPr lang="lt-LT" sz="1200" dirty="0"/>
          </a:p>
        </p:txBody>
      </p:sp>
      <p:sp>
        <p:nvSpPr>
          <p:cNvPr id="557" name="Google Shape;557;p37"/>
          <p:cNvSpPr txBox="1">
            <a:spLocks noGrp="1"/>
          </p:cNvSpPr>
          <p:nvPr>
            <p:ph type="title" idx="6"/>
          </p:nvPr>
        </p:nvSpPr>
        <p:spPr>
          <a:xfrm>
            <a:off x="5068712" y="767644"/>
            <a:ext cx="1253744" cy="411308"/>
          </a:xfrm>
          <a:prstGeom prst="rect">
            <a:avLst/>
          </a:prstGeom>
        </p:spPr>
        <p:txBody>
          <a:bodyPr spcFirstLastPara="1" wrap="square" lIns="91425" tIns="91425" rIns="91425" bIns="91425" anchor="t" anchorCtr="0">
            <a:noAutofit/>
          </a:bodyPr>
          <a:lstStyle/>
          <a:p>
            <a:pPr lvl="0" algn="ctr" rtl="0">
              <a:spcBef>
                <a:spcPts val="0"/>
              </a:spcBef>
              <a:spcAft>
                <a:spcPts val="0"/>
              </a:spcAft>
              <a:buNone/>
            </a:pPr>
            <a:r>
              <a:rPr lang="lt-LT" dirty="0"/>
              <a:t>Privalumai</a:t>
            </a:r>
          </a:p>
        </p:txBody>
      </p:sp>
      <p:sp>
        <p:nvSpPr>
          <p:cNvPr id="559" name="Google Shape;559;p37"/>
          <p:cNvSpPr txBox="1">
            <a:spLocks noGrp="1"/>
          </p:cNvSpPr>
          <p:nvPr>
            <p:ph type="title" idx="8"/>
          </p:nvPr>
        </p:nvSpPr>
        <p:spPr>
          <a:xfrm>
            <a:off x="5068712" y="3394220"/>
            <a:ext cx="1101233" cy="46865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Trūkumai</a:t>
            </a:r>
          </a:p>
        </p:txBody>
      </p:sp>
      <p:grpSp>
        <p:nvGrpSpPr>
          <p:cNvPr id="564" name="Google Shape;564;p37"/>
          <p:cNvGrpSpPr/>
          <p:nvPr/>
        </p:nvGrpSpPr>
        <p:grpSpPr>
          <a:xfrm flipH="1">
            <a:off x="6311906" y="3394220"/>
            <a:ext cx="446222" cy="77476"/>
            <a:chOff x="6146875" y="1767300"/>
            <a:chExt cx="331025" cy="57475"/>
          </a:xfrm>
        </p:grpSpPr>
        <p:sp>
          <p:nvSpPr>
            <p:cNvPr id="565" name="Google Shape;565;p37"/>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468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7"/>
          <p:cNvSpPr txBox="1">
            <a:spLocks noGrp="1"/>
          </p:cNvSpPr>
          <p:nvPr>
            <p:ph type="title"/>
          </p:nvPr>
        </p:nvSpPr>
        <p:spPr>
          <a:xfrm>
            <a:off x="464400" y="439200"/>
            <a:ext cx="307658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Siūloma alternatyva Nr. 3</a:t>
            </a:r>
            <a:endParaRPr dirty="0"/>
          </a:p>
        </p:txBody>
      </p:sp>
      <p:sp>
        <p:nvSpPr>
          <p:cNvPr id="552" name="Google Shape;552;p37"/>
          <p:cNvSpPr txBox="1">
            <a:spLocks noGrp="1"/>
          </p:cNvSpPr>
          <p:nvPr>
            <p:ph type="subTitle" idx="1"/>
          </p:nvPr>
        </p:nvSpPr>
        <p:spPr>
          <a:xfrm>
            <a:off x="464400" y="1457707"/>
            <a:ext cx="3366665" cy="2493404"/>
          </a:xfrm>
          <a:prstGeom prst="rect">
            <a:avLst/>
          </a:prstGeom>
        </p:spPr>
        <p:txBody>
          <a:bodyPr spcFirstLastPara="1" wrap="square" lIns="91425" tIns="91425" rIns="91425" bIns="0" anchor="b" anchorCtr="0">
            <a:noAutofit/>
          </a:bodyPr>
          <a:lstStyle/>
          <a:p>
            <a:pPr marL="0" lvl="0" indent="0" algn="ctr" rtl="0">
              <a:spcBef>
                <a:spcPts val="0"/>
              </a:spcBef>
              <a:spcAft>
                <a:spcPts val="0"/>
              </a:spcAft>
              <a:buNone/>
            </a:pPr>
            <a:r>
              <a:rPr lang="lt-LT" sz="1200" b="1" dirty="0">
                <a:solidFill>
                  <a:srgbClr val="002060"/>
                </a:solidFill>
              </a:rPr>
              <a:t>h/m veikla gali užsiimti bet kuris subjektas</a:t>
            </a:r>
          </a:p>
          <a:p>
            <a:pPr marL="0" lvl="0" indent="0" algn="ctr" rtl="0">
              <a:spcBef>
                <a:spcPts val="0"/>
              </a:spcBef>
              <a:spcAft>
                <a:spcPts val="0"/>
              </a:spcAft>
              <a:buNone/>
            </a:pPr>
            <a:endParaRPr lang="lt-LT" sz="1200" b="1" dirty="0"/>
          </a:p>
          <a:p>
            <a:pPr marL="171450" lvl="0" indent="-171450" algn="just" rtl="0">
              <a:spcBef>
                <a:spcPts val="0"/>
              </a:spcBef>
              <a:spcAft>
                <a:spcPts val="0"/>
              </a:spcAft>
              <a:buFont typeface="Arial" panose="020B0604020202020204" pitchFamily="34" charset="0"/>
              <a:buChar char="•"/>
            </a:pPr>
            <a:r>
              <a:rPr lang="lt-LT" sz="1200" dirty="0"/>
              <a:t>h/m duomenis gali rinkti ir teikti visi šalies gyventojai ir ūkio subjektai, užsienio subjektai;</a:t>
            </a:r>
          </a:p>
          <a:p>
            <a:pPr marL="171450" indent="-171450" algn="just">
              <a:buFont typeface="Arial" panose="020B0604020202020204" pitchFamily="34" charset="0"/>
              <a:buChar char="•"/>
            </a:pPr>
            <a:r>
              <a:rPr lang="lt-LT" sz="1200" dirty="0"/>
              <a:t>netaikomi reikalavimai kitų subjektų vykdomai h/m veiklai;</a:t>
            </a:r>
          </a:p>
          <a:p>
            <a:pPr marL="171450" indent="-171450" algn="just">
              <a:buFont typeface="Arial" panose="020B0604020202020204" pitchFamily="34" charset="0"/>
              <a:buChar char="•"/>
            </a:pPr>
            <a:r>
              <a:rPr lang="lt-LT" sz="1200" dirty="0"/>
              <a:t>kitiems subjektams, vykdantiems h/m veiklą, nereikia atitikti PMO reikalavimų;</a:t>
            </a:r>
          </a:p>
          <a:p>
            <a:pPr marL="171450" indent="-171450" algn="just">
              <a:buFont typeface="Arial" panose="020B0604020202020204" pitchFamily="34" charset="0"/>
              <a:buChar char="•"/>
            </a:pPr>
            <a:r>
              <a:rPr lang="lt-LT" sz="1200" dirty="0"/>
              <a:t>kitų subjektų atliekamiems h/m stebėjimams ir matavimams priskiriami kokybės klasėms. Esant poreikiui, subjekto h/m duomenys įtraukiami į LHMT duomenų rinkimą ir apdorojimą.</a:t>
            </a:r>
          </a:p>
          <a:p>
            <a:pPr marL="171450" lvl="0" indent="-171450" algn="just" rtl="0">
              <a:spcBef>
                <a:spcPts val="0"/>
              </a:spcBef>
              <a:spcAft>
                <a:spcPts val="0"/>
              </a:spcAft>
              <a:buFont typeface="Arial" panose="020B0604020202020204" pitchFamily="34" charset="0"/>
              <a:buChar char="•"/>
            </a:pPr>
            <a:endParaRPr lang="lt-LT" sz="1200" dirty="0"/>
          </a:p>
        </p:txBody>
      </p:sp>
      <p:sp>
        <p:nvSpPr>
          <p:cNvPr id="553" name="Google Shape;553;p37"/>
          <p:cNvSpPr txBox="1">
            <a:spLocks noGrp="1"/>
          </p:cNvSpPr>
          <p:nvPr>
            <p:ph type="subTitle" idx="2"/>
          </p:nvPr>
        </p:nvSpPr>
        <p:spPr>
          <a:xfrm>
            <a:off x="5067606" y="1580168"/>
            <a:ext cx="3452792" cy="1197785"/>
          </a:xfrm>
          <a:prstGeom prst="rect">
            <a:avLst/>
          </a:prstGeom>
        </p:spPr>
        <p:txBody>
          <a:bodyPr spcFirstLastPara="1" wrap="square" lIns="91425" tIns="91425" rIns="91425" bIns="0" anchor="b" anchorCtr="0">
            <a:noAutofit/>
          </a:bodyPr>
          <a:lstStyle/>
          <a:p>
            <a:pPr marL="171450" lvl="0" indent="-171450" algn="just" rtl="0">
              <a:spcBef>
                <a:spcPts val="0"/>
              </a:spcBef>
              <a:spcAft>
                <a:spcPts val="0"/>
              </a:spcAft>
              <a:buFont typeface="Arial" panose="020B0604020202020204" pitchFamily="34" charset="0"/>
              <a:buChar char="•"/>
            </a:pPr>
            <a:r>
              <a:rPr lang="lt-LT" sz="1200" dirty="0"/>
              <a:t>itin didelis h/m duomenų kiekis;</a:t>
            </a:r>
          </a:p>
          <a:p>
            <a:pPr marL="171450" lvl="0" indent="-171450" algn="just" rtl="0">
              <a:spcBef>
                <a:spcPts val="0"/>
              </a:spcBef>
              <a:spcAft>
                <a:spcPts val="0"/>
              </a:spcAft>
              <a:buFont typeface="Arial" panose="020B0604020202020204" pitchFamily="34" charset="0"/>
              <a:buChar char="•"/>
            </a:pPr>
            <a:r>
              <a:rPr lang="lt-LT" sz="1200" dirty="0"/>
              <a:t>sudaryta galimybė visiems subjektams dalyvauti h/m duomenų rinkime, kaupime, teikime ir gavime;</a:t>
            </a:r>
          </a:p>
          <a:p>
            <a:pPr marL="171450" lvl="0" indent="-171450" algn="just" rtl="0">
              <a:spcBef>
                <a:spcPts val="0"/>
              </a:spcBef>
              <a:spcAft>
                <a:spcPts val="0"/>
              </a:spcAft>
              <a:buFont typeface="Arial" panose="020B0604020202020204" pitchFamily="34" charset="0"/>
              <a:buChar char="•"/>
            </a:pPr>
            <a:r>
              <a:rPr lang="lt-LT" sz="1200" dirty="0"/>
              <a:t>sukurta galimybė subjektams kurti ir teikti paslaugas gautų h/m duomenų pagrindu;</a:t>
            </a:r>
          </a:p>
          <a:p>
            <a:pPr marL="171450" lvl="0" indent="-171450" algn="just" rtl="0">
              <a:spcBef>
                <a:spcPts val="0"/>
              </a:spcBef>
              <a:spcAft>
                <a:spcPts val="0"/>
              </a:spcAft>
              <a:buFont typeface="Arial" panose="020B0604020202020204" pitchFamily="34" charset="0"/>
              <a:buChar char="•"/>
            </a:pPr>
            <a:r>
              <a:rPr lang="lt-LT" sz="1200" dirty="0"/>
              <a:t>sudaroma galimybė h/m duomenų apdorojimui naudoti dirbtinio intelekto ir kitus pažangius sprendimus.</a:t>
            </a:r>
          </a:p>
        </p:txBody>
      </p:sp>
      <p:sp>
        <p:nvSpPr>
          <p:cNvPr id="555" name="Google Shape;555;p37"/>
          <p:cNvSpPr txBox="1">
            <a:spLocks noGrp="1"/>
          </p:cNvSpPr>
          <p:nvPr>
            <p:ph type="subTitle" idx="4"/>
          </p:nvPr>
        </p:nvSpPr>
        <p:spPr>
          <a:xfrm>
            <a:off x="5117688" y="3547110"/>
            <a:ext cx="3500157" cy="1092203"/>
          </a:xfrm>
          <a:prstGeom prst="rect">
            <a:avLst/>
          </a:prstGeom>
        </p:spPr>
        <p:txBody>
          <a:bodyPr spcFirstLastPara="1" wrap="square" lIns="91425" tIns="91425" rIns="91425" bIns="0" anchor="b" anchorCtr="0">
            <a:noAutofit/>
          </a:bodyPr>
          <a:lstStyle/>
          <a:p>
            <a:pPr marL="171450" lvl="0" indent="-171450" algn="just" rtl="0">
              <a:spcBef>
                <a:spcPts val="0"/>
              </a:spcBef>
              <a:spcAft>
                <a:spcPts val="0"/>
              </a:spcAft>
              <a:buFont typeface="Arial" panose="020B0604020202020204" pitchFamily="34" charset="0"/>
              <a:buChar char="•"/>
            </a:pPr>
            <a:r>
              <a:rPr lang="lt-LT" sz="1200" dirty="0"/>
              <a:t>h/m duomenys įvairaus patikimumo, kaupiami skirtingose institucijose;</a:t>
            </a:r>
          </a:p>
          <a:p>
            <a:pPr marL="171450" lvl="0" indent="-171450" algn="just" rtl="0">
              <a:spcBef>
                <a:spcPts val="0"/>
              </a:spcBef>
              <a:spcAft>
                <a:spcPts val="0"/>
              </a:spcAft>
              <a:buFont typeface="Arial" panose="020B0604020202020204" pitchFamily="34" charset="0"/>
              <a:buChar char="•"/>
            </a:pPr>
            <a:r>
              <a:rPr lang="lt-LT" sz="1200" dirty="0"/>
              <a:t>didelis h/m duomenų dubliavimas;</a:t>
            </a:r>
          </a:p>
          <a:p>
            <a:pPr marL="171450" lvl="0" indent="-171450" algn="just" rtl="0">
              <a:spcBef>
                <a:spcPts val="0"/>
              </a:spcBef>
              <a:spcAft>
                <a:spcPts val="0"/>
              </a:spcAft>
              <a:buFont typeface="Arial" panose="020B0604020202020204" pitchFamily="34" charset="0"/>
              <a:buChar char="•"/>
            </a:pPr>
            <a:r>
              <a:rPr lang="lt-LT" sz="1200" dirty="0"/>
              <a:t>galimas šališkas duomenų interpretavimas; </a:t>
            </a:r>
          </a:p>
          <a:p>
            <a:pPr marL="171450" lvl="0" indent="-171450" algn="just" rtl="0">
              <a:spcBef>
                <a:spcPts val="0"/>
              </a:spcBef>
              <a:spcAft>
                <a:spcPts val="0"/>
              </a:spcAft>
              <a:buFont typeface="Arial" panose="020B0604020202020204" pitchFamily="34" charset="0"/>
              <a:buChar char="•"/>
            </a:pPr>
            <a:r>
              <a:rPr lang="lt-LT" sz="1200" dirty="0"/>
              <a:t>nėra užtikrintas tęstinumas.</a:t>
            </a:r>
          </a:p>
        </p:txBody>
      </p:sp>
      <p:sp>
        <p:nvSpPr>
          <p:cNvPr id="557" name="Google Shape;557;p37"/>
          <p:cNvSpPr txBox="1">
            <a:spLocks noGrp="1"/>
          </p:cNvSpPr>
          <p:nvPr>
            <p:ph type="title" idx="6"/>
          </p:nvPr>
        </p:nvSpPr>
        <p:spPr>
          <a:xfrm>
            <a:off x="5067606" y="686762"/>
            <a:ext cx="1372187" cy="4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Privalumai</a:t>
            </a:r>
          </a:p>
        </p:txBody>
      </p:sp>
      <p:sp>
        <p:nvSpPr>
          <p:cNvPr id="559" name="Google Shape;559;p37"/>
          <p:cNvSpPr txBox="1">
            <a:spLocks noGrp="1"/>
          </p:cNvSpPr>
          <p:nvPr>
            <p:ph type="title" idx="8"/>
          </p:nvPr>
        </p:nvSpPr>
        <p:spPr>
          <a:xfrm>
            <a:off x="5117778" y="3233896"/>
            <a:ext cx="1087950" cy="4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Trūkumai</a:t>
            </a:r>
          </a:p>
        </p:txBody>
      </p:sp>
      <p:grpSp>
        <p:nvGrpSpPr>
          <p:cNvPr id="564" name="Google Shape;564;p37"/>
          <p:cNvGrpSpPr/>
          <p:nvPr/>
        </p:nvGrpSpPr>
        <p:grpSpPr>
          <a:xfrm flipH="1">
            <a:off x="6311905" y="3013691"/>
            <a:ext cx="446222" cy="77476"/>
            <a:chOff x="6146875" y="1767300"/>
            <a:chExt cx="331025" cy="57475"/>
          </a:xfrm>
        </p:grpSpPr>
        <p:sp>
          <p:nvSpPr>
            <p:cNvPr id="565" name="Google Shape;565;p37"/>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40908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8B6411F-7D76-49BB-8CBB-FD4BCD364D84}"/>
              </a:ext>
            </a:extLst>
          </p:cNvPr>
          <p:cNvGraphicFramePr>
            <a:graphicFrameLocks noGrp="1"/>
          </p:cNvGraphicFramePr>
          <p:nvPr>
            <p:extLst>
              <p:ext uri="{D42A27DB-BD31-4B8C-83A1-F6EECF244321}">
                <p14:modId xmlns:p14="http://schemas.microsoft.com/office/powerpoint/2010/main" val="3453146373"/>
              </p:ext>
            </p:extLst>
          </p:nvPr>
        </p:nvGraphicFramePr>
        <p:xfrm>
          <a:off x="644712" y="194400"/>
          <a:ext cx="7958320" cy="4263448"/>
        </p:xfrm>
        <a:graphic>
          <a:graphicData uri="http://schemas.openxmlformats.org/drawingml/2006/table">
            <a:tbl>
              <a:tblPr firstRow="1" bandRow="1">
                <a:tableStyleId>{45875946-5C17-434C-946C-8E2C9C2D1391}</a:tableStyleId>
              </a:tblPr>
              <a:tblGrid>
                <a:gridCol w="1778395">
                  <a:extLst>
                    <a:ext uri="{9D8B030D-6E8A-4147-A177-3AD203B41FA5}">
                      <a16:colId xmlns:a16="http://schemas.microsoft.com/office/drawing/2014/main" val="2255495870"/>
                    </a:ext>
                  </a:extLst>
                </a:gridCol>
                <a:gridCol w="2111844">
                  <a:extLst>
                    <a:ext uri="{9D8B030D-6E8A-4147-A177-3AD203B41FA5}">
                      <a16:colId xmlns:a16="http://schemas.microsoft.com/office/drawing/2014/main" val="1664318325"/>
                    </a:ext>
                  </a:extLst>
                </a:gridCol>
                <a:gridCol w="2102510">
                  <a:extLst>
                    <a:ext uri="{9D8B030D-6E8A-4147-A177-3AD203B41FA5}">
                      <a16:colId xmlns:a16="http://schemas.microsoft.com/office/drawing/2014/main" val="3783829744"/>
                    </a:ext>
                  </a:extLst>
                </a:gridCol>
                <a:gridCol w="1965571">
                  <a:extLst>
                    <a:ext uri="{9D8B030D-6E8A-4147-A177-3AD203B41FA5}">
                      <a16:colId xmlns:a16="http://schemas.microsoft.com/office/drawing/2014/main" val="3486104673"/>
                    </a:ext>
                  </a:extLst>
                </a:gridCol>
              </a:tblGrid>
              <a:tr h="415237">
                <a:tc>
                  <a:txBody>
                    <a:bodyPr/>
                    <a:lstStyle/>
                    <a:p>
                      <a:endPar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accent6">
                        <a:lumMod val="10000"/>
                        <a:lumOff val="90000"/>
                      </a:schemeClr>
                    </a:solidFill>
                  </a:tcPr>
                </a:tc>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Alternatyva 1</a:t>
                      </a:r>
                    </a:p>
                  </a:txBody>
                  <a:tcPr anchor="ctr">
                    <a:solidFill>
                      <a:schemeClr val="accent6">
                        <a:lumMod val="10000"/>
                        <a:lumOff val="90000"/>
                      </a:schemeClr>
                    </a:solidFill>
                  </a:tcPr>
                </a:tc>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Alternatyva 2</a:t>
                      </a:r>
                    </a:p>
                  </a:txBody>
                  <a:tcPr anchor="ctr">
                    <a:solidFill>
                      <a:schemeClr val="accent6">
                        <a:lumMod val="10000"/>
                        <a:lumOff val="90000"/>
                      </a:schemeClr>
                    </a:solidFill>
                  </a:tcPr>
                </a:tc>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Alternatyva 3</a:t>
                      </a:r>
                    </a:p>
                  </a:txBody>
                  <a:tcPr anchor="ctr">
                    <a:solidFill>
                      <a:schemeClr val="accent6">
                        <a:lumMod val="10000"/>
                        <a:lumOff val="90000"/>
                      </a:schemeClr>
                    </a:solidFill>
                  </a:tcPr>
                </a:tc>
                <a:extLst>
                  <a:ext uri="{0D108BD9-81ED-4DB2-BD59-A6C34878D82A}">
                    <a16:rowId xmlns:a16="http://schemas.microsoft.com/office/drawing/2014/main" val="2614269860"/>
                  </a:ext>
                </a:extLst>
              </a:tr>
              <a:tr h="580194">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Duomenų surinkimas</a:t>
                      </a:r>
                    </a:p>
                  </a:txBody>
                  <a:tcPr anchor="ctr">
                    <a:solidFill>
                      <a:schemeClr val="accent6">
                        <a:lumMod val="10000"/>
                        <a:lumOff val="90000"/>
                      </a:schemeClr>
                    </a:solidFill>
                  </a:tcP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Tik LHMT</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LHMT ir kiti subjektai pagal PMO* reikalavimus</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Visi pageidaujantys subjektai</a:t>
                      </a:r>
                    </a:p>
                  </a:txBody>
                  <a:tcPr anchor="ctr"/>
                </a:tc>
                <a:extLst>
                  <a:ext uri="{0D108BD9-81ED-4DB2-BD59-A6C34878D82A}">
                    <a16:rowId xmlns:a16="http://schemas.microsoft.com/office/drawing/2014/main" val="1330308632"/>
                  </a:ext>
                </a:extLst>
              </a:tr>
              <a:tr h="546065">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Duomenų kiekis</a:t>
                      </a:r>
                    </a:p>
                  </a:txBody>
                  <a:tcPr anchor="ctr">
                    <a:solidFill>
                      <a:schemeClr val="accent6">
                        <a:lumMod val="10000"/>
                        <a:lumOff val="90000"/>
                      </a:schemeClr>
                    </a:solidFill>
                  </a:tcP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Atitinkantis minimalius reikalavimus</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Vidutinis</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Labai didelis</a:t>
                      </a:r>
                    </a:p>
                  </a:txBody>
                  <a:tcPr anchor="ctr"/>
                </a:tc>
                <a:extLst>
                  <a:ext uri="{0D108BD9-81ED-4DB2-BD59-A6C34878D82A}">
                    <a16:rowId xmlns:a16="http://schemas.microsoft.com/office/drawing/2014/main" val="872912457"/>
                  </a:ext>
                </a:extLst>
              </a:tr>
              <a:tr h="580194">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Duomenų patikimumas</a:t>
                      </a:r>
                    </a:p>
                  </a:txBody>
                  <a:tcPr anchor="ctr">
                    <a:solidFill>
                      <a:schemeClr val="accent6">
                        <a:lumMod val="10000"/>
                        <a:lumOff val="90000"/>
                      </a:schemeClr>
                    </a:solidFill>
                  </a:tcP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Didelis</a:t>
                      </a:r>
                    </a:p>
                  </a:txBody>
                  <a:tcPr anchor="ctr"/>
                </a:tc>
                <a:tc>
                  <a:txBody>
                    <a:bodyPr/>
                    <a:lstStyle/>
                    <a:p>
                      <a:pPr algn="ctr">
                        <a:lnSpc>
                          <a:spcPct val="100000"/>
                        </a:lnSpc>
                      </a:pPr>
                      <a:b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Didelis</a:t>
                      </a:r>
                    </a:p>
                    <a:p>
                      <a:pPr algn="ctr"/>
                      <a:endPar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Suskirstytas į skirtingas kokybės klases</a:t>
                      </a:r>
                    </a:p>
                  </a:txBody>
                  <a:tcPr anchor="ctr"/>
                </a:tc>
                <a:extLst>
                  <a:ext uri="{0D108BD9-81ED-4DB2-BD59-A6C34878D82A}">
                    <a16:rowId xmlns:a16="http://schemas.microsoft.com/office/drawing/2014/main" val="2191383889"/>
                  </a:ext>
                </a:extLst>
              </a:tr>
              <a:tr h="989742">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Investicijų poreikis</a:t>
                      </a:r>
                    </a:p>
                  </a:txBody>
                  <a:tcPr anchor="ctr">
                    <a:solidFill>
                      <a:schemeClr val="accent6">
                        <a:lumMod val="10000"/>
                        <a:lumOff val="90000"/>
                      </a:schemeClr>
                    </a:solidFill>
                  </a:tcP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Tik esamos infrastruktūros palaikymas ir atnaujinimas</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Investicijos pasidalijamos tarp valstybės biudžeto ir privačių investicijų</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Investicijos į dirbtinio intelekto sprendimus</a:t>
                      </a:r>
                    </a:p>
                  </a:txBody>
                  <a:tcPr anchor="ctr"/>
                </a:tc>
                <a:extLst>
                  <a:ext uri="{0D108BD9-81ED-4DB2-BD59-A6C34878D82A}">
                    <a16:rowId xmlns:a16="http://schemas.microsoft.com/office/drawing/2014/main" val="492978301"/>
                  </a:ext>
                </a:extLst>
              </a:tr>
              <a:tr h="546065">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Inovatyvumas</a:t>
                      </a:r>
                    </a:p>
                  </a:txBody>
                  <a:tcPr anchor="ctr">
                    <a:solidFill>
                      <a:schemeClr val="accent6">
                        <a:lumMod val="10000"/>
                        <a:lumOff val="90000"/>
                      </a:schemeClr>
                    </a:solidFill>
                  </a:tcP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Konservatyvi sistema</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Inovatyvi tinklaveikos sistema</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Unikalus pasaulyje modelis</a:t>
                      </a:r>
                    </a:p>
                  </a:txBody>
                  <a:tcPr anchor="ctr"/>
                </a:tc>
                <a:extLst>
                  <a:ext uri="{0D108BD9-81ED-4DB2-BD59-A6C34878D82A}">
                    <a16:rowId xmlns:a16="http://schemas.microsoft.com/office/drawing/2014/main" val="1466425866"/>
                  </a:ext>
                </a:extLst>
              </a:tr>
              <a:tr h="546065">
                <a:tc>
                  <a:txBody>
                    <a:bodyPr/>
                    <a:lstStyle/>
                    <a:p>
                      <a:pPr marR="0" algn="ctr" rtl="0">
                        <a:lnSpc>
                          <a:spcPct val="100000"/>
                        </a:lnSpc>
                        <a:spcBef>
                          <a:spcPts val="0"/>
                        </a:spcBef>
                        <a:spcAft>
                          <a:spcPts val="0"/>
                        </a:spcAft>
                        <a:buClr>
                          <a:srgbClr val="000000"/>
                        </a:buClr>
                        <a:buFont typeface="Arial"/>
                      </a:pPr>
                      <a:r>
                        <a:rPr lang="lt-LT" sz="12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Duomenų užtikrinimo būdas</a:t>
                      </a:r>
                    </a:p>
                  </a:txBody>
                  <a:tcPr anchor="ctr">
                    <a:solidFill>
                      <a:schemeClr val="accent6">
                        <a:lumMod val="10000"/>
                        <a:lumOff val="90000"/>
                      </a:schemeClr>
                    </a:solidFill>
                  </a:tcPr>
                </a:tc>
                <a:tc>
                  <a:txBody>
                    <a:bodyPr/>
                    <a:lstStyle/>
                    <a:p>
                      <a:pPr marL="0" marR="0" lvl="1"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Pagal taikomus standartus</a:t>
                      </a:r>
                    </a:p>
                    <a:p>
                      <a:pPr marR="0" lvl="1" algn="ctr" rtl="0">
                        <a:lnSpc>
                          <a:spcPct val="100000"/>
                        </a:lnSpc>
                        <a:spcBef>
                          <a:spcPts val="0"/>
                        </a:spcBef>
                        <a:spcAft>
                          <a:spcPts val="0"/>
                        </a:spcAft>
                        <a:buClr>
                          <a:srgbClr val="000000"/>
                        </a:buClr>
                        <a:buFont typeface="Arial"/>
                      </a:pPr>
                      <a:endPar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anchor="ctr"/>
                </a:tc>
                <a:tc>
                  <a:txBody>
                    <a:bodyPr/>
                    <a:lstStyle/>
                    <a:p>
                      <a:pPr marL="0" marR="0" lvl="1"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Taikant standartus</a:t>
                      </a:r>
                    </a:p>
                    <a:p>
                      <a:pPr marR="0" lvl="1" algn="ctr" rtl="0">
                        <a:lnSpc>
                          <a:spcPct val="100000"/>
                        </a:lnSpc>
                        <a:spcBef>
                          <a:spcPts val="0"/>
                        </a:spcBef>
                        <a:spcAft>
                          <a:spcPts val="0"/>
                        </a:spcAft>
                        <a:buClr>
                          <a:srgbClr val="000000"/>
                        </a:buClr>
                        <a:buFont typeface="Arial"/>
                      </a:pPr>
                      <a:endPar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anchor="ctr"/>
                </a:tc>
                <a:tc>
                  <a:txBody>
                    <a:bodyPr/>
                    <a:lstStyle/>
                    <a:p>
                      <a:pPr marR="0" lvl="2" algn="ctr" rtl="0">
                        <a:lnSpc>
                          <a:spcPct val="100000"/>
                        </a:lnSpc>
                        <a:spcBef>
                          <a:spcPts val="0"/>
                        </a:spcBef>
                        <a:spcAft>
                          <a:spcPts val="0"/>
                        </a:spcAft>
                        <a:buClr>
                          <a:srgbClr val="000000"/>
                        </a:buClr>
                        <a:buFont typeface="Arial"/>
                      </a:pP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Netaikant standartų</a:t>
                      </a:r>
                    </a:p>
                  </a:txBody>
                  <a:tcPr anchor="ctr"/>
                </a:tc>
                <a:extLst>
                  <a:ext uri="{0D108BD9-81ED-4DB2-BD59-A6C34878D82A}">
                    <a16:rowId xmlns:a16="http://schemas.microsoft.com/office/drawing/2014/main" val="3381535738"/>
                  </a:ext>
                </a:extLst>
              </a:tr>
            </a:tbl>
          </a:graphicData>
        </a:graphic>
      </p:graphicFrame>
      <p:sp>
        <p:nvSpPr>
          <p:cNvPr id="2" name="TextBox 1">
            <a:extLst>
              <a:ext uri="{FF2B5EF4-FFF2-40B4-BE49-F238E27FC236}">
                <a16:creationId xmlns:a16="http://schemas.microsoft.com/office/drawing/2014/main" id="{DE047E23-3E9A-4BAD-A1BB-9CCBA5BCA401}"/>
              </a:ext>
            </a:extLst>
          </p:cNvPr>
          <p:cNvSpPr txBox="1"/>
          <p:nvPr/>
        </p:nvSpPr>
        <p:spPr>
          <a:xfrm>
            <a:off x="1521849" y="4538867"/>
            <a:ext cx="2935419" cy="246221"/>
          </a:xfrm>
          <a:prstGeom prst="rect">
            <a:avLst/>
          </a:prstGeom>
          <a:noFill/>
        </p:spPr>
        <p:txBody>
          <a:bodyPr wrap="none" rtlCol="0">
            <a:spAutoFit/>
          </a:bodyPr>
          <a:lstStyle/>
          <a:p>
            <a:r>
              <a:rPr lang="lt-LT" sz="1000" dirty="0">
                <a:solidFill>
                  <a:srgbClr val="002060"/>
                </a:solidFill>
              </a:rPr>
              <a:t>* </a:t>
            </a:r>
            <a:r>
              <a:rPr lang="lt-LT" sz="1000" dirty="0">
                <a:solidFill>
                  <a:srgbClr val="002060"/>
                </a:solidFill>
                <a:latin typeface="Open Sans" panose="020B0606030504020204" pitchFamily="34" charset="0"/>
                <a:ea typeface="Open Sans" panose="020B0606030504020204" pitchFamily="34" charset="0"/>
                <a:cs typeface="Open Sans" panose="020B0606030504020204" pitchFamily="34" charset="0"/>
              </a:rPr>
              <a:t>PMO – Pasaulinė meteorologijos organizacija</a:t>
            </a:r>
          </a:p>
        </p:txBody>
      </p:sp>
    </p:spTree>
    <p:extLst>
      <p:ext uri="{BB962C8B-B14F-4D97-AF65-F5344CB8AC3E}">
        <p14:creationId xmlns:p14="http://schemas.microsoft.com/office/powerpoint/2010/main" val="4171295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6"/>
          <p:cNvSpPr txBox="1">
            <a:spLocks noGrp="1"/>
          </p:cNvSpPr>
          <p:nvPr>
            <p:ph type="title" idx="2"/>
          </p:nvPr>
        </p:nvSpPr>
        <p:spPr>
          <a:xfrm>
            <a:off x="1417394" y="1098894"/>
            <a:ext cx="1272037" cy="136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lt-LT" dirty="0"/>
              <a:t>2</a:t>
            </a:r>
            <a:endParaRPr dirty="0"/>
          </a:p>
        </p:txBody>
      </p:sp>
      <p:sp>
        <p:nvSpPr>
          <p:cNvPr id="507" name="Google Shape;507;p36"/>
          <p:cNvSpPr txBox="1">
            <a:spLocks noGrp="1"/>
          </p:cNvSpPr>
          <p:nvPr>
            <p:ph type="title"/>
          </p:nvPr>
        </p:nvSpPr>
        <p:spPr>
          <a:xfrm>
            <a:off x="430721" y="2681449"/>
            <a:ext cx="3658176" cy="12494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lt-LT" sz="3500" dirty="0"/>
              <a:t>Nepatenkinamas h/m duomenų poreikis</a:t>
            </a:r>
            <a:endParaRPr sz="3500" dirty="0"/>
          </a:p>
        </p:txBody>
      </p:sp>
      <p:grpSp>
        <p:nvGrpSpPr>
          <p:cNvPr id="509" name="Google Shape;509;p36"/>
          <p:cNvGrpSpPr/>
          <p:nvPr/>
        </p:nvGrpSpPr>
        <p:grpSpPr>
          <a:xfrm>
            <a:off x="4877459" y="836547"/>
            <a:ext cx="3692747" cy="3689803"/>
            <a:chOff x="1736800" y="621675"/>
            <a:chExt cx="4451775" cy="4448225"/>
          </a:xfrm>
        </p:grpSpPr>
        <p:sp>
          <p:nvSpPr>
            <p:cNvPr id="510" name="Google Shape;510;p36"/>
            <p:cNvSpPr/>
            <p:nvPr/>
          </p:nvSpPr>
          <p:spPr>
            <a:xfrm>
              <a:off x="2950350" y="621675"/>
              <a:ext cx="3168575" cy="3683275"/>
            </a:xfrm>
            <a:custGeom>
              <a:avLst/>
              <a:gdLst/>
              <a:ahLst/>
              <a:cxnLst/>
              <a:rect l="l" t="t" r="r" b="b"/>
              <a:pathLst>
                <a:path w="126743" h="147331" extrusionOk="0">
                  <a:moveTo>
                    <a:pt x="30909" y="1"/>
                  </a:moveTo>
                  <a:cubicBezTo>
                    <a:pt x="27620" y="1"/>
                    <a:pt x="24316" y="644"/>
                    <a:pt x="21289" y="1809"/>
                  </a:cubicBezTo>
                  <a:cubicBezTo>
                    <a:pt x="4585" y="8250"/>
                    <a:pt x="1894" y="30443"/>
                    <a:pt x="798" y="45838"/>
                  </a:cubicBezTo>
                  <a:cubicBezTo>
                    <a:pt x="1" y="56970"/>
                    <a:pt x="1763" y="68353"/>
                    <a:pt x="4573" y="79104"/>
                  </a:cubicBezTo>
                  <a:cubicBezTo>
                    <a:pt x="7252" y="89391"/>
                    <a:pt x="10919" y="99821"/>
                    <a:pt x="16872" y="108703"/>
                  </a:cubicBezTo>
                  <a:cubicBezTo>
                    <a:pt x="24516" y="120121"/>
                    <a:pt x="36208" y="129717"/>
                    <a:pt x="48257" y="136075"/>
                  </a:cubicBezTo>
                  <a:cubicBezTo>
                    <a:pt x="59206" y="141857"/>
                    <a:pt x="71298" y="147331"/>
                    <a:pt x="83763" y="147331"/>
                  </a:cubicBezTo>
                  <a:cubicBezTo>
                    <a:pt x="86980" y="147331"/>
                    <a:pt x="90223" y="146966"/>
                    <a:pt x="93477" y="146148"/>
                  </a:cubicBezTo>
                  <a:cubicBezTo>
                    <a:pt x="118670" y="139814"/>
                    <a:pt x="126743" y="111060"/>
                    <a:pt x="120778" y="88522"/>
                  </a:cubicBezTo>
                  <a:cubicBezTo>
                    <a:pt x="114622" y="65245"/>
                    <a:pt x="94334" y="48767"/>
                    <a:pt x="73177" y="39278"/>
                  </a:cubicBezTo>
                  <a:cubicBezTo>
                    <a:pt x="67581" y="36765"/>
                    <a:pt x="60175" y="33920"/>
                    <a:pt x="55924" y="29312"/>
                  </a:cubicBezTo>
                  <a:cubicBezTo>
                    <a:pt x="52436" y="25526"/>
                    <a:pt x="52436" y="20359"/>
                    <a:pt x="51233" y="15632"/>
                  </a:cubicBezTo>
                  <a:cubicBezTo>
                    <a:pt x="49995" y="10774"/>
                    <a:pt x="47340" y="6547"/>
                    <a:pt x="43185" y="3642"/>
                  </a:cubicBezTo>
                  <a:cubicBezTo>
                    <a:pt x="39567" y="1122"/>
                    <a:pt x="35251" y="1"/>
                    <a:pt x="30909"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1743950" y="2590925"/>
              <a:ext cx="3777575" cy="2478975"/>
            </a:xfrm>
            <a:custGeom>
              <a:avLst/>
              <a:gdLst/>
              <a:ahLst/>
              <a:cxnLst/>
              <a:rect l="l" t="t" r="r" b="b"/>
              <a:pathLst>
                <a:path w="151103" h="99159" extrusionOk="0">
                  <a:moveTo>
                    <a:pt x="80976" y="0"/>
                  </a:moveTo>
                  <a:cubicBezTo>
                    <a:pt x="80204" y="0"/>
                    <a:pt x="79434" y="12"/>
                    <a:pt x="78665" y="36"/>
                  </a:cubicBezTo>
                  <a:cubicBezTo>
                    <a:pt x="73998" y="179"/>
                    <a:pt x="69664" y="929"/>
                    <a:pt x="65295" y="1727"/>
                  </a:cubicBezTo>
                  <a:cubicBezTo>
                    <a:pt x="60520" y="2156"/>
                    <a:pt x="55722" y="2560"/>
                    <a:pt x="50912" y="2894"/>
                  </a:cubicBezTo>
                  <a:cubicBezTo>
                    <a:pt x="47459" y="3132"/>
                    <a:pt x="44006" y="3394"/>
                    <a:pt x="40613" y="3799"/>
                  </a:cubicBezTo>
                  <a:cubicBezTo>
                    <a:pt x="39833" y="3747"/>
                    <a:pt x="39057" y="3709"/>
                    <a:pt x="38304" y="3709"/>
                  </a:cubicBezTo>
                  <a:cubicBezTo>
                    <a:pt x="36286" y="3709"/>
                    <a:pt x="34441" y="3980"/>
                    <a:pt x="33183" y="4977"/>
                  </a:cubicBezTo>
                  <a:cubicBezTo>
                    <a:pt x="32433" y="5132"/>
                    <a:pt x="31695" y="5299"/>
                    <a:pt x="30957" y="5477"/>
                  </a:cubicBezTo>
                  <a:cubicBezTo>
                    <a:pt x="16300" y="9013"/>
                    <a:pt x="6763" y="18491"/>
                    <a:pt x="3406" y="29647"/>
                  </a:cubicBezTo>
                  <a:cubicBezTo>
                    <a:pt x="1" y="40994"/>
                    <a:pt x="3084" y="54281"/>
                    <a:pt x="9514" y="65723"/>
                  </a:cubicBezTo>
                  <a:cubicBezTo>
                    <a:pt x="15038" y="75545"/>
                    <a:pt x="24087" y="84308"/>
                    <a:pt x="36303" y="90226"/>
                  </a:cubicBezTo>
                  <a:cubicBezTo>
                    <a:pt x="49235" y="96492"/>
                    <a:pt x="65296" y="99158"/>
                    <a:pt x="79683" y="99158"/>
                  </a:cubicBezTo>
                  <a:cubicBezTo>
                    <a:pt x="80303" y="99158"/>
                    <a:pt x="80921" y="99153"/>
                    <a:pt x="81535" y="99144"/>
                  </a:cubicBezTo>
                  <a:cubicBezTo>
                    <a:pt x="97203" y="98894"/>
                    <a:pt x="111693" y="94834"/>
                    <a:pt x="123826" y="88571"/>
                  </a:cubicBezTo>
                  <a:cubicBezTo>
                    <a:pt x="135780" y="82415"/>
                    <a:pt x="144757" y="73474"/>
                    <a:pt x="148031" y="62472"/>
                  </a:cubicBezTo>
                  <a:cubicBezTo>
                    <a:pt x="151103" y="52126"/>
                    <a:pt x="148198" y="40232"/>
                    <a:pt x="142185" y="29826"/>
                  </a:cubicBezTo>
                  <a:cubicBezTo>
                    <a:pt x="138304" y="23099"/>
                    <a:pt x="132541" y="16872"/>
                    <a:pt x="124993" y="11954"/>
                  </a:cubicBezTo>
                  <a:cubicBezTo>
                    <a:pt x="116206" y="6227"/>
                    <a:pt x="105562" y="3084"/>
                    <a:pt x="94786" y="1215"/>
                  </a:cubicBezTo>
                  <a:cubicBezTo>
                    <a:pt x="90180" y="420"/>
                    <a:pt x="85557" y="0"/>
                    <a:pt x="80976"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4102875" y="1393400"/>
              <a:ext cx="2085700" cy="1942975"/>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3636950" y="1852825"/>
              <a:ext cx="1947450" cy="1333525"/>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4653100" y="2680525"/>
              <a:ext cx="490125" cy="66750"/>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5039700" y="1915525"/>
              <a:ext cx="186000" cy="408475"/>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1955000" y="777275"/>
              <a:ext cx="1748150" cy="2266025"/>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2544625" y="1125700"/>
              <a:ext cx="1171925" cy="2553025"/>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3414400" y="1814125"/>
              <a:ext cx="59600" cy="670275"/>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6"/>
            <p:cNvSpPr/>
            <p:nvPr/>
          </p:nvSpPr>
          <p:spPr>
            <a:xfrm>
              <a:off x="2742000" y="1801225"/>
              <a:ext cx="531925" cy="236125"/>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6"/>
            <p:cNvSpPr/>
            <p:nvPr/>
          </p:nvSpPr>
          <p:spPr>
            <a:xfrm>
              <a:off x="2896175" y="1225675"/>
              <a:ext cx="58250" cy="290675"/>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1736800" y="1865100"/>
              <a:ext cx="1752800" cy="1023700"/>
            </a:xfrm>
            <a:custGeom>
              <a:avLst/>
              <a:gdLst/>
              <a:ahLst/>
              <a:cxnLst/>
              <a:rect l="l" t="t" r="r" b="b"/>
              <a:pathLst>
                <a:path w="70112" h="40948" extrusionOk="0">
                  <a:moveTo>
                    <a:pt x="18049" y="1"/>
                  </a:moveTo>
                  <a:cubicBezTo>
                    <a:pt x="11492" y="1"/>
                    <a:pt x="4224" y="1919"/>
                    <a:pt x="1442" y="7055"/>
                  </a:cubicBezTo>
                  <a:cubicBezTo>
                    <a:pt x="418" y="8960"/>
                    <a:pt x="1" y="11293"/>
                    <a:pt x="453" y="14127"/>
                  </a:cubicBezTo>
                  <a:cubicBezTo>
                    <a:pt x="1489" y="20604"/>
                    <a:pt x="6788" y="25307"/>
                    <a:pt x="11872" y="28926"/>
                  </a:cubicBezTo>
                  <a:cubicBezTo>
                    <a:pt x="18587" y="33689"/>
                    <a:pt x="27528" y="34260"/>
                    <a:pt x="35482" y="34796"/>
                  </a:cubicBezTo>
                  <a:cubicBezTo>
                    <a:pt x="41363" y="35201"/>
                    <a:pt x="47281" y="35356"/>
                    <a:pt x="53139" y="36141"/>
                  </a:cubicBezTo>
                  <a:cubicBezTo>
                    <a:pt x="57306" y="36689"/>
                    <a:pt x="61604" y="37523"/>
                    <a:pt x="65414" y="39380"/>
                  </a:cubicBezTo>
                  <a:cubicBezTo>
                    <a:pt x="66259" y="39809"/>
                    <a:pt x="67081" y="40261"/>
                    <a:pt x="67890" y="40773"/>
                  </a:cubicBezTo>
                  <a:cubicBezTo>
                    <a:pt x="68085" y="40895"/>
                    <a:pt x="68284" y="40948"/>
                    <a:pt x="68475" y="40948"/>
                  </a:cubicBezTo>
                  <a:cubicBezTo>
                    <a:pt x="69387" y="40948"/>
                    <a:pt x="70111" y="39750"/>
                    <a:pt x="69176" y="39130"/>
                  </a:cubicBezTo>
                  <a:cubicBezTo>
                    <a:pt x="69081" y="39070"/>
                    <a:pt x="68986" y="39011"/>
                    <a:pt x="68891" y="38951"/>
                  </a:cubicBezTo>
                  <a:cubicBezTo>
                    <a:pt x="68867" y="38892"/>
                    <a:pt x="68843" y="38832"/>
                    <a:pt x="68807" y="38785"/>
                  </a:cubicBezTo>
                  <a:cubicBezTo>
                    <a:pt x="65390" y="32903"/>
                    <a:pt x="61342" y="27319"/>
                    <a:pt x="56770" y="22211"/>
                  </a:cubicBezTo>
                  <a:cubicBezTo>
                    <a:pt x="56449" y="21806"/>
                    <a:pt x="56115" y="21402"/>
                    <a:pt x="55770" y="20997"/>
                  </a:cubicBezTo>
                  <a:cubicBezTo>
                    <a:pt x="51638" y="16115"/>
                    <a:pt x="46828" y="11638"/>
                    <a:pt x="41470" y="8126"/>
                  </a:cubicBezTo>
                  <a:cubicBezTo>
                    <a:pt x="36303" y="4733"/>
                    <a:pt x="30612" y="2006"/>
                    <a:pt x="24552" y="673"/>
                  </a:cubicBezTo>
                  <a:cubicBezTo>
                    <a:pt x="22631" y="244"/>
                    <a:pt x="20385" y="1"/>
                    <a:pt x="18049"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2112150" y="2219350"/>
              <a:ext cx="1607200" cy="1043925"/>
            </a:xfrm>
            <a:custGeom>
              <a:avLst/>
              <a:gdLst/>
              <a:ahLst/>
              <a:cxnLst/>
              <a:rect l="l" t="t" r="r" b="b"/>
              <a:pathLst>
                <a:path w="64288" h="41757" extrusionOk="0">
                  <a:moveTo>
                    <a:pt x="487" y="0"/>
                  </a:moveTo>
                  <a:cubicBezTo>
                    <a:pt x="23" y="0"/>
                    <a:pt x="1" y="382"/>
                    <a:pt x="644" y="600"/>
                  </a:cubicBezTo>
                  <a:cubicBezTo>
                    <a:pt x="644" y="600"/>
                    <a:pt x="2049" y="1064"/>
                    <a:pt x="4382" y="1826"/>
                  </a:cubicBezTo>
                  <a:cubicBezTo>
                    <a:pt x="6704" y="2600"/>
                    <a:pt x="9966" y="3695"/>
                    <a:pt x="13633" y="5017"/>
                  </a:cubicBezTo>
                  <a:cubicBezTo>
                    <a:pt x="17301" y="6339"/>
                    <a:pt x="21384" y="7910"/>
                    <a:pt x="25373" y="9625"/>
                  </a:cubicBezTo>
                  <a:cubicBezTo>
                    <a:pt x="29362" y="11339"/>
                    <a:pt x="33255" y="13220"/>
                    <a:pt x="36577" y="15030"/>
                  </a:cubicBezTo>
                  <a:cubicBezTo>
                    <a:pt x="38244" y="15935"/>
                    <a:pt x="39994" y="16947"/>
                    <a:pt x="41768" y="18054"/>
                  </a:cubicBezTo>
                  <a:cubicBezTo>
                    <a:pt x="43542" y="19150"/>
                    <a:pt x="45352" y="20340"/>
                    <a:pt x="47102" y="21614"/>
                  </a:cubicBezTo>
                  <a:cubicBezTo>
                    <a:pt x="48852" y="22888"/>
                    <a:pt x="50555" y="24234"/>
                    <a:pt x="52150" y="25615"/>
                  </a:cubicBezTo>
                  <a:cubicBezTo>
                    <a:pt x="52555" y="25972"/>
                    <a:pt x="52948" y="26317"/>
                    <a:pt x="53341" y="26663"/>
                  </a:cubicBezTo>
                  <a:cubicBezTo>
                    <a:pt x="53722" y="27008"/>
                    <a:pt x="54091" y="27365"/>
                    <a:pt x="54472" y="27710"/>
                  </a:cubicBezTo>
                  <a:cubicBezTo>
                    <a:pt x="54662" y="27877"/>
                    <a:pt x="54841" y="28056"/>
                    <a:pt x="55008" y="28234"/>
                  </a:cubicBezTo>
                  <a:cubicBezTo>
                    <a:pt x="55186" y="28425"/>
                    <a:pt x="55365" y="28591"/>
                    <a:pt x="55532" y="28782"/>
                  </a:cubicBezTo>
                  <a:cubicBezTo>
                    <a:pt x="55889" y="29139"/>
                    <a:pt x="56222" y="29496"/>
                    <a:pt x="56555" y="29853"/>
                  </a:cubicBezTo>
                  <a:cubicBezTo>
                    <a:pt x="57877" y="31270"/>
                    <a:pt x="59032" y="32675"/>
                    <a:pt x="59996" y="33997"/>
                  </a:cubicBezTo>
                  <a:cubicBezTo>
                    <a:pt x="60961" y="35318"/>
                    <a:pt x="61723" y="36557"/>
                    <a:pt x="62259" y="37640"/>
                  </a:cubicBezTo>
                  <a:cubicBezTo>
                    <a:pt x="62806" y="38724"/>
                    <a:pt x="63163" y="39617"/>
                    <a:pt x="63366" y="40248"/>
                  </a:cubicBezTo>
                  <a:cubicBezTo>
                    <a:pt x="63413" y="40414"/>
                    <a:pt x="63461" y="40545"/>
                    <a:pt x="63509" y="40676"/>
                  </a:cubicBezTo>
                  <a:cubicBezTo>
                    <a:pt x="63521" y="40736"/>
                    <a:pt x="63544" y="40783"/>
                    <a:pt x="63556" y="40843"/>
                  </a:cubicBezTo>
                  <a:cubicBezTo>
                    <a:pt x="63568" y="40890"/>
                    <a:pt x="63580" y="40938"/>
                    <a:pt x="63592" y="40986"/>
                  </a:cubicBezTo>
                  <a:cubicBezTo>
                    <a:pt x="63640" y="41152"/>
                    <a:pt x="63663" y="41236"/>
                    <a:pt x="63663" y="41236"/>
                  </a:cubicBezTo>
                  <a:cubicBezTo>
                    <a:pt x="63763" y="41585"/>
                    <a:pt x="63920" y="41756"/>
                    <a:pt x="64045" y="41756"/>
                  </a:cubicBezTo>
                  <a:cubicBezTo>
                    <a:pt x="64187" y="41756"/>
                    <a:pt x="64287" y="41532"/>
                    <a:pt x="64211" y="41093"/>
                  </a:cubicBezTo>
                  <a:cubicBezTo>
                    <a:pt x="64211" y="41093"/>
                    <a:pt x="64187" y="41010"/>
                    <a:pt x="64152" y="40831"/>
                  </a:cubicBezTo>
                  <a:cubicBezTo>
                    <a:pt x="64140" y="40783"/>
                    <a:pt x="64128" y="40736"/>
                    <a:pt x="64116" y="40688"/>
                  </a:cubicBezTo>
                  <a:cubicBezTo>
                    <a:pt x="64104" y="40629"/>
                    <a:pt x="64080" y="40569"/>
                    <a:pt x="64068" y="40509"/>
                  </a:cubicBezTo>
                  <a:cubicBezTo>
                    <a:pt x="64033" y="40379"/>
                    <a:pt x="63985" y="40236"/>
                    <a:pt x="63937" y="40069"/>
                  </a:cubicBezTo>
                  <a:cubicBezTo>
                    <a:pt x="63735" y="39414"/>
                    <a:pt x="63390" y="38474"/>
                    <a:pt x="62854" y="37354"/>
                  </a:cubicBezTo>
                  <a:cubicBezTo>
                    <a:pt x="62306" y="36223"/>
                    <a:pt x="61556" y="34937"/>
                    <a:pt x="60604" y="33568"/>
                  </a:cubicBezTo>
                  <a:cubicBezTo>
                    <a:pt x="59639" y="32199"/>
                    <a:pt x="58484" y="30746"/>
                    <a:pt x="57175" y="29282"/>
                  </a:cubicBezTo>
                  <a:cubicBezTo>
                    <a:pt x="56841" y="28913"/>
                    <a:pt x="56508" y="28556"/>
                    <a:pt x="56163" y="28187"/>
                  </a:cubicBezTo>
                  <a:cubicBezTo>
                    <a:pt x="55996" y="27996"/>
                    <a:pt x="55805" y="27817"/>
                    <a:pt x="55639" y="27627"/>
                  </a:cubicBezTo>
                  <a:cubicBezTo>
                    <a:pt x="55460" y="27436"/>
                    <a:pt x="55281" y="27258"/>
                    <a:pt x="55091" y="27079"/>
                  </a:cubicBezTo>
                  <a:cubicBezTo>
                    <a:pt x="54710" y="26722"/>
                    <a:pt x="54341" y="26353"/>
                    <a:pt x="53948" y="25984"/>
                  </a:cubicBezTo>
                  <a:cubicBezTo>
                    <a:pt x="53567" y="25639"/>
                    <a:pt x="53174" y="25281"/>
                    <a:pt x="52769" y="24912"/>
                  </a:cubicBezTo>
                  <a:cubicBezTo>
                    <a:pt x="51174" y="23495"/>
                    <a:pt x="49459" y="22102"/>
                    <a:pt x="47709" y="20793"/>
                  </a:cubicBezTo>
                  <a:cubicBezTo>
                    <a:pt x="45947" y="19483"/>
                    <a:pt x="44137" y="18257"/>
                    <a:pt x="42339" y="17126"/>
                  </a:cubicBezTo>
                  <a:cubicBezTo>
                    <a:pt x="40553" y="16006"/>
                    <a:pt x="38791" y="14971"/>
                    <a:pt x="37101" y="14066"/>
                  </a:cubicBezTo>
                  <a:cubicBezTo>
                    <a:pt x="33743" y="12220"/>
                    <a:pt x="29802" y="10363"/>
                    <a:pt x="25778" y="8684"/>
                  </a:cubicBezTo>
                  <a:cubicBezTo>
                    <a:pt x="21742" y="7005"/>
                    <a:pt x="17610" y="5481"/>
                    <a:pt x="13907" y="4231"/>
                  </a:cubicBezTo>
                  <a:cubicBezTo>
                    <a:pt x="10204" y="2957"/>
                    <a:pt x="6930" y="1933"/>
                    <a:pt x="4585" y="1207"/>
                  </a:cubicBezTo>
                  <a:cubicBezTo>
                    <a:pt x="2239" y="493"/>
                    <a:pt x="822" y="52"/>
                    <a:pt x="822" y="52"/>
                  </a:cubicBezTo>
                  <a:cubicBezTo>
                    <a:pt x="693" y="16"/>
                    <a:pt x="581" y="0"/>
                    <a:pt x="48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2695475" y="2245500"/>
              <a:ext cx="328950" cy="329525"/>
            </a:xfrm>
            <a:custGeom>
              <a:avLst/>
              <a:gdLst/>
              <a:ahLst/>
              <a:cxnLst/>
              <a:rect l="l" t="t" r="r" b="b"/>
              <a:pathLst>
                <a:path w="13158" h="13181" extrusionOk="0">
                  <a:moveTo>
                    <a:pt x="362" y="1"/>
                  </a:moveTo>
                  <a:cubicBezTo>
                    <a:pt x="191" y="1"/>
                    <a:pt x="1" y="385"/>
                    <a:pt x="123" y="518"/>
                  </a:cubicBezTo>
                  <a:cubicBezTo>
                    <a:pt x="123" y="518"/>
                    <a:pt x="409" y="697"/>
                    <a:pt x="873" y="994"/>
                  </a:cubicBezTo>
                  <a:cubicBezTo>
                    <a:pt x="1087" y="1161"/>
                    <a:pt x="1349" y="1364"/>
                    <a:pt x="1647" y="1590"/>
                  </a:cubicBezTo>
                  <a:cubicBezTo>
                    <a:pt x="1790" y="1709"/>
                    <a:pt x="1933" y="1840"/>
                    <a:pt x="2100" y="1971"/>
                  </a:cubicBezTo>
                  <a:cubicBezTo>
                    <a:pt x="2242" y="2114"/>
                    <a:pt x="2409" y="2245"/>
                    <a:pt x="2576" y="2399"/>
                  </a:cubicBezTo>
                  <a:cubicBezTo>
                    <a:pt x="3874" y="3602"/>
                    <a:pt x="5302" y="5293"/>
                    <a:pt x="6433" y="6638"/>
                  </a:cubicBezTo>
                  <a:cubicBezTo>
                    <a:pt x="7564" y="7972"/>
                    <a:pt x="9041" y="9674"/>
                    <a:pt x="10303" y="10984"/>
                  </a:cubicBezTo>
                  <a:cubicBezTo>
                    <a:pt x="10636" y="11305"/>
                    <a:pt x="10934" y="11603"/>
                    <a:pt x="11208" y="11877"/>
                  </a:cubicBezTo>
                  <a:cubicBezTo>
                    <a:pt x="11494" y="12139"/>
                    <a:pt x="11744" y="12365"/>
                    <a:pt x="11958" y="12567"/>
                  </a:cubicBezTo>
                  <a:cubicBezTo>
                    <a:pt x="12398" y="12936"/>
                    <a:pt x="12660" y="13163"/>
                    <a:pt x="12660" y="13163"/>
                  </a:cubicBezTo>
                  <a:cubicBezTo>
                    <a:pt x="12678" y="13175"/>
                    <a:pt x="12699" y="13180"/>
                    <a:pt x="12721" y="13180"/>
                  </a:cubicBezTo>
                  <a:cubicBezTo>
                    <a:pt x="12891" y="13180"/>
                    <a:pt x="13157" y="12850"/>
                    <a:pt x="13041" y="12734"/>
                  </a:cubicBezTo>
                  <a:cubicBezTo>
                    <a:pt x="13041" y="12734"/>
                    <a:pt x="12803" y="12496"/>
                    <a:pt x="12410" y="12091"/>
                  </a:cubicBezTo>
                  <a:cubicBezTo>
                    <a:pt x="12220" y="11889"/>
                    <a:pt x="11994" y="11639"/>
                    <a:pt x="11744" y="11365"/>
                  </a:cubicBezTo>
                  <a:cubicBezTo>
                    <a:pt x="11494" y="11079"/>
                    <a:pt x="11220" y="10758"/>
                    <a:pt x="10934" y="10412"/>
                  </a:cubicBezTo>
                  <a:cubicBezTo>
                    <a:pt x="9779" y="9043"/>
                    <a:pt x="8422" y="7269"/>
                    <a:pt x="7279" y="5924"/>
                  </a:cubicBezTo>
                  <a:cubicBezTo>
                    <a:pt x="6136" y="4566"/>
                    <a:pt x="4564" y="2923"/>
                    <a:pt x="3123" y="1768"/>
                  </a:cubicBezTo>
                  <a:cubicBezTo>
                    <a:pt x="2945" y="1614"/>
                    <a:pt x="2754" y="1495"/>
                    <a:pt x="2588" y="1364"/>
                  </a:cubicBezTo>
                  <a:cubicBezTo>
                    <a:pt x="2409" y="1233"/>
                    <a:pt x="2254" y="1114"/>
                    <a:pt x="2088" y="994"/>
                  </a:cubicBezTo>
                  <a:cubicBezTo>
                    <a:pt x="1766" y="792"/>
                    <a:pt x="1468" y="602"/>
                    <a:pt x="1218" y="447"/>
                  </a:cubicBezTo>
                  <a:cubicBezTo>
                    <a:pt x="706" y="173"/>
                    <a:pt x="397" y="6"/>
                    <a:pt x="397" y="6"/>
                  </a:cubicBezTo>
                  <a:cubicBezTo>
                    <a:pt x="385" y="2"/>
                    <a:pt x="374" y="1"/>
                    <a:pt x="362"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2179125" y="2402975"/>
              <a:ext cx="489325" cy="87375"/>
            </a:xfrm>
            <a:custGeom>
              <a:avLst/>
              <a:gdLst/>
              <a:ahLst/>
              <a:cxnLst/>
              <a:rect l="l" t="t" r="r" b="b"/>
              <a:pathLst>
                <a:path w="19573" h="3495" extrusionOk="0">
                  <a:moveTo>
                    <a:pt x="14883" y="0"/>
                  </a:moveTo>
                  <a:cubicBezTo>
                    <a:pt x="14840" y="0"/>
                    <a:pt x="14796" y="2"/>
                    <a:pt x="14753" y="6"/>
                  </a:cubicBezTo>
                  <a:cubicBezTo>
                    <a:pt x="14622" y="6"/>
                    <a:pt x="14491" y="18"/>
                    <a:pt x="14348" y="18"/>
                  </a:cubicBezTo>
                  <a:cubicBezTo>
                    <a:pt x="14086" y="29"/>
                    <a:pt x="13812" y="41"/>
                    <a:pt x="13538" y="53"/>
                  </a:cubicBezTo>
                  <a:cubicBezTo>
                    <a:pt x="13264" y="77"/>
                    <a:pt x="12990" y="101"/>
                    <a:pt x="12717" y="125"/>
                  </a:cubicBezTo>
                  <a:cubicBezTo>
                    <a:pt x="12169" y="172"/>
                    <a:pt x="11621" y="256"/>
                    <a:pt x="11097" y="315"/>
                  </a:cubicBezTo>
                  <a:cubicBezTo>
                    <a:pt x="10573" y="387"/>
                    <a:pt x="10061" y="470"/>
                    <a:pt x="9597" y="553"/>
                  </a:cubicBezTo>
                  <a:cubicBezTo>
                    <a:pt x="7716" y="899"/>
                    <a:pt x="5358" y="1518"/>
                    <a:pt x="3477" y="2042"/>
                  </a:cubicBezTo>
                  <a:cubicBezTo>
                    <a:pt x="2537" y="2292"/>
                    <a:pt x="1715" y="2518"/>
                    <a:pt x="1132" y="2685"/>
                  </a:cubicBezTo>
                  <a:cubicBezTo>
                    <a:pt x="536" y="2839"/>
                    <a:pt x="179" y="2935"/>
                    <a:pt x="179" y="2935"/>
                  </a:cubicBezTo>
                  <a:cubicBezTo>
                    <a:pt x="1" y="3018"/>
                    <a:pt x="96" y="3482"/>
                    <a:pt x="298" y="3494"/>
                  </a:cubicBezTo>
                  <a:cubicBezTo>
                    <a:pt x="298" y="3494"/>
                    <a:pt x="667" y="3435"/>
                    <a:pt x="1275" y="3327"/>
                  </a:cubicBezTo>
                  <a:cubicBezTo>
                    <a:pt x="1870" y="3208"/>
                    <a:pt x="2715" y="3042"/>
                    <a:pt x="3668" y="2851"/>
                  </a:cubicBezTo>
                  <a:cubicBezTo>
                    <a:pt x="5585" y="2470"/>
                    <a:pt x="7942" y="1982"/>
                    <a:pt x="9800" y="1649"/>
                  </a:cubicBezTo>
                  <a:cubicBezTo>
                    <a:pt x="11645" y="1292"/>
                    <a:pt x="14002" y="922"/>
                    <a:pt x="15919" y="839"/>
                  </a:cubicBezTo>
                  <a:cubicBezTo>
                    <a:pt x="16038" y="833"/>
                    <a:pt x="16154" y="833"/>
                    <a:pt x="16269" y="833"/>
                  </a:cubicBezTo>
                  <a:cubicBezTo>
                    <a:pt x="16384" y="833"/>
                    <a:pt x="16497" y="833"/>
                    <a:pt x="16610" y="827"/>
                  </a:cubicBezTo>
                  <a:lnTo>
                    <a:pt x="17253" y="827"/>
                  </a:lnTo>
                  <a:cubicBezTo>
                    <a:pt x="17646" y="851"/>
                    <a:pt x="18015" y="875"/>
                    <a:pt x="18312" y="887"/>
                  </a:cubicBezTo>
                  <a:cubicBezTo>
                    <a:pt x="18896" y="970"/>
                    <a:pt x="19253" y="1018"/>
                    <a:pt x="19253" y="1018"/>
                  </a:cubicBezTo>
                  <a:cubicBezTo>
                    <a:pt x="19255" y="1018"/>
                    <a:pt x="19257" y="1018"/>
                    <a:pt x="19259" y="1018"/>
                  </a:cubicBezTo>
                  <a:cubicBezTo>
                    <a:pt x="19446" y="1018"/>
                    <a:pt x="19572" y="505"/>
                    <a:pt x="19372" y="458"/>
                  </a:cubicBezTo>
                  <a:cubicBezTo>
                    <a:pt x="19372" y="458"/>
                    <a:pt x="19015" y="375"/>
                    <a:pt x="18396" y="244"/>
                  </a:cubicBezTo>
                  <a:cubicBezTo>
                    <a:pt x="18086" y="196"/>
                    <a:pt x="17717" y="149"/>
                    <a:pt x="17300" y="89"/>
                  </a:cubicBezTo>
                  <a:cubicBezTo>
                    <a:pt x="17086" y="77"/>
                    <a:pt x="16860" y="65"/>
                    <a:pt x="16634" y="41"/>
                  </a:cubicBezTo>
                  <a:cubicBezTo>
                    <a:pt x="16407" y="29"/>
                    <a:pt x="16157" y="6"/>
                    <a:pt x="15919" y="6"/>
                  </a:cubicBezTo>
                  <a:lnTo>
                    <a:pt x="15145" y="6"/>
                  </a:lnTo>
                  <a:cubicBezTo>
                    <a:pt x="15058" y="6"/>
                    <a:pt x="14971" y="0"/>
                    <a:pt x="14883"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2525000" y="1956025"/>
              <a:ext cx="2631025" cy="2630700"/>
            </a:xfrm>
            <a:custGeom>
              <a:avLst/>
              <a:gdLst/>
              <a:ahLst/>
              <a:cxnLst/>
              <a:rect l="l" t="t" r="r" b="b"/>
              <a:pathLst>
                <a:path w="105241" h="105228" extrusionOk="0">
                  <a:moveTo>
                    <a:pt x="52614" y="1"/>
                  </a:moveTo>
                  <a:cubicBezTo>
                    <a:pt x="23563" y="1"/>
                    <a:pt x="1" y="23551"/>
                    <a:pt x="1" y="52614"/>
                  </a:cubicBezTo>
                  <a:cubicBezTo>
                    <a:pt x="1" y="81677"/>
                    <a:pt x="23563" y="105228"/>
                    <a:pt x="52614" y="105228"/>
                  </a:cubicBezTo>
                  <a:cubicBezTo>
                    <a:pt x="81678" y="105228"/>
                    <a:pt x="105240" y="81677"/>
                    <a:pt x="105240" y="52614"/>
                  </a:cubicBezTo>
                  <a:cubicBezTo>
                    <a:pt x="105240" y="23551"/>
                    <a:pt x="81678" y="1"/>
                    <a:pt x="52614"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4178175" y="4397625"/>
              <a:ext cx="88750" cy="32875"/>
            </a:xfrm>
            <a:custGeom>
              <a:avLst/>
              <a:gdLst/>
              <a:ahLst/>
              <a:cxnLst/>
              <a:rect l="l" t="t" r="r" b="b"/>
              <a:pathLst>
                <a:path w="3550" h="1315" extrusionOk="0">
                  <a:moveTo>
                    <a:pt x="1702" y="1"/>
                  </a:moveTo>
                  <a:cubicBezTo>
                    <a:pt x="1127" y="1"/>
                    <a:pt x="621" y="113"/>
                    <a:pt x="251" y="694"/>
                  </a:cubicBezTo>
                  <a:cubicBezTo>
                    <a:pt x="0" y="1204"/>
                    <a:pt x="466" y="1315"/>
                    <a:pt x="914" y="1315"/>
                  </a:cubicBezTo>
                  <a:cubicBezTo>
                    <a:pt x="1104" y="1315"/>
                    <a:pt x="1290" y="1295"/>
                    <a:pt x="1418" y="1277"/>
                  </a:cubicBezTo>
                  <a:cubicBezTo>
                    <a:pt x="1763" y="1230"/>
                    <a:pt x="3549" y="920"/>
                    <a:pt x="3442" y="301"/>
                  </a:cubicBezTo>
                  <a:cubicBezTo>
                    <a:pt x="3393" y="56"/>
                    <a:pt x="3004" y="24"/>
                    <a:pt x="2687" y="24"/>
                  </a:cubicBezTo>
                  <a:cubicBezTo>
                    <a:pt x="2572" y="24"/>
                    <a:pt x="2466" y="28"/>
                    <a:pt x="2390" y="28"/>
                  </a:cubicBezTo>
                  <a:cubicBezTo>
                    <a:pt x="2369" y="28"/>
                    <a:pt x="2351" y="28"/>
                    <a:pt x="2335" y="27"/>
                  </a:cubicBezTo>
                  <a:cubicBezTo>
                    <a:pt x="2117" y="15"/>
                    <a:pt x="1905" y="1"/>
                    <a:pt x="1702"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a:off x="3759975" y="2855825"/>
              <a:ext cx="289350" cy="91800"/>
            </a:xfrm>
            <a:custGeom>
              <a:avLst/>
              <a:gdLst/>
              <a:ahLst/>
              <a:cxnLst/>
              <a:rect l="l" t="t" r="r" b="b"/>
              <a:pathLst>
                <a:path w="11574" h="3672" extrusionOk="0">
                  <a:moveTo>
                    <a:pt x="3129" y="1"/>
                  </a:moveTo>
                  <a:cubicBezTo>
                    <a:pt x="2199" y="1"/>
                    <a:pt x="1385" y="597"/>
                    <a:pt x="453" y="715"/>
                  </a:cubicBezTo>
                  <a:cubicBezTo>
                    <a:pt x="440" y="712"/>
                    <a:pt x="429" y="711"/>
                    <a:pt x="417" y="711"/>
                  </a:cubicBezTo>
                  <a:cubicBezTo>
                    <a:pt x="386" y="711"/>
                    <a:pt x="357" y="722"/>
                    <a:pt x="322" y="739"/>
                  </a:cubicBezTo>
                  <a:cubicBezTo>
                    <a:pt x="179" y="858"/>
                    <a:pt x="156" y="870"/>
                    <a:pt x="60" y="1049"/>
                  </a:cubicBezTo>
                  <a:cubicBezTo>
                    <a:pt x="1" y="1156"/>
                    <a:pt x="60" y="1275"/>
                    <a:pt x="179" y="1323"/>
                  </a:cubicBezTo>
                  <a:cubicBezTo>
                    <a:pt x="409" y="1413"/>
                    <a:pt x="616" y="1449"/>
                    <a:pt x="810" y="1449"/>
                  </a:cubicBezTo>
                  <a:cubicBezTo>
                    <a:pt x="1551" y="1449"/>
                    <a:pt x="2099" y="929"/>
                    <a:pt x="2944" y="929"/>
                  </a:cubicBezTo>
                  <a:cubicBezTo>
                    <a:pt x="2959" y="929"/>
                    <a:pt x="2974" y="929"/>
                    <a:pt x="2989" y="930"/>
                  </a:cubicBezTo>
                  <a:cubicBezTo>
                    <a:pt x="3882" y="954"/>
                    <a:pt x="4299" y="1680"/>
                    <a:pt x="5073" y="1870"/>
                  </a:cubicBezTo>
                  <a:cubicBezTo>
                    <a:pt x="5799" y="2061"/>
                    <a:pt x="6180" y="1989"/>
                    <a:pt x="6835" y="2478"/>
                  </a:cubicBezTo>
                  <a:cubicBezTo>
                    <a:pt x="7085" y="2668"/>
                    <a:pt x="8097" y="2894"/>
                    <a:pt x="7526" y="3347"/>
                  </a:cubicBezTo>
                  <a:cubicBezTo>
                    <a:pt x="7395" y="3454"/>
                    <a:pt x="7514" y="3668"/>
                    <a:pt x="7656" y="3668"/>
                  </a:cubicBezTo>
                  <a:cubicBezTo>
                    <a:pt x="7787" y="3670"/>
                    <a:pt x="7930" y="3671"/>
                    <a:pt x="8083" y="3671"/>
                  </a:cubicBezTo>
                  <a:cubicBezTo>
                    <a:pt x="9172" y="3671"/>
                    <a:pt x="10737" y="3597"/>
                    <a:pt x="11478" y="2918"/>
                  </a:cubicBezTo>
                  <a:cubicBezTo>
                    <a:pt x="11574" y="2823"/>
                    <a:pt x="11538" y="2680"/>
                    <a:pt x="11443" y="2620"/>
                  </a:cubicBezTo>
                  <a:cubicBezTo>
                    <a:pt x="10109" y="1704"/>
                    <a:pt x="8002" y="1608"/>
                    <a:pt x="6442" y="1120"/>
                  </a:cubicBezTo>
                  <a:cubicBezTo>
                    <a:pt x="5454" y="811"/>
                    <a:pt x="4216" y="25"/>
                    <a:pt x="3156" y="1"/>
                  </a:cubicBezTo>
                  <a:cubicBezTo>
                    <a:pt x="3147" y="1"/>
                    <a:pt x="3138" y="1"/>
                    <a:pt x="312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3922500" y="2967700"/>
              <a:ext cx="77800" cy="27925"/>
            </a:xfrm>
            <a:custGeom>
              <a:avLst/>
              <a:gdLst/>
              <a:ahLst/>
              <a:cxnLst/>
              <a:rect l="l" t="t" r="r" b="b"/>
              <a:pathLst>
                <a:path w="3112" h="1117" extrusionOk="0">
                  <a:moveTo>
                    <a:pt x="337" y="0"/>
                  </a:moveTo>
                  <a:cubicBezTo>
                    <a:pt x="283" y="0"/>
                    <a:pt x="230" y="15"/>
                    <a:pt x="179" y="50"/>
                  </a:cubicBezTo>
                  <a:cubicBezTo>
                    <a:pt x="1" y="181"/>
                    <a:pt x="1" y="491"/>
                    <a:pt x="108" y="658"/>
                  </a:cubicBezTo>
                  <a:cubicBezTo>
                    <a:pt x="251" y="884"/>
                    <a:pt x="560" y="920"/>
                    <a:pt x="798" y="943"/>
                  </a:cubicBezTo>
                  <a:cubicBezTo>
                    <a:pt x="1203" y="979"/>
                    <a:pt x="1560" y="955"/>
                    <a:pt x="1965" y="1074"/>
                  </a:cubicBezTo>
                  <a:cubicBezTo>
                    <a:pt x="2048" y="1100"/>
                    <a:pt x="2176" y="1117"/>
                    <a:pt x="2312" y="1117"/>
                  </a:cubicBezTo>
                  <a:cubicBezTo>
                    <a:pt x="2680" y="1117"/>
                    <a:pt x="3111" y="992"/>
                    <a:pt x="2894" y="574"/>
                  </a:cubicBezTo>
                  <a:cubicBezTo>
                    <a:pt x="2751" y="312"/>
                    <a:pt x="2358" y="158"/>
                    <a:pt x="2084" y="98"/>
                  </a:cubicBezTo>
                  <a:cubicBezTo>
                    <a:pt x="2031" y="88"/>
                    <a:pt x="1979" y="83"/>
                    <a:pt x="1928" y="83"/>
                  </a:cubicBezTo>
                  <a:cubicBezTo>
                    <a:pt x="1607" y="83"/>
                    <a:pt x="1327" y="261"/>
                    <a:pt x="1025" y="261"/>
                  </a:cubicBezTo>
                  <a:cubicBezTo>
                    <a:pt x="989" y="261"/>
                    <a:pt x="954" y="258"/>
                    <a:pt x="917" y="253"/>
                  </a:cubicBezTo>
                  <a:cubicBezTo>
                    <a:pt x="749" y="197"/>
                    <a:pt x="536" y="0"/>
                    <a:pt x="337"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a:off x="4042750" y="2932100"/>
              <a:ext cx="156725" cy="70025"/>
            </a:xfrm>
            <a:custGeom>
              <a:avLst/>
              <a:gdLst/>
              <a:ahLst/>
              <a:cxnLst/>
              <a:rect l="l" t="t" r="r" b="b"/>
              <a:pathLst>
                <a:path w="6269" h="2801" extrusionOk="0">
                  <a:moveTo>
                    <a:pt x="1479" y="1"/>
                  </a:moveTo>
                  <a:cubicBezTo>
                    <a:pt x="1168" y="1"/>
                    <a:pt x="881" y="65"/>
                    <a:pt x="656" y="236"/>
                  </a:cubicBezTo>
                  <a:cubicBezTo>
                    <a:pt x="644" y="248"/>
                    <a:pt x="632" y="260"/>
                    <a:pt x="620" y="272"/>
                  </a:cubicBezTo>
                  <a:cubicBezTo>
                    <a:pt x="572" y="331"/>
                    <a:pt x="536" y="415"/>
                    <a:pt x="584" y="498"/>
                  </a:cubicBezTo>
                  <a:cubicBezTo>
                    <a:pt x="763" y="820"/>
                    <a:pt x="2037" y="1177"/>
                    <a:pt x="2013" y="1462"/>
                  </a:cubicBezTo>
                  <a:cubicBezTo>
                    <a:pt x="2013" y="1441"/>
                    <a:pt x="1814" y="1427"/>
                    <a:pt x="1543" y="1427"/>
                  </a:cubicBezTo>
                  <a:cubicBezTo>
                    <a:pt x="1059" y="1427"/>
                    <a:pt x="346" y="1471"/>
                    <a:pt x="132" y="1593"/>
                  </a:cubicBezTo>
                  <a:cubicBezTo>
                    <a:pt x="25" y="1641"/>
                    <a:pt x="1" y="1808"/>
                    <a:pt x="84" y="1891"/>
                  </a:cubicBezTo>
                  <a:cubicBezTo>
                    <a:pt x="358" y="2129"/>
                    <a:pt x="739" y="2153"/>
                    <a:pt x="1084" y="2189"/>
                  </a:cubicBezTo>
                  <a:cubicBezTo>
                    <a:pt x="1117" y="2191"/>
                    <a:pt x="1150" y="2192"/>
                    <a:pt x="1185" y="2192"/>
                  </a:cubicBezTo>
                  <a:cubicBezTo>
                    <a:pt x="1376" y="2192"/>
                    <a:pt x="1598" y="2160"/>
                    <a:pt x="1803" y="2160"/>
                  </a:cubicBezTo>
                  <a:cubicBezTo>
                    <a:pt x="1917" y="2160"/>
                    <a:pt x="2025" y="2170"/>
                    <a:pt x="2120" y="2201"/>
                  </a:cubicBezTo>
                  <a:cubicBezTo>
                    <a:pt x="2239" y="2236"/>
                    <a:pt x="2620" y="2713"/>
                    <a:pt x="2787" y="2748"/>
                  </a:cubicBezTo>
                  <a:cubicBezTo>
                    <a:pt x="2924" y="2783"/>
                    <a:pt x="2968" y="2801"/>
                    <a:pt x="3008" y="2801"/>
                  </a:cubicBezTo>
                  <a:cubicBezTo>
                    <a:pt x="3052" y="2801"/>
                    <a:pt x="3091" y="2780"/>
                    <a:pt x="3239" y="2736"/>
                  </a:cubicBezTo>
                  <a:cubicBezTo>
                    <a:pt x="3891" y="2553"/>
                    <a:pt x="2687" y="2151"/>
                    <a:pt x="4035" y="2151"/>
                  </a:cubicBezTo>
                  <a:cubicBezTo>
                    <a:pt x="4091" y="2151"/>
                    <a:pt x="4151" y="2152"/>
                    <a:pt x="4216" y="2153"/>
                  </a:cubicBezTo>
                  <a:cubicBezTo>
                    <a:pt x="4404" y="2153"/>
                    <a:pt x="4531" y="2298"/>
                    <a:pt x="4712" y="2298"/>
                  </a:cubicBezTo>
                  <a:cubicBezTo>
                    <a:pt x="4725" y="2298"/>
                    <a:pt x="4738" y="2298"/>
                    <a:pt x="4751" y="2296"/>
                  </a:cubicBezTo>
                  <a:cubicBezTo>
                    <a:pt x="4823" y="2296"/>
                    <a:pt x="4918" y="2248"/>
                    <a:pt x="4930" y="2165"/>
                  </a:cubicBezTo>
                  <a:cubicBezTo>
                    <a:pt x="4988" y="1789"/>
                    <a:pt x="5359" y="1686"/>
                    <a:pt x="5719" y="1686"/>
                  </a:cubicBezTo>
                  <a:cubicBezTo>
                    <a:pt x="5803" y="1686"/>
                    <a:pt x="5887" y="1692"/>
                    <a:pt x="5966" y="1701"/>
                  </a:cubicBezTo>
                  <a:cubicBezTo>
                    <a:pt x="5977" y="1702"/>
                    <a:pt x="5989" y="1703"/>
                    <a:pt x="6000" y="1703"/>
                  </a:cubicBezTo>
                  <a:cubicBezTo>
                    <a:pt x="6142" y="1703"/>
                    <a:pt x="6268" y="1570"/>
                    <a:pt x="6180" y="1427"/>
                  </a:cubicBezTo>
                  <a:cubicBezTo>
                    <a:pt x="5668" y="570"/>
                    <a:pt x="4335" y="736"/>
                    <a:pt x="3537" y="498"/>
                  </a:cubicBezTo>
                  <a:cubicBezTo>
                    <a:pt x="3016" y="333"/>
                    <a:pt x="2185" y="1"/>
                    <a:pt x="147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4212125" y="2968325"/>
              <a:ext cx="65725" cy="32225"/>
            </a:xfrm>
            <a:custGeom>
              <a:avLst/>
              <a:gdLst/>
              <a:ahLst/>
              <a:cxnLst/>
              <a:rect l="l" t="t" r="r" b="b"/>
              <a:pathLst>
                <a:path w="2629" h="1289" extrusionOk="0">
                  <a:moveTo>
                    <a:pt x="1267" y="1"/>
                  </a:moveTo>
                  <a:cubicBezTo>
                    <a:pt x="1051" y="1"/>
                    <a:pt x="840" y="31"/>
                    <a:pt x="667" y="85"/>
                  </a:cubicBezTo>
                  <a:cubicBezTo>
                    <a:pt x="298" y="204"/>
                    <a:pt x="0" y="549"/>
                    <a:pt x="477" y="775"/>
                  </a:cubicBezTo>
                  <a:cubicBezTo>
                    <a:pt x="786" y="918"/>
                    <a:pt x="1143" y="1002"/>
                    <a:pt x="1477" y="1109"/>
                  </a:cubicBezTo>
                  <a:cubicBezTo>
                    <a:pt x="1679" y="1180"/>
                    <a:pt x="1905" y="1276"/>
                    <a:pt x="2132" y="1287"/>
                  </a:cubicBezTo>
                  <a:cubicBezTo>
                    <a:pt x="2142" y="1288"/>
                    <a:pt x="2151" y="1288"/>
                    <a:pt x="2161" y="1288"/>
                  </a:cubicBezTo>
                  <a:cubicBezTo>
                    <a:pt x="2629" y="1288"/>
                    <a:pt x="2556" y="722"/>
                    <a:pt x="2370" y="418"/>
                  </a:cubicBezTo>
                  <a:cubicBezTo>
                    <a:pt x="2370" y="406"/>
                    <a:pt x="2358" y="406"/>
                    <a:pt x="2358" y="394"/>
                  </a:cubicBezTo>
                  <a:cubicBezTo>
                    <a:pt x="2346" y="394"/>
                    <a:pt x="2346" y="383"/>
                    <a:pt x="2346" y="383"/>
                  </a:cubicBezTo>
                  <a:cubicBezTo>
                    <a:pt x="2105" y="110"/>
                    <a:pt x="1675" y="1"/>
                    <a:pt x="126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3918025" y="2797925"/>
              <a:ext cx="53625" cy="58200"/>
            </a:xfrm>
            <a:custGeom>
              <a:avLst/>
              <a:gdLst/>
              <a:ahLst/>
              <a:cxnLst/>
              <a:rect l="l" t="t" r="r" b="b"/>
              <a:pathLst>
                <a:path w="2145" h="2328" extrusionOk="0">
                  <a:moveTo>
                    <a:pt x="502" y="0"/>
                  </a:moveTo>
                  <a:cubicBezTo>
                    <a:pt x="471" y="0"/>
                    <a:pt x="436" y="8"/>
                    <a:pt x="406" y="31"/>
                  </a:cubicBezTo>
                  <a:cubicBezTo>
                    <a:pt x="1" y="269"/>
                    <a:pt x="191" y="1043"/>
                    <a:pt x="322" y="1388"/>
                  </a:cubicBezTo>
                  <a:cubicBezTo>
                    <a:pt x="476" y="1817"/>
                    <a:pt x="915" y="2328"/>
                    <a:pt x="1413" y="2328"/>
                  </a:cubicBezTo>
                  <a:cubicBezTo>
                    <a:pt x="1454" y="2328"/>
                    <a:pt x="1495" y="2324"/>
                    <a:pt x="1537" y="2317"/>
                  </a:cubicBezTo>
                  <a:cubicBezTo>
                    <a:pt x="2144" y="2210"/>
                    <a:pt x="1632" y="1424"/>
                    <a:pt x="1477" y="1150"/>
                  </a:cubicBezTo>
                  <a:cubicBezTo>
                    <a:pt x="1323" y="853"/>
                    <a:pt x="977" y="43"/>
                    <a:pt x="549" y="7"/>
                  </a:cubicBezTo>
                  <a:cubicBezTo>
                    <a:pt x="536" y="3"/>
                    <a:pt x="519" y="0"/>
                    <a:pt x="50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3800175" y="2889750"/>
              <a:ext cx="37525" cy="28300"/>
            </a:xfrm>
            <a:custGeom>
              <a:avLst/>
              <a:gdLst/>
              <a:ahLst/>
              <a:cxnLst/>
              <a:rect l="l" t="t" r="r" b="b"/>
              <a:pathLst>
                <a:path w="1501" h="1132" extrusionOk="0">
                  <a:moveTo>
                    <a:pt x="721" y="0"/>
                  </a:moveTo>
                  <a:cubicBezTo>
                    <a:pt x="418" y="0"/>
                    <a:pt x="117" y="126"/>
                    <a:pt x="12" y="382"/>
                  </a:cubicBezTo>
                  <a:cubicBezTo>
                    <a:pt x="0" y="430"/>
                    <a:pt x="0" y="454"/>
                    <a:pt x="12" y="489"/>
                  </a:cubicBezTo>
                  <a:cubicBezTo>
                    <a:pt x="12" y="811"/>
                    <a:pt x="393" y="1073"/>
                    <a:pt x="667" y="1121"/>
                  </a:cubicBezTo>
                  <a:cubicBezTo>
                    <a:pt x="707" y="1128"/>
                    <a:pt x="750" y="1131"/>
                    <a:pt x="793" y="1131"/>
                  </a:cubicBezTo>
                  <a:cubicBezTo>
                    <a:pt x="1113" y="1131"/>
                    <a:pt x="1500" y="942"/>
                    <a:pt x="1500" y="597"/>
                  </a:cubicBezTo>
                  <a:cubicBezTo>
                    <a:pt x="1500" y="203"/>
                    <a:pt x="1108" y="0"/>
                    <a:pt x="72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4054075" y="2895650"/>
              <a:ext cx="42875" cy="32800"/>
            </a:xfrm>
            <a:custGeom>
              <a:avLst/>
              <a:gdLst/>
              <a:ahLst/>
              <a:cxnLst/>
              <a:rect l="l" t="t" r="r" b="b"/>
              <a:pathLst>
                <a:path w="1715" h="1312" extrusionOk="0">
                  <a:moveTo>
                    <a:pt x="797" y="1"/>
                  </a:moveTo>
                  <a:cubicBezTo>
                    <a:pt x="716" y="1"/>
                    <a:pt x="636" y="13"/>
                    <a:pt x="560" y="39"/>
                  </a:cubicBezTo>
                  <a:cubicBezTo>
                    <a:pt x="560" y="39"/>
                    <a:pt x="548" y="51"/>
                    <a:pt x="548" y="51"/>
                  </a:cubicBezTo>
                  <a:lnTo>
                    <a:pt x="512" y="51"/>
                  </a:lnTo>
                  <a:cubicBezTo>
                    <a:pt x="179" y="230"/>
                    <a:pt x="0" y="646"/>
                    <a:pt x="238" y="980"/>
                  </a:cubicBezTo>
                  <a:cubicBezTo>
                    <a:pt x="388" y="1191"/>
                    <a:pt x="649" y="1311"/>
                    <a:pt x="904" y="1311"/>
                  </a:cubicBezTo>
                  <a:cubicBezTo>
                    <a:pt x="994" y="1311"/>
                    <a:pt x="1083" y="1296"/>
                    <a:pt x="1167" y="1266"/>
                  </a:cubicBezTo>
                  <a:cubicBezTo>
                    <a:pt x="1512" y="1135"/>
                    <a:pt x="1715" y="742"/>
                    <a:pt x="1524" y="396"/>
                  </a:cubicBezTo>
                  <a:cubicBezTo>
                    <a:pt x="1376" y="155"/>
                    <a:pt x="1082" y="1"/>
                    <a:pt x="79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3014650" y="1963250"/>
              <a:ext cx="1907400" cy="2504750"/>
            </a:xfrm>
            <a:custGeom>
              <a:avLst/>
              <a:gdLst/>
              <a:ahLst/>
              <a:cxnLst/>
              <a:rect l="l" t="t" r="r" b="b"/>
              <a:pathLst>
                <a:path w="76296" h="100190" extrusionOk="0">
                  <a:moveTo>
                    <a:pt x="35267" y="1963"/>
                  </a:moveTo>
                  <a:cubicBezTo>
                    <a:pt x="35411" y="1963"/>
                    <a:pt x="35575" y="1983"/>
                    <a:pt x="35791" y="2033"/>
                  </a:cubicBezTo>
                  <a:cubicBezTo>
                    <a:pt x="35606" y="2008"/>
                    <a:pt x="35431" y="1996"/>
                    <a:pt x="35255" y="1996"/>
                  </a:cubicBezTo>
                  <a:cubicBezTo>
                    <a:pt x="35103" y="1996"/>
                    <a:pt x="34951" y="2005"/>
                    <a:pt x="34791" y="2021"/>
                  </a:cubicBezTo>
                  <a:cubicBezTo>
                    <a:pt x="34886" y="1997"/>
                    <a:pt x="34981" y="1974"/>
                    <a:pt x="35088" y="1974"/>
                  </a:cubicBezTo>
                  <a:cubicBezTo>
                    <a:pt x="35146" y="1966"/>
                    <a:pt x="35205" y="1963"/>
                    <a:pt x="35267" y="1963"/>
                  </a:cubicBezTo>
                  <a:close/>
                  <a:moveTo>
                    <a:pt x="20348" y="1628"/>
                  </a:moveTo>
                  <a:cubicBezTo>
                    <a:pt x="19622" y="1771"/>
                    <a:pt x="18884" y="1938"/>
                    <a:pt x="18181" y="2117"/>
                  </a:cubicBezTo>
                  <a:cubicBezTo>
                    <a:pt x="18884" y="1926"/>
                    <a:pt x="19610" y="1759"/>
                    <a:pt x="20348" y="1628"/>
                  </a:cubicBezTo>
                  <a:close/>
                  <a:moveTo>
                    <a:pt x="42875" y="4486"/>
                  </a:moveTo>
                  <a:lnTo>
                    <a:pt x="42875" y="4486"/>
                  </a:lnTo>
                  <a:cubicBezTo>
                    <a:pt x="43030" y="4593"/>
                    <a:pt x="43173" y="4712"/>
                    <a:pt x="43280" y="4855"/>
                  </a:cubicBezTo>
                  <a:cubicBezTo>
                    <a:pt x="43065" y="4676"/>
                    <a:pt x="43054" y="4629"/>
                    <a:pt x="42875" y="4486"/>
                  </a:cubicBezTo>
                  <a:close/>
                  <a:moveTo>
                    <a:pt x="15872" y="4236"/>
                  </a:moveTo>
                  <a:cubicBezTo>
                    <a:pt x="15860" y="4283"/>
                    <a:pt x="15872" y="4331"/>
                    <a:pt x="15895" y="4379"/>
                  </a:cubicBezTo>
                  <a:cubicBezTo>
                    <a:pt x="16055" y="4720"/>
                    <a:pt x="16185" y="4819"/>
                    <a:pt x="16320" y="4819"/>
                  </a:cubicBezTo>
                  <a:cubicBezTo>
                    <a:pt x="16507" y="4819"/>
                    <a:pt x="16705" y="4632"/>
                    <a:pt x="17007" y="4632"/>
                  </a:cubicBezTo>
                  <a:cubicBezTo>
                    <a:pt x="17075" y="4632"/>
                    <a:pt x="17149" y="4641"/>
                    <a:pt x="17229" y="4664"/>
                  </a:cubicBezTo>
                  <a:cubicBezTo>
                    <a:pt x="17372" y="4712"/>
                    <a:pt x="17419" y="4843"/>
                    <a:pt x="17515" y="4986"/>
                  </a:cubicBezTo>
                  <a:cubicBezTo>
                    <a:pt x="16748" y="4865"/>
                    <a:pt x="15969" y="4778"/>
                    <a:pt x="15177" y="4778"/>
                  </a:cubicBezTo>
                  <a:cubicBezTo>
                    <a:pt x="14640" y="4778"/>
                    <a:pt x="14098" y="4818"/>
                    <a:pt x="13550" y="4915"/>
                  </a:cubicBezTo>
                  <a:cubicBezTo>
                    <a:pt x="13193" y="4974"/>
                    <a:pt x="12943" y="5081"/>
                    <a:pt x="12597" y="5176"/>
                  </a:cubicBezTo>
                  <a:cubicBezTo>
                    <a:pt x="12323" y="5248"/>
                    <a:pt x="12026" y="5260"/>
                    <a:pt x="11728" y="5284"/>
                  </a:cubicBezTo>
                  <a:cubicBezTo>
                    <a:pt x="11835" y="5272"/>
                    <a:pt x="11931" y="5260"/>
                    <a:pt x="12038" y="5236"/>
                  </a:cubicBezTo>
                  <a:cubicBezTo>
                    <a:pt x="13205" y="4986"/>
                    <a:pt x="14395" y="4700"/>
                    <a:pt x="15514" y="4343"/>
                  </a:cubicBezTo>
                  <a:cubicBezTo>
                    <a:pt x="15550" y="4343"/>
                    <a:pt x="15693" y="4295"/>
                    <a:pt x="15872" y="4236"/>
                  </a:cubicBezTo>
                  <a:close/>
                  <a:moveTo>
                    <a:pt x="14645" y="6069"/>
                  </a:moveTo>
                  <a:cubicBezTo>
                    <a:pt x="14752" y="6069"/>
                    <a:pt x="14860" y="6081"/>
                    <a:pt x="14967" y="6081"/>
                  </a:cubicBezTo>
                  <a:cubicBezTo>
                    <a:pt x="15050" y="6093"/>
                    <a:pt x="15121" y="6105"/>
                    <a:pt x="15205" y="6117"/>
                  </a:cubicBezTo>
                  <a:cubicBezTo>
                    <a:pt x="15324" y="6141"/>
                    <a:pt x="15348" y="6153"/>
                    <a:pt x="15276" y="6153"/>
                  </a:cubicBezTo>
                  <a:cubicBezTo>
                    <a:pt x="15169" y="6308"/>
                    <a:pt x="14740" y="6450"/>
                    <a:pt x="14550" y="6522"/>
                  </a:cubicBezTo>
                  <a:cubicBezTo>
                    <a:pt x="14401" y="6583"/>
                    <a:pt x="14141" y="6709"/>
                    <a:pt x="13930" y="6709"/>
                  </a:cubicBezTo>
                  <a:cubicBezTo>
                    <a:pt x="13854" y="6709"/>
                    <a:pt x="13785" y="6693"/>
                    <a:pt x="13728" y="6653"/>
                  </a:cubicBezTo>
                  <a:cubicBezTo>
                    <a:pt x="13312" y="6355"/>
                    <a:pt x="13597" y="6248"/>
                    <a:pt x="13788" y="6188"/>
                  </a:cubicBezTo>
                  <a:cubicBezTo>
                    <a:pt x="14062" y="6093"/>
                    <a:pt x="14359" y="6069"/>
                    <a:pt x="14645" y="6069"/>
                  </a:cubicBezTo>
                  <a:close/>
                  <a:moveTo>
                    <a:pt x="17995" y="7090"/>
                  </a:moveTo>
                  <a:cubicBezTo>
                    <a:pt x="18097" y="7090"/>
                    <a:pt x="18200" y="7099"/>
                    <a:pt x="18300" y="7117"/>
                  </a:cubicBezTo>
                  <a:cubicBezTo>
                    <a:pt x="18396" y="7141"/>
                    <a:pt x="18539" y="7153"/>
                    <a:pt x="18550" y="7272"/>
                  </a:cubicBezTo>
                  <a:cubicBezTo>
                    <a:pt x="18550" y="7367"/>
                    <a:pt x="18241" y="7546"/>
                    <a:pt x="18181" y="7570"/>
                  </a:cubicBezTo>
                  <a:cubicBezTo>
                    <a:pt x="17999" y="7670"/>
                    <a:pt x="17769" y="7749"/>
                    <a:pt x="17554" y="7749"/>
                  </a:cubicBezTo>
                  <a:cubicBezTo>
                    <a:pt x="17487" y="7749"/>
                    <a:pt x="17422" y="7741"/>
                    <a:pt x="17360" y="7724"/>
                  </a:cubicBezTo>
                  <a:cubicBezTo>
                    <a:pt x="17193" y="7689"/>
                    <a:pt x="16979" y="7582"/>
                    <a:pt x="17074" y="7403"/>
                  </a:cubicBezTo>
                  <a:cubicBezTo>
                    <a:pt x="17110" y="7331"/>
                    <a:pt x="17241" y="7284"/>
                    <a:pt x="17312" y="7248"/>
                  </a:cubicBezTo>
                  <a:cubicBezTo>
                    <a:pt x="17520" y="7140"/>
                    <a:pt x="17757" y="7090"/>
                    <a:pt x="17995" y="7090"/>
                  </a:cubicBezTo>
                  <a:close/>
                  <a:moveTo>
                    <a:pt x="54186" y="7879"/>
                  </a:moveTo>
                  <a:cubicBezTo>
                    <a:pt x="54186" y="7915"/>
                    <a:pt x="54186" y="7963"/>
                    <a:pt x="54186" y="8010"/>
                  </a:cubicBezTo>
                  <a:cubicBezTo>
                    <a:pt x="54186" y="8010"/>
                    <a:pt x="54174" y="7998"/>
                    <a:pt x="54174" y="7998"/>
                  </a:cubicBezTo>
                  <a:cubicBezTo>
                    <a:pt x="54162" y="7974"/>
                    <a:pt x="54150" y="7951"/>
                    <a:pt x="54138" y="7927"/>
                  </a:cubicBezTo>
                  <a:cubicBezTo>
                    <a:pt x="54162" y="7915"/>
                    <a:pt x="54174" y="7903"/>
                    <a:pt x="54186" y="7879"/>
                  </a:cubicBezTo>
                  <a:close/>
                  <a:moveTo>
                    <a:pt x="14696" y="8031"/>
                  </a:moveTo>
                  <a:cubicBezTo>
                    <a:pt x="14788" y="8031"/>
                    <a:pt x="14907" y="8057"/>
                    <a:pt x="14967" y="8117"/>
                  </a:cubicBezTo>
                  <a:cubicBezTo>
                    <a:pt x="15145" y="8272"/>
                    <a:pt x="14883" y="8415"/>
                    <a:pt x="14729" y="8439"/>
                  </a:cubicBezTo>
                  <a:cubicBezTo>
                    <a:pt x="14586" y="8427"/>
                    <a:pt x="14300" y="8332"/>
                    <a:pt x="14407" y="8153"/>
                  </a:cubicBezTo>
                  <a:cubicBezTo>
                    <a:pt x="14455" y="8082"/>
                    <a:pt x="14562" y="8046"/>
                    <a:pt x="14645" y="8034"/>
                  </a:cubicBezTo>
                  <a:cubicBezTo>
                    <a:pt x="14661" y="8032"/>
                    <a:pt x="14678" y="8031"/>
                    <a:pt x="14696" y="8031"/>
                  </a:cubicBezTo>
                  <a:close/>
                  <a:moveTo>
                    <a:pt x="21338" y="11827"/>
                  </a:moveTo>
                  <a:cubicBezTo>
                    <a:pt x="21591" y="11827"/>
                    <a:pt x="21895" y="12320"/>
                    <a:pt x="21956" y="12570"/>
                  </a:cubicBezTo>
                  <a:cubicBezTo>
                    <a:pt x="21979" y="12665"/>
                    <a:pt x="22015" y="12773"/>
                    <a:pt x="21991" y="12868"/>
                  </a:cubicBezTo>
                  <a:cubicBezTo>
                    <a:pt x="21961" y="12983"/>
                    <a:pt x="21890" y="13021"/>
                    <a:pt x="21806" y="13021"/>
                  </a:cubicBezTo>
                  <a:cubicBezTo>
                    <a:pt x="21726" y="13021"/>
                    <a:pt x="21632" y="12986"/>
                    <a:pt x="21551" y="12951"/>
                  </a:cubicBezTo>
                  <a:cubicBezTo>
                    <a:pt x="21229" y="12796"/>
                    <a:pt x="20991" y="12451"/>
                    <a:pt x="21086" y="12082"/>
                  </a:cubicBezTo>
                  <a:cubicBezTo>
                    <a:pt x="21152" y="11898"/>
                    <a:pt x="21241" y="11827"/>
                    <a:pt x="21338" y="11827"/>
                  </a:cubicBezTo>
                  <a:close/>
                  <a:moveTo>
                    <a:pt x="32862" y="12892"/>
                  </a:moveTo>
                  <a:lnTo>
                    <a:pt x="32862" y="12892"/>
                  </a:lnTo>
                  <a:cubicBezTo>
                    <a:pt x="32921" y="12963"/>
                    <a:pt x="32981" y="13023"/>
                    <a:pt x="33028" y="13082"/>
                  </a:cubicBezTo>
                  <a:cubicBezTo>
                    <a:pt x="33005" y="13070"/>
                    <a:pt x="32981" y="13058"/>
                    <a:pt x="32969" y="13046"/>
                  </a:cubicBezTo>
                  <a:cubicBezTo>
                    <a:pt x="32921" y="12999"/>
                    <a:pt x="32897" y="12963"/>
                    <a:pt x="32862" y="12892"/>
                  </a:cubicBezTo>
                  <a:close/>
                  <a:moveTo>
                    <a:pt x="28815" y="15080"/>
                  </a:moveTo>
                  <a:cubicBezTo>
                    <a:pt x="28943" y="15080"/>
                    <a:pt x="29073" y="15092"/>
                    <a:pt x="29207" y="15118"/>
                  </a:cubicBezTo>
                  <a:cubicBezTo>
                    <a:pt x="29659" y="15202"/>
                    <a:pt x="31469" y="15844"/>
                    <a:pt x="30135" y="16142"/>
                  </a:cubicBezTo>
                  <a:cubicBezTo>
                    <a:pt x="30077" y="16156"/>
                    <a:pt x="30013" y="16161"/>
                    <a:pt x="29945" y="16161"/>
                  </a:cubicBezTo>
                  <a:cubicBezTo>
                    <a:pt x="29668" y="16161"/>
                    <a:pt x="29331" y="16070"/>
                    <a:pt x="29066" y="16070"/>
                  </a:cubicBezTo>
                  <a:cubicBezTo>
                    <a:pt x="29053" y="16070"/>
                    <a:pt x="29040" y="16070"/>
                    <a:pt x="29028" y="16071"/>
                  </a:cubicBezTo>
                  <a:cubicBezTo>
                    <a:pt x="28103" y="16105"/>
                    <a:pt x="27188" y="16299"/>
                    <a:pt x="26274" y="16299"/>
                  </a:cubicBezTo>
                  <a:cubicBezTo>
                    <a:pt x="26224" y="16299"/>
                    <a:pt x="26173" y="16298"/>
                    <a:pt x="26123" y="16297"/>
                  </a:cubicBezTo>
                  <a:cubicBezTo>
                    <a:pt x="25985" y="16297"/>
                    <a:pt x="25769" y="16307"/>
                    <a:pt x="25577" y="16307"/>
                  </a:cubicBezTo>
                  <a:cubicBezTo>
                    <a:pt x="25208" y="16307"/>
                    <a:pt x="24931" y="16270"/>
                    <a:pt x="25480" y="16059"/>
                  </a:cubicBezTo>
                  <a:cubicBezTo>
                    <a:pt x="25873" y="15916"/>
                    <a:pt x="26290" y="15785"/>
                    <a:pt x="26694" y="15678"/>
                  </a:cubicBezTo>
                  <a:cubicBezTo>
                    <a:pt x="27424" y="15465"/>
                    <a:pt x="28084" y="15080"/>
                    <a:pt x="28815" y="15080"/>
                  </a:cubicBezTo>
                  <a:close/>
                  <a:moveTo>
                    <a:pt x="31750" y="18591"/>
                  </a:moveTo>
                  <a:lnTo>
                    <a:pt x="31750" y="18591"/>
                  </a:lnTo>
                  <a:cubicBezTo>
                    <a:pt x="31751" y="18592"/>
                    <a:pt x="31753" y="18593"/>
                    <a:pt x="31754" y="18595"/>
                  </a:cubicBezTo>
                  <a:cubicBezTo>
                    <a:pt x="31753" y="18594"/>
                    <a:pt x="31751" y="18592"/>
                    <a:pt x="31750" y="18591"/>
                  </a:cubicBezTo>
                  <a:close/>
                  <a:moveTo>
                    <a:pt x="37403" y="18124"/>
                  </a:moveTo>
                  <a:cubicBezTo>
                    <a:pt x="37414" y="18124"/>
                    <a:pt x="37424" y="18126"/>
                    <a:pt x="37434" y="18130"/>
                  </a:cubicBezTo>
                  <a:cubicBezTo>
                    <a:pt x="37529" y="18178"/>
                    <a:pt x="37529" y="18476"/>
                    <a:pt x="37481" y="18547"/>
                  </a:cubicBezTo>
                  <a:cubicBezTo>
                    <a:pt x="37420" y="18670"/>
                    <a:pt x="37303" y="18704"/>
                    <a:pt x="37174" y="18704"/>
                  </a:cubicBezTo>
                  <a:cubicBezTo>
                    <a:pt x="37027" y="18704"/>
                    <a:pt x="36863" y="18661"/>
                    <a:pt x="36743" y="18654"/>
                  </a:cubicBezTo>
                  <a:cubicBezTo>
                    <a:pt x="36720" y="18654"/>
                    <a:pt x="36697" y="18653"/>
                    <a:pt x="36674" y="18653"/>
                  </a:cubicBezTo>
                  <a:cubicBezTo>
                    <a:pt x="36448" y="18653"/>
                    <a:pt x="36229" y="18685"/>
                    <a:pt x="36010" y="18685"/>
                  </a:cubicBezTo>
                  <a:cubicBezTo>
                    <a:pt x="35886" y="18685"/>
                    <a:pt x="35762" y="18675"/>
                    <a:pt x="35636" y="18642"/>
                  </a:cubicBezTo>
                  <a:cubicBezTo>
                    <a:pt x="35564" y="18619"/>
                    <a:pt x="35505" y="18595"/>
                    <a:pt x="35445" y="18571"/>
                  </a:cubicBezTo>
                  <a:cubicBezTo>
                    <a:pt x="35648" y="18547"/>
                    <a:pt x="35862" y="18523"/>
                    <a:pt x="36065" y="18500"/>
                  </a:cubicBezTo>
                  <a:cubicBezTo>
                    <a:pt x="36457" y="18416"/>
                    <a:pt x="36874" y="18190"/>
                    <a:pt x="37267" y="18154"/>
                  </a:cubicBezTo>
                  <a:cubicBezTo>
                    <a:pt x="37305" y="18154"/>
                    <a:pt x="37359" y="18124"/>
                    <a:pt x="37403" y="18124"/>
                  </a:cubicBezTo>
                  <a:close/>
                  <a:moveTo>
                    <a:pt x="33379" y="16848"/>
                  </a:moveTo>
                  <a:cubicBezTo>
                    <a:pt x="33609" y="16848"/>
                    <a:pt x="33780" y="16998"/>
                    <a:pt x="33886" y="17297"/>
                  </a:cubicBezTo>
                  <a:cubicBezTo>
                    <a:pt x="34347" y="17615"/>
                    <a:pt x="34429" y="17774"/>
                    <a:pt x="34116" y="17774"/>
                  </a:cubicBezTo>
                  <a:cubicBezTo>
                    <a:pt x="34065" y="17774"/>
                    <a:pt x="34004" y="17770"/>
                    <a:pt x="33933" y="17761"/>
                  </a:cubicBezTo>
                  <a:cubicBezTo>
                    <a:pt x="33850" y="17821"/>
                    <a:pt x="33695" y="17797"/>
                    <a:pt x="33612" y="17845"/>
                  </a:cubicBezTo>
                  <a:cubicBezTo>
                    <a:pt x="33350" y="17988"/>
                    <a:pt x="33326" y="18107"/>
                    <a:pt x="33195" y="18369"/>
                  </a:cubicBezTo>
                  <a:cubicBezTo>
                    <a:pt x="33004" y="18735"/>
                    <a:pt x="32924" y="18861"/>
                    <a:pt x="32878" y="18861"/>
                  </a:cubicBezTo>
                  <a:cubicBezTo>
                    <a:pt x="32782" y="18861"/>
                    <a:pt x="32843" y="18290"/>
                    <a:pt x="32350" y="18226"/>
                  </a:cubicBezTo>
                  <a:cubicBezTo>
                    <a:pt x="32350" y="18226"/>
                    <a:pt x="31730" y="18436"/>
                    <a:pt x="31736" y="18562"/>
                  </a:cubicBezTo>
                  <a:lnTo>
                    <a:pt x="31736" y="18562"/>
                  </a:lnTo>
                  <a:cubicBezTo>
                    <a:pt x="31694" y="18404"/>
                    <a:pt x="31865" y="17804"/>
                    <a:pt x="31778" y="17630"/>
                  </a:cubicBezTo>
                  <a:cubicBezTo>
                    <a:pt x="31631" y="17305"/>
                    <a:pt x="31226" y="17183"/>
                    <a:pt x="30847" y="17183"/>
                  </a:cubicBezTo>
                  <a:cubicBezTo>
                    <a:pt x="30795" y="17183"/>
                    <a:pt x="30744" y="17186"/>
                    <a:pt x="30695" y="17190"/>
                  </a:cubicBezTo>
                  <a:cubicBezTo>
                    <a:pt x="31493" y="17071"/>
                    <a:pt x="32302" y="16987"/>
                    <a:pt x="33112" y="16904"/>
                  </a:cubicBezTo>
                  <a:cubicBezTo>
                    <a:pt x="33208" y="16867"/>
                    <a:pt x="33297" y="16848"/>
                    <a:pt x="33379" y="16848"/>
                  </a:cubicBezTo>
                  <a:close/>
                  <a:moveTo>
                    <a:pt x="30457" y="17214"/>
                  </a:moveTo>
                  <a:cubicBezTo>
                    <a:pt x="30421" y="17226"/>
                    <a:pt x="30385" y="17237"/>
                    <a:pt x="30350" y="17249"/>
                  </a:cubicBezTo>
                  <a:cubicBezTo>
                    <a:pt x="29849" y="17392"/>
                    <a:pt x="29302" y="18011"/>
                    <a:pt x="29242" y="18535"/>
                  </a:cubicBezTo>
                  <a:cubicBezTo>
                    <a:pt x="29195" y="19000"/>
                    <a:pt x="29457" y="19011"/>
                    <a:pt x="29528" y="19381"/>
                  </a:cubicBezTo>
                  <a:cubicBezTo>
                    <a:pt x="29599" y="19726"/>
                    <a:pt x="29814" y="19476"/>
                    <a:pt x="29361" y="19845"/>
                  </a:cubicBezTo>
                  <a:cubicBezTo>
                    <a:pt x="29254" y="19916"/>
                    <a:pt x="29159" y="20000"/>
                    <a:pt x="29064" y="20071"/>
                  </a:cubicBezTo>
                  <a:cubicBezTo>
                    <a:pt x="28768" y="19740"/>
                    <a:pt x="28461" y="19410"/>
                    <a:pt x="28154" y="19079"/>
                  </a:cubicBezTo>
                  <a:lnTo>
                    <a:pt x="28154" y="19079"/>
                  </a:lnTo>
                  <a:cubicBezTo>
                    <a:pt x="28203" y="19039"/>
                    <a:pt x="28375" y="17640"/>
                    <a:pt x="28351" y="17640"/>
                  </a:cubicBezTo>
                  <a:lnTo>
                    <a:pt x="28351" y="17640"/>
                  </a:lnTo>
                  <a:cubicBezTo>
                    <a:pt x="28351" y="17640"/>
                    <a:pt x="28351" y="17640"/>
                    <a:pt x="28350" y="17641"/>
                  </a:cubicBezTo>
                  <a:lnTo>
                    <a:pt x="28350" y="17641"/>
                  </a:lnTo>
                  <a:cubicBezTo>
                    <a:pt x="28532" y="17345"/>
                    <a:pt x="29636" y="17345"/>
                    <a:pt x="29921" y="17297"/>
                  </a:cubicBezTo>
                  <a:cubicBezTo>
                    <a:pt x="30100" y="17261"/>
                    <a:pt x="30278" y="17249"/>
                    <a:pt x="30457" y="17214"/>
                  </a:cubicBezTo>
                  <a:close/>
                  <a:moveTo>
                    <a:pt x="35826" y="19535"/>
                  </a:moveTo>
                  <a:cubicBezTo>
                    <a:pt x="35600" y="19773"/>
                    <a:pt x="35064" y="20000"/>
                    <a:pt x="34874" y="20095"/>
                  </a:cubicBezTo>
                  <a:cubicBezTo>
                    <a:pt x="34421" y="20297"/>
                    <a:pt x="33933" y="20428"/>
                    <a:pt x="33445" y="20524"/>
                  </a:cubicBezTo>
                  <a:cubicBezTo>
                    <a:pt x="33153" y="20574"/>
                    <a:pt x="32853" y="20624"/>
                    <a:pt x="32551" y="20624"/>
                  </a:cubicBezTo>
                  <a:cubicBezTo>
                    <a:pt x="32496" y="20624"/>
                    <a:pt x="32441" y="20623"/>
                    <a:pt x="32386" y="20619"/>
                  </a:cubicBezTo>
                  <a:cubicBezTo>
                    <a:pt x="31862" y="20571"/>
                    <a:pt x="31624" y="20250"/>
                    <a:pt x="32386" y="20107"/>
                  </a:cubicBezTo>
                  <a:cubicBezTo>
                    <a:pt x="32647" y="20047"/>
                    <a:pt x="32897" y="20059"/>
                    <a:pt x="33159" y="19964"/>
                  </a:cubicBezTo>
                  <a:cubicBezTo>
                    <a:pt x="33481" y="19845"/>
                    <a:pt x="33719" y="19654"/>
                    <a:pt x="34076" y="19619"/>
                  </a:cubicBezTo>
                  <a:cubicBezTo>
                    <a:pt x="34150" y="19614"/>
                    <a:pt x="34224" y="19612"/>
                    <a:pt x="34300" y="19612"/>
                  </a:cubicBezTo>
                  <a:cubicBezTo>
                    <a:pt x="34551" y="19612"/>
                    <a:pt x="34814" y="19633"/>
                    <a:pt x="35068" y="19633"/>
                  </a:cubicBezTo>
                  <a:cubicBezTo>
                    <a:pt x="35111" y="19633"/>
                    <a:pt x="35153" y="19632"/>
                    <a:pt x="35195" y="19631"/>
                  </a:cubicBezTo>
                  <a:cubicBezTo>
                    <a:pt x="35267" y="19619"/>
                    <a:pt x="35612" y="19559"/>
                    <a:pt x="35826" y="19535"/>
                  </a:cubicBezTo>
                  <a:close/>
                  <a:moveTo>
                    <a:pt x="3465" y="30465"/>
                  </a:moveTo>
                  <a:cubicBezTo>
                    <a:pt x="3477" y="30465"/>
                    <a:pt x="3477" y="30477"/>
                    <a:pt x="3477" y="30477"/>
                  </a:cubicBezTo>
                  <a:cubicBezTo>
                    <a:pt x="3489" y="30489"/>
                    <a:pt x="3489" y="30501"/>
                    <a:pt x="3489" y="30513"/>
                  </a:cubicBezTo>
                  <a:cubicBezTo>
                    <a:pt x="3489" y="30501"/>
                    <a:pt x="3477" y="30477"/>
                    <a:pt x="3465" y="30465"/>
                  </a:cubicBezTo>
                  <a:close/>
                  <a:moveTo>
                    <a:pt x="3489" y="31037"/>
                  </a:moveTo>
                  <a:cubicBezTo>
                    <a:pt x="3489" y="31180"/>
                    <a:pt x="3501" y="31215"/>
                    <a:pt x="3465" y="31299"/>
                  </a:cubicBezTo>
                  <a:cubicBezTo>
                    <a:pt x="3453" y="31323"/>
                    <a:pt x="3441" y="31358"/>
                    <a:pt x="3418" y="31394"/>
                  </a:cubicBezTo>
                  <a:cubicBezTo>
                    <a:pt x="3441" y="31263"/>
                    <a:pt x="3465" y="31144"/>
                    <a:pt x="3489" y="31037"/>
                  </a:cubicBezTo>
                  <a:close/>
                  <a:moveTo>
                    <a:pt x="19384" y="42298"/>
                  </a:moveTo>
                  <a:cubicBezTo>
                    <a:pt x="19474" y="42298"/>
                    <a:pt x="19564" y="42316"/>
                    <a:pt x="19658" y="42360"/>
                  </a:cubicBezTo>
                  <a:cubicBezTo>
                    <a:pt x="19717" y="42383"/>
                    <a:pt x="19753" y="42419"/>
                    <a:pt x="19789" y="42455"/>
                  </a:cubicBezTo>
                  <a:cubicBezTo>
                    <a:pt x="19598" y="42383"/>
                    <a:pt x="19384" y="42348"/>
                    <a:pt x="19134" y="42336"/>
                  </a:cubicBezTo>
                  <a:cubicBezTo>
                    <a:pt x="19219" y="42313"/>
                    <a:pt x="19302" y="42298"/>
                    <a:pt x="19384" y="42298"/>
                  </a:cubicBezTo>
                  <a:close/>
                  <a:moveTo>
                    <a:pt x="42934" y="47241"/>
                  </a:moveTo>
                  <a:cubicBezTo>
                    <a:pt x="42911" y="47253"/>
                    <a:pt x="42875" y="47265"/>
                    <a:pt x="42839" y="47289"/>
                  </a:cubicBezTo>
                  <a:cubicBezTo>
                    <a:pt x="42744" y="47336"/>
                    <a:pt x="42482" y="47467"/>
                    <a:pt x="42137" y="47551"/>
                  </a:cubicBezTo>
                  <a:cubicBezTo>
                    <a:pt x="42399" y="47420"/>
                    <a:pt x="42673" y="47313"/>
                    <a:pt x="42934" y="47241"/>
                  </a:cubicBezTo>
                  <a:close/>
                  <a:moveTo>
                    <a:pt x="35148" y="61493"/>
                  </a:moveTo>
                  <a:lnTo>
                    <a:pt x="35148" y="61493"/>
                  </a:lnTo>
                  <a:cubicBezTo>
                    <a:pt x="35183" y="61541"/>
                    <a:pt x="35219" y="61576"/>
                    <a:pt x="35243" y="61636"/>
                  </a:cubicBezTo>
                  <a:cubicBezTo>
                    <a:pt x="35243" y="61660"/>
                    <a:pt x="35243" y="61683"/>
                    <a:pt x="35255" y="61707"/>
                  </a:cubicBezTo>
                  <a:cubicBezTo>
                    <a:pt x="35219" y="61648"/>
                    <a:pt x="35195" y="61588"/>
                    <a:pt x="35148" y="61493"/>
                  </a:cubicBezTo>
                  <a:close/>
                  <a:moveTo>
                    <a:pt x="38381" y="72400"/>
                  </a:moveTo>
                  <a:cubicBezTo>
                    <a:pt x="38412" y="72400"/>
                    <a:pt x="38465" y="72406"/>
                    <a:pt x="38529" y="72411"/>
                  </a:cubicBezTo>
                  <a:cubicBezTo>
                    <a:pt x="38493" y="72435"/>
                    <a:pt x="38470" y="72459"/>
                    <a:pt x="38458" y="72482"/>
                  </a:cubicBezTo>
                  <a:cubicBezTo>
                    <a:pt x="38340" y="72416"/>
                    <a:pt x="38331" y="72400"/>
                    <a:pt x="38381" y="72400"/>
                  </a:cubicBezTo>
                  <a:close/>
                  <a:moveTo>
                    <a:pt x="44887" y="81079"/>
                  </a:moveTo>
                  <a:lnTo>
                    <a:pt x="44887" y="81079"/>
                  </a:lnTo>
                  <a:cubicBezTo>
                    <a:pt x="44851" y="81305"/>
                    <a:pt x="44804" y="81495"/>
                    <a:pt x="44732" y="81650"/>
                  </a:cubicBezTo>
                  <a:cubicBezTo>
                    <a:pt x="44649" y="81888"/>
                    <a:pt x="44506" y="82186"/>
                    <a:pt x="44327" y="82507"/>
                  </a:cubicBezTo>
                  <a:cubicBezTo>
                    <a:pt x="44554" y="82019"/>
                    <a:pt x="44744" y="81555"/>
                    <a:pt x="44887" y="81079"/>
                  </a:cubicBezTo>
                  <a:close/>
                  <a:moveTo>
                    <a:pt x="33517" y="1"/>
                  </a:moveTo>
                  <a:cubicBezTo>
                    <a:pt x="29804" y="1"/>
                    <a:pt x="26111" y="398"/>
                    <a:pt x="22444" y="1033"/>
                  </a:cubicBezTo>
                  <a:cubicBezTo>
                    <a:pt x="20420" y="1390"/>
                    <a:pt x="18372" y="1783"/>
                    <a:pt x="16407" y="2426"/>
                  </a:cubicBezTo>
                  <a:cubicBezTo>
                    <a:pt x="14693" y="2986"/>
                    <a:pt x="13562" y="4236"/>
                    <a:pt x="11931" y="4867"/>
                  </a:cubicBezTo>
                  <a:cubicBezTo>
                    <a:pt x="11728" y="4903"/>
                    <a:pt x="11454" y="4879"/>
                    <a:pt x="11264" y="4950"/>
                  </a:cubicBezTo>
                  <a:cubicBezTo>
                    <a:pt x="11109" y="5010"/>
                    <a:pt x="11061" y="5284"/>
                    <a:pt x="11264" y="5307"/>
                  </a:cubicBezTo>
                  <a:cubicBezTo>
                    <a:pt x="11002" y="5331"/>
                    <a:pt x="10752" y="5343"/>
                    <a:pt x="10538" y="5403"/>
                  </a:cubicBezTo>
                  <a:cubicBezTo>
                    <a:pt x="10049" y="5546"/>
                    <a:pt x="9668" y="5831"/>
                    <a:pt x="9216" y="6069"/>
                  </a:cubicBezTo>
                  <a:cubicBezTo>
                    <a:pt x="7001" y="7248"/>
                    <a:pt x="4977" y="8153"/>
                    <a:pt x="3049" y="9760"/>
                  </a:cubicBezTo>
                  <a:cubicBezTo>
                    <a:pt x="2965" y="9832"/>
                    <a:pt x="2977" y="9963"/>
                    <a:pt x="3049" y="10034"/>
                  </a:cubicBezTo>
                  <a:cubicBezTo>
                    <a:pt x="3370" y="10379"/>
                    <a:pt x="3799" y="10153"/>
                    <a:pt x="4096" y="10475"/>
                  </a:cubicBezTo>
                  <a:cubicBezTo>
                    <a:pt x="4811" y="11237"/>
                    <a:pt x="4180" y="11999"/>
                    <a:pt x="3989" y="12844"/>
                  </a:cubicBezTo>
                  <a:cubicBezTo>
                    <a:pt x="3775" y="13749"/>
                    <a:pt x="3965" y="14249"/>
                    <a:pt x="2929" y="14725"/>
                  </a:cubicBezTo>
                  <a:cubicBezTo>
                    <a:pt x="2858" y="14761"/>
                    <a:pt x="2810" y="14868"/>
                    <a:pt x="2834" y="14940"/>
                  </a:cubicBezTo>
                  <a:cubicBezTo>
                    <a:pt x="3013" y="15428"/>
                    <a:pt x="3513" y="15928"/>
                    <a:pt x="4013" y="15987"/>
                  </a:cubicBezTo>
                  <a:lnTo>
                    <a:pt x="4001" y="15987"/>
                  </a:lnTo>
                  <a:cubicBezTo>
                    <a:pt x="3775" y="16035"/>
                    <a:pt x="3846" y="16344"/>
                    <a:pt x="4049" y="16356"/>
                  </a:cubicBezTo>
                  <a:cubicBezTo>
                    <a:pt x="4501" y="16404"/>
                    <a:pt x="3775" y="16571"/>
                    <a:pt x="3430" y="16892"/>
                  </a:cubicBezTo>
                  <a:cubicBezTo>
                    <a:pt x="2989" y="17285"/>
                    <a:pt x="2584" y="17845"/>
                    <a:pt x="2275" y="18357"/>
                  </a:cubicBezTo>
                  <a:cubicBezTo>
                    <a:pt x="1751" y="19226"/>
                    <a:pt x="917" y="20297"/>
                    <a:pt x="489" y="21238"/>
                  </a:cubicBezTo>
                  <a:cubicBezTo>
                    <a:pt x="1" y="22286"/>
                    <a:pt x="120" y="22833"/>
                    <a:pt x="322" y="23964"/>
                  </a:cubicBezTo>
                  <a:cubicBezTo>
                    <a:pt x="620" y="25655"/>
                    <a:pt x="1870" y="26929"/>
                    <a:pt x="2191" y="28548"/>
                  </a:cubicBezTo>
                  <a:cubicBezTo>
                    <a:pt x="2334" y="29263"/>
                    <a:pt x="2251" y="29668"/>
                    <a:pt x="2525" y="30310"/>
                  </a:cubicBezTo>
                  <a:cubicBezTo>
                    <a:pt x="2584" y="30465"/>
                    <a:pt x="2929" y="30334"/>
                    <a:pt x="3037" y="30561"/>
                  </a:cubicBezTo>
                  <a:cubicBezTo>
                    <a:pt x="3251" y="31001"/>
                    <a:pt x="3084" y="31370"/>
                    <a:pt x="2620" y="31751"/>
                  </a:cubicBezTo>
                  <a:cubicBezTo>
                    <a:pt x="2537" y="31823"/>
                    <a:pt x="2548" y="31954"/>
                    <a:pt x="2620" y="32013"/>
                  </a:cubicBezTo>
                  <a:cubicBezTo>
                    <a:pt x="2918" y="32335"/>
                    <a:pt x="3501" y="32549"/>
                    <a:pt x="3739" y="32835"/>
                  </a:cubicBezTo>
                  <a:cubicBezTo>
                    <a:pt x="4275" y="33478"/>
                    <a:pt x="4001" y="33799"/>
                    <a:pt x="4001" y="34478"/>
                  </a:cubicBezTo>
                  <a:cubicBezTo>
                    <a:pt x="4001" y="34537"/>
                    <a:pt x="4037" y="34609"/>
                    <a:pt x="4096" y="34632"/>
                  </a:cubicBezTo>
                  <a:cubicBezTo>
                    <a:pt x="4644" y="34954"/>
                    <a:pt x="4763" y="35692"/>
                    <a:pt x="4918" y="36252"/>
                  </a:cubicBezTo>
                  <a:cubicBezTo>
                    <a:pt x="4942" y="36311"/>
                    <a:pt x="4989" y="36359"/>
                    <a:pt x="5061" y="36383"/>
                  </a:cubicBezTo>
                  <a:cubicBezTo>
                    <a:pt x="5213" y="36422"/>
                    <a:pt x="5348" y="36442"/>
                    <a:pt x="5473" y="36442"/>
                  </a:cubicBezTo>
                  <a:cubicBezTo>
                    <a:pt x="5767" y="36442"/>
                    <a:pt x="6006" y="36331"/>
                    <a:pt x="6299" y="36097"/>
                  </a:cubicBezTo>
                  <a:cubicBezTo>
                    <a:pt x="6347" y="36049"/>
                    <a:pt x="6358" y="35966"/>
                    <a:pt x="6347" y="35906"/>
                  </a:cubicBezTo>
                  <a:cubicBezTo>
                    <a:pt x="6251" y="35537"/>
                    <a:pt x="6037" y="35240"/>
                    <a:pt x="5942" y="34871"/>
                  </a:cubicBezTo>
                  <a:cubicBezTo>
                    <a:pt x="5918" y="34811"/>
                    <a:pt x="5870" y="34752"/>
                    <a:pt x="5799" y="34740"/>
                  </a:cubicBezTo>
                  <a:cubicBezTo>
                    <a:pt x="5501" y="34668"/>
                    <a:pt x="5263" y="33918"/>
                    <a:pt x="5084" y="33287"/>
                  </a:cubicBezTo>
                  <a:cubicBezTo>
                    <a:pt x="5096" y="33263"/>
                    <a:pt x="5108" y="33228"/>
                    <a:pt x="5108" y="33192"/>
                  </a:cubicBezTo>
                  <a:cubicBezTo>
                    <a:pt x="5108" y="33144"/>
                    <a:pt x="5084" y="33097"/>
                    <a:pt x="5013" y="33013"/>
                  </a:cubicBezTo>
                  <a:cubicBezTo>
                    <a:pt x="4965" y="32811"/>
                    <a:pt x="4906" y="32632"/>
                    <a:pt x="4870" y="32513"/>
                  </a:cubicBezTo>
                  <a:cubicBezTo>
                    <a:pt x="4715" y="32096"/>
                    <a:pt x="4358" y="31334"/>
                    <a:pt x="4465" y="30930"/>
                  </a:cubicBezTo>
                  <a:cubicBezTo>
                    <a:pt x="4489" y="30858"/>
                    <a:pt x="4465" y="30787"/>
                    <a:pt x="4418" y="30739"/>
                  </a:cubicBezTo>
                  <a:cubicBezTo>
                    <a:pt x="3933" y="30272"/>
                    <a:pt x="3405" y="28617"/>
                    <a:pt x="3771" y="28617"/>
                  </a:cubicBezTo>
                  <a:cubicBezTo>
                    <a:pt x="3882" y="28617"/>
                    <a:pt x="4073" y="28766"/>
                    <a:pt x="4370" y="29144"/>
                  </a:cubicBezTo>
                  <a:cubicBezTo>
                    <a:pt x="4775" y="29656"/>
                    <a:pt x="4418" y="30275"/>
                    <a:pt x="4573" y="30715"/>
                  </a:cubicBezTo>
                  <a:cubicBezTo>
                    <a:pt x="4751" y="31192"/>
                    <a:pt x="5180" y="31942"/>
                    <a:pt x="5477" y="32263"/>
                  </a:cubicBezTo>
                  <a:cubicBezTo>
                    <a:pt x="5775" y="32596"/>
                    <a:pt x="6751" y="32704"/>
                    <a:pt x="6156" y="33168"/>
                  </a:cubicBezTo>
                  <a:cubicBezTo>
                    <a:pt x="6085" y="33228"/>
                    <a:pt x="6097" y="33335"/>
                    <a:pt x="6132" y="33406"/>
                  </a:cubicBezTo>
                  <a:cubicBezTo>
                    <a:pt x="6680" y="34442"/>
                    <a:pt x="7966" y="35061"/>
                    <a:pt x="8537" y="36240"/>
                  </a:cubicBezTo>
                  <a:cubicBezTo>
                    <a:pt x="9014" y="37204"/>
                    <a:pt x="8633" y="38288"/>
                    <a:pt x="9049" y="39157"/>
                  </a:cubicBezTo>
                  <a:cubicBezTo>
                    <a:pt x="9371" y="39788"/>
                    <a:pt x="10502" y="40562"/>
                    <a:pt x="11145" y="40907"/>
                  </a:cubicBezTo>
                  <a:cubicBezTo>
                    <a:pt x="12264" y="41526"/>
                    <a:pt x="13681" y="42181"/>
                    <a:pt x="14907" y="42633"/>
                  </a:cubicBezTo>
                  <a:cubicBezTo>
                    <a:pt x="15512" y="42862"/>
                    <a:pt x="16016" y="42935"/>
                    <a:pt x="16500" y="42935"/>
                  </a:cubicBezTo>
                  <a:cubicBezTo>
                    <a:pt x="16796" y="42935"/>
                    <a:pt x="17085" y="42908"/>
                    <a:pt x="17384" y="42872"/>
                  </a:cubicBezTo>
                  <a:lnTo>
                    <a:pt x="17467" y="42872"/>
                  </a:lnTo>
                  <a:cubicBezTo>
                    <a:pt x="17527" y="42860"/>
                    <a:pt x="17574" y="42848"/>
                    <a:pt x="17634" y="42836"/>
                  </a:cubicBezTo>
                  <a:cubicBezTo>
                    <a:pt x="17967" y="42800"/>
                    <a:pt x="18312" y="42753"/>
                    <a:pt x="18693" y="42717"/>
                  </a:cubicBezTo>
                  <a:cubicBezTo>
                    <a:pt x="18710" y="42716"/>
                    <a:pt x="18727" y="42715"/>
                    <a:pt x="18745" y="42715"/>
                  </a:cubicBezTo>
                  <a:cubicBezTo>
                    <a:pt x="19112" y="42715"/>
                    <a:pt x="19750" y="42946"/>
                    <a:pt x="20432" y="43264"/>
                  </a:cubicBezTo>
                  <a:cubicBezTo>
                    <a:pt x="20682" y="43455"/>
                    <a:pt x="20872" y="43515"/>
                    <a:pt x="21217" y="43634"/>
                  </a:cubicBezTo>
                  <a:cubicBezTo>
                    <a:pt x="22039" y="44050"/>
                    <a:pt x="22837" y="44503"/>
                    <a:pt x="23206" y="44717"/>
                  </a:cubicBezTo>
                  <a:cubicBezTo>
                    <a:pt x="23563" y="44919"/>
                    <a:pt x="23956" y="45098"/>
                    <a:pt x="24349" y="45253"/>
                  </a:cubicBezTo>
                  <a:cubicBezTo>
                    <a:pt x="24515" y="45372"/>
                    <a:pt x="24694" y="45455"/>
                    <a:pt x="24968" y="45515"/>
                  </a:cubicBezTo>
                  <a:cubicBezTo>
                    <a:pt x="25016" y="45539"/>
                    <a:pt x="25075" y="45550"/>
                    <a:pt x="25123" y="45562"/>
                  </a:cubicBezTo>
                  <a:cubicBezTo>
                    <a:pt x="26718" y="46170"/>
                    <a:pt x="28242" y="46777"/>
                    <a:pt x="28456" y="48825"/>
                  </a:cubicBezTo>
                  <a:cubicBezTo>
                    <a:pt x="28468" y="48920"/>
                    <a:pt x="28516" y="48979"/>
                    <a:pt x="28599" y="49015"/>
                  </a:cubicBezTo>
                  <a:cubicBezTo>
                    <a:pt x="29480" y="49337"/>
                    <a:pt x="29492" y="49337"/>
                    <a:pt x="30314" y="49991"/>
                  </a:cubicBezTo>
                  <a:cubicBezTo>
                    <a:pt x="30469" y="50099"/>
                    <a:pt x="30397" y="50253"/>
                    <a:pt x="30552" y="50337"/>
                  </a:cubicBezTo>
                  <a:cubicBezTo>
                    <a:pt x="31445" y="50801"/>
                    <a:pt x="32528" y="50432"/>
                    <a:pt x="33195" y="51396"/>
                  </a:cubicBezTo>
                  <a:cubicBezTo>
                    <a:pt x="33234" y="51451"/>
                    <a:pt x="33294" y="51486"/>
                    <a:pt x="33358" y="51486"/>
                  </a:cubicBezTo>
                  <a:cubicBezTo>
                    <a:pt x="33391" y="51486"/>
                    <a:pt x="33425" y="51476"/>
                    <a:pt x="33457" y="51456"/>
                  </a:cubicBezTo>
                  <a:cubicBezTo>
                    <a:pt x="33694" y="51315"/>
                    <a:pt x="33806" y="51263"/>
                    <a:pt x="33852" y="51263"/>
                  </a:cubicBezTo>
                  <a:cubicBezTo>
                    <a:pt x="33974" y="51263"/>
                    <a:pt x="33642" y="51617"/>
                    <a:pt x="33910" y="51635"/>
                  </a:cubicBezTo>
                  <a:cubicBezTo>
                    <a:pt x="34209" y="51656"/>
                    <a:pt x="34396" y="51763"/>
                    <a:pt x="34611" y="51763"/>
                  </a:cubicBezTo>
                  <a:cubicBezTo>
                    <a:pt x="34747" y="51763"/>
                    <a:pt x="34895" y="51721"/>
                    <a:pt x="35088" y="51587"/>
                  </a:cubicBezTo>
                  <a:cubicBezTo>
                    <a:pt x="35172" y="51527"/>
                    <a:pt x="35207" y="51420"/>
                    <a:pt x="35148" y="51325"/>
                  </a:cubicBezTo>
                  <a:cubicBezTo>
                    <a:pt x="34969" y="50992"/>
                    <a:pt x="34624" y="50777"/>
                    <a:pt x="34981" y="50420"/>
                  </a:cubicBezTo>
                  <a:cubicBezTo>
                    <a:pt x="35123" y="50276"/>
                    <a:pt x="35276" y="50216"/>
                    <a:pt x="35434" y="50216"/>
                  </a:cubicBezTo>
                  <a:cubicBezTo>
                    <a:pt x="36005" y="50216"/>
                    <a:pt x="36634" y="50997"/>
                    <a:pt x="36969" y="51361"/>
                  </a:cubicBezTo>
                  <a:cubicBezTo>
                    <a:pt x="37743" y="52194"/>
                    <a:pt x="37886" y="53349"/>
                    <a:pt x="37862" y="54480"/>
                  </a:cubicBezTo>
                  <a:cubicBezTo>
                    <a:pt x="37850" y="55349"/>
                    <a:pt x="37505" y="55552"/>
                    <a:pt x="37017" y="56135"/>
                  </a:cubicBezTo>
                  <a:cubicBezTo>
                    <a:pt x="36184" y="57147"/>
                    <a:pt x="33576" y="58838"/>
                    <a:pt x="33921" y="60588"/>
                  </a:cubicBezTo>
                  <a:cubicBezTo>
                    <a:pt x="33981" y="60910"/>
                    <a:pt x="34433" y="61255"/>
                    <a:pt x="34457" y="61398"/>
                  </a:cubicBezTo>
                  <a:cubicBezTo>
                    <a:pt x="34648" y="62600"/>
                    <a:pt x="33838" y="61898"/>
                    <a:pt x="33564" y="62624"/>
                  </a:cubicBezTo>
                  <a:cubicBezTo>
                    <a:pt x="33171" y="63612"/>
                    <a:pt x="33433" y="64565"/>
                    <a:pt x="34017" y="65267"/>
                  </a:cubicBezTo>
                  <a:cubicBezTo>
                    <a:pt x="34517" y="65886"/>
                    <a:pt x="35326" y="66339"/>
                    <a:pt x="35862" y="67041"/>
                  </a:cubicBezTo>
                  <a:cubicBezTo>
                    <a:pt x="36338" y="67660"/>
                    <a:pt x="36803" y="68291"/>
                    <a:pt x="37255" y="68934"/>
                  </a:cubicBezTo>
                  <a:cubicBezTo>
                    <a:pt x="37684" y="69542"/>
                    <a:pt x="38493" y="70458"/>
                    <a:pt x="38601" y="71196"/>
                  </a:cubicBezTo>
                  <a:cubicBezTo>
                    <a:pt x="38636" y="71542"/>
                    <a:pt x="38136" y="72363"/>
                    <a:pt x="38208" y="72578"/>
                  </a:cubicBezTo>
                  <a:cubicBezTo>
                    <a:pt x="38577" y="73637"/>
                    <a:pt x="40625" y="73923"/>
                    <a:pt x="41518" y="74280"/>
                  </a:cubicBezTo>
                  <a:cubicBezTo>
                    <a:pt x="42565" y="74697"/>
                    <a:pt x="44351" y="75245"/>
                    <a:pt x="44816" y="76459"/>
                  </a:cubicBezTo>
                  <a:cubicBezTo>
                    <a:pt x="45054" y="77102"/>
                    <a:pt x="44887" y="78090"/>
                    <a:pt x="44863" y="78757"/>
                  </a:cubicBezTo>
                  <a:cubicBezTo>
                    <a:pt x="44804" y="80305"/>
                    <a:pt x="44673" y="81543"/>
                    <a:pt x="43887" y="82912"/>
                  </a:cubicBezTo>
                  <a:cubicBezTo>
                    <a:pt x="43280" y="83984"/>
                    <a:pt x="42708" y="84805"/>
                    <a:pt x="42506" y="86032"/>
                  </a:cubicBezTo>
                  <a:cubicBezTo>
                    <a:pt x="42399" y="86758"/>
                    <a:pt x="42601" y="87722"/>
                    <a:pt x="42149" y="88365"/>
                  </a:cubicBezTo>
                  <a:cubicBezTo>
                    <a:pt x="41815" y="88853"/>
                    <a:pt x="41089" y="89068"/>
                    <a:pt x="40708" y="89556"/>
                  </a:cubicBezTo>
                  <a:cubicBezTo>
                    <a:pt x="40208" y="90223"/>
                    <a:pt x="40184" y="90889"/>
                    <a:pt x="40006" y="91699"/>
                  </a:cubicBezTo>
                  <a:cubicBezTo>
                    <a:pt x="39779" y="92675"/>
                    <a:pt x="38743" y="93783"/>
                    <a:pt x="38732" y="94735"/>
                  </a:cubicBezTo>
                  <a:cubicBezTo>
                    <a:pt x="38732" y="94771"/>
                    <a:pt x="38755" y="94807"/>
                    <a:pt x="38767" y="94842"/>
                  </a:cubicBezTo>
                  <a:cubicBezTo>
                    <a:pt x="38743" y="94842"/>
                    <a:pt x="38720" y="94854"/>
                    <a:pt x="38696" y="94878"/>
                  </a:cubicBezTo>
                  <a:cubicBezTo>
                    <a:pt x="38684" y="94878"/>
                    <a:pt x="38684" y="94890"/>
                    <a:pt x="38672" y="94890"/>
                  </a:cubicBezTo>
                  <a:cubicBezTo>
                    <a:pt x="38672" y="94902"/>
                    <a:pt x="38660" y="94902"/>
                    <a:pt x="38660" y="94902"/>
                  </a:cubicBezTo>
                  <a:cubicBezTo>
                    <a:pt x="38660" y="94902"/>
                    <a:pt x="38648" y="94914"/>
                    <a:pt x="38648" y="94914"/>
                  </a:cubicBezTo>
                  <a:cubicBezTo>
                    <a:pt x="38648" y="94926"/>
                    <a:pt x="38636" y="94926"/>
                    <a:pt x="38636" y="94937"/>
                  </a:cubicBezTo>
                  <a:cubicBezTo>
                    <a:pt x="38422" y="95140"/>
                    <a:pt x="38362" y="95485"/>
                    <a:pt x="38112" y="95676"/>
                  </a:cubicBezTo>
                  <a:cubicBezTo>
                    <a:pt x="37850" y="95866"/>
                    <a:pt x="37505" y="95926"/>
                    <a:pt x="37255" y="96152"/>
                  </a:cubicBezTo>
                  <a:cubicBezTo>
                    <a:pt x="37100" y="96283"/>
                    <a:pt x="37029" y="96450"/>
                    <a:pt x="37208" y="96604"/>
                  </a:cubicBezTo>
                  <a:cubicBezTo>
                    <a:pt x="37286" y="96667"/>
                    <a:pt x="37384" y="96691"/>
                    <a:pt x="37487" y="96691"/>
                  </a:cubicBezTo>
                  <a:cubicBezTo>
                    <a:pt x="37620" y="96691"/>
                    <a:pt x="37760" y="96651"/>
                    <a:pt x="37874" y="96604"/>
                  </a:cubicBezTo>
                  <a:cubicBezTo>
                    <a:pt x="38124" y="96509"/>
                    <a:pt x="38362" y="96354"/>
                    <a:pt x="38589" y="96200"/>
                  </a:cubicBezTo>
                  <a:lnTo>
                    <a:pt x="38589" y="96200"/>
                  </a:lnTo>
                  <a:cubicBezTo>
                    <a:pt x="38291" y="96628"/>
                    <a:pt x="38017" y="97069"/>
                    <a:pt x="37862" y="97545"/>
                  </a:cubicBezTo>
                  <a:cubicBezTo>
                    <a:pt x="37197" y="99641"/>
                    <a:pt x="39375" y="100189"/>
                    <a:pt x="41433" y="100189"/>
                  </a:cubicBezTo>
                  <a:cubicBezTo>
                    <a:pt x="42544" y="100189"/>
                    <a:pt x="43621" y="100029"/>
                    <a:pt x="44197" y="99867"/>
                  </a:cubicBezTo>
                  <a:cubicBezTo>
                    <a:pt x="44395" y="99808"/>
                    <a:pt x="44364" y="99497"/>
                    <a:pt x="44160" y="99497"/>
                  </a:cubicBezTo>
                  <a:cubicBezTo>
                    <a:pt x="44157" y="99497"/>
                    <a:pt x="44153" y="99497"/>
                    <a:pt x="44149" y="99498"/>
                  </a:cubicBezTo>
                  <a:cubicBezTo>
                    <a:pt x="43944" y="99504"/>
                    <a:pt x="43812" y="99520"/>
                    <a:pt x="43717" y="99520"/>
                  </a:cubicBezTo>
                  <a:cubicBezTo>
                    <a:pt x="43472" y="99520"/>
                    <a:pt x="43484" y="99413"/>
                    <a:pt x="43149" y="98759"/>
                  </a:cubicBezTo>
                  <a:cubicBezTo>
                    <a:pt x="42788" y="98072"/>
                    <a:pt x="42657" y="97961"/>
                    <a:pt x="42680" y="97961"/>
                  </a:cubicBezTo>
                  <a:cubicBezTo>
                    <a:pt x="42692" y="97961"/>
                    <a:pt x="42739" y="97987"/>
                    <a:pt x="42814" y="97987"/>
                  </a:cubicBezTo>
                  <a:cubicBezTo>
                    <a:pt x="42912" y="97987"/>
                    <a:pt x="43058" y="97942"/>
                    <a:pt x="43232" y="97735"/>
                  </a:cubicBezTo>
                  <a:cubicBezTo>
                    <a:pt x="43839" y="97021"/>
                    <a:pt x="44947" y="96890"/>
                    <a:pt x="45721" y="96438"/>
                  </a:cubicBezTo>
                  <a:cubicBezTo>
                    <a:pt x="45840" y="96354"/>
                    <a:pt x="45840" y="96116"/>
                    <a:pt x="45673" y="96092"/>
                  </a:cubicBezTo>
                  <a:cubicBezTo>
                    <a:pt x="45435" y="96057"/>
                    <a:pt x="45149" y="96033"/>
                    <a:pt x="44982" y="95842"/>
                  </a:cubicBezTo>
                  <a:cubicBezTo>
                    <a:pt x="44911" y="95759"/>
                    <a:pt x="44851" y="95699"/>
                    <a:pt x="44792" y="95652"/>
                  </a:cubicBezTo>
                  <a:cubicBezTo>
                    <a:pt x="44899" y="95652"/>
                    <a:pt x="45042" y="95628"/>
                    <a:pt x="45220" y="95497"/>
                  </a:cubicBezTo>
                  <a:cubicBezTo>
                    <a:pt x="45649" y="95188"/>
                    <a:pt x="46054" y="95104"/>
                    <a:pt x="46399" y="94664"/>
                  </a:cubicBezTo>
                  <a:cubicBezTo>
                    <a:pt x="47054" y="93783"/>
                    <a:pt x="46649" y="93140"/>
                    <a:pt x="47947" y="92806"/>
                  </a:cubicBezTo>
                  <a:cubicBezTo>
                    <a:pt x="47999" y="92792"/>
                    <a:pt x="48057" y="92787"/>
                    <a:pt x="48119" y="92787"/>
                  </a:cubicBezTo>
                  <a:cubicBezTo>
                    <a:pt x="48290" y="92787"/>
                    <a:pt x="48490" y="92826"/>
                    <a:pt x="48682" y="92826"/>
                  </a:cubicBezTo>
                  <a:cubicBezTo>
                    <a:pt x="48769" y="92826"/>
                    <a:pt x="48855" y="92818"/>
                    <a:pt x="48935" y="92794"/>
                  </a:cubicBezTo>
                  <a:cubicBezTo>
                    <a:pt x="49411" y="92675"/>
                    <a:pt x="49590" y="91580"/>
                    <a:pt x="50566" y="91294"/>
                  </a:cubicBezTo>
                  <a:cubicBezTo>
                    <a:pt x="50649" y="91274"/>
                    <a:pt x="50734" y="91267"/>
                    <a:pt x="50822" y="91267"/>
                  </a:cubicBezTo>
                  <a:cubicBezTo>
                    <a:pt x="50994" y="91267"/>
                    <a:pt x="51174" y="91293"/>
                    <a:pt x="51352" y="91293"/>
                  </a:cubicBezTo>
                  <a:cubicBezTo>
                    <a:pt x="51453" y="91293"/>
                    <a:pt x="51553" y="91284"/>
                    <a:pt x="51650" y="91258"/>
                  </a:cubicBezTo>
                  <a:cubicBezTo>
                    <a:pt x="52507" y="91032"/>
                    <a:pt x="54138" y="90139"/>
                    <a:pt x="54567" y="89353"/>
                  </a:cubicBezTo>
                  <a:cubicBezTo>
                    <a:pt x="54603" y="89282"/>
                    <a:pt x="54603" y="89187"/>
                    <a:pt x="54543" y="89127"/>
                  </a:cubicBezTo>
                  <a:lnTo>
                    <a:pt x="54543" y="89127"/>
                  </a:lnTo>
                  <a:cubicBezTo>
                    <a:pt x="54552" y="89137"/>
                    <a:pt x="54561" y="89141"/>
                    <a:pt x="54568" y="89141"/>
                  </a:cubicBezTo>
                  <a:cubicBezTo>
                    <a:pt x="54687" y="89141"/>
                    <a:pt x="54600" y="88064"/>
                    <a:pt x="54376" y="87818"/>
                  </a:cubicBezTo>
                  <a:lnTo>
                    <a:pt x="54376" y="87818"/>
                  </a:lnTo>
                  <a:cubicBezTo>
                    <a:pt x="54750" y="87825"/>
                    <a:pt x="55534" y="87922"/>
                    <a:pt x="56218" y="87922"/>
                  </a:cubicBezTo>
                  <a:cubicBezTo>
                    <a:pt x="56622" y="87922"/>
                    <a:pt x="56992" y="87888"/>
                    <a:pt x="57222" y="87782"/>
                  </a:cubicBezTo>
                  <a:cubicBezTo>
                    <a:pt x="58103" y="87377"/>
                    <a:pt x="58436" y="86603"/>
                    <a:pt x="58948" y="85853"/>
                  </a:cubicBezTo>
                  <a:cubicBezTo>
                    <a:pt x="59567" y="84912"/>
                    <a:pt x="60091" y="84710"/>
                    <a:pt x="60961" y="84079"/>
                  </a:cubicBezTo>
                  <a:cubicBezTo>
                    <a:pt x="61842" y="83436"/>
                    <a:pt x="62246" y="82912"/>
                    <a:pt x="62556" y="82341"/>
                  </a:cubicBezTo>
                  <a:cubicBezTo>
                    <a:pt x="62556" y="82341"/>
                    <a:pt x="62556" y="82341"/>
                    <a:pt x="62568" y="82329"/>
                  </a:cubicBezTo>
                  <a:cubicBezTo>
                    <a:pt x="62699" y="82138"/>
                    <a:pt x="62770" y="81984"/>
                    <a:pt x="62830" y="81793"/>
                  </a:cubicBezTo>
                  <a:cubicBezTo>
                    <a:pt x="63032" y="81341"/>
                    <a:pt x="63247" y="80841"/>
                    <a:pt x="63628" y="80221"/>
                  </a:cubicBezTo>
                  <a:cubicBezTo>
                    <a:pt x="64854" y="78209"/>
                    <a:pt x="67759" y="78733"/>
                    <a:pt x="69164" y="76864"/>
                  </a:cubicBezTo>
                  <a:cubicBezTo>
                    <a:pt x="69557" y="76328"/>
                    <a:pt x="69771" y="75638"/>
                    <a:pt x="70116" y="75066"/>
                  </a:cubicBezTo>
                  <a:cubicBezTo>
                    <a:pt x="70700" y="74114"/>
                    <a:pt x="71569" y="73268"/>
                    <a:pt x="71998" y="72220"/>
                  </a:cubicBezTo>
                  <a:cubicBezTo>
                    <a:pt x="72450" y="71089"/>
                    <a:pt x="72319" y="69970"/>
                    <a:pt x="72962" y="68887"/>
                  </a:cubicBezTo>
                  <a:cubicBezTo>
                    <a:pt x="73462" y="68041"/>
                    <a:pt x="73962" y="67196"/>
                    <a:pt x="74438" y="66315"/>
                  </a:cubicBezTo>
                  <a:cubicBezTo>
                    <a:pt x="75486" y="64386"/>
                    <a:pt x="76296" y="63957"/>
                    <a:pt x="75820" y="61695"/>
                  </a:cubicBezTo>
                  <a:cubicBezTo>
                    <a:pt x="75820" y="61671"/>
                    <a:pt x="75820" y="61660"/>
                    <a:pt x="75820" y="61648"/>
                  </a:cubicBezTo>
                  <a:cubicBezTo>
                    <a:pt x="75820" y="61648"/>
                    <a:pt x="75820" y="61648"/>
                    <a:pt x="75808" y="61636"/>
                  </a:cubicBezTo>
                  <a:cubicBezTo>
                    <a:pt x="75808" y="61636"/>
                    <a:pt x="75808" y="61624"/>
                    <a:pt x="75808" y="61624"/>
                  </a:cubicBezTo>
                  <a:cubicBezTo>
                    <a:pt x="75796" y="61612"/>
                    <a:pt x="75796" y="61600"/>
                    <a:pt x="75796" y="61600"/>
                  </a:cubicBezTo>
                  <a:cubicBezTo>
                    <a:pt x="75796" y="61600"/>
                    <a:pt x="75796" y="61588"/>
                    <a:pt x="75796" y="61588"/>
                  </a:cubicBezTo>
                  <a:cubicBezTo>
                    <a:pt x="75784" y="61576"/>
                    <a:pt x="75772" y="61564"/>
                    <a:pt x="75772" y="61552"/>
                  </a:cubicBezTo>
                  <a:cubicBezTo>
                    <a:pt x="75598" y="61302"/>
                    <a:pt x="75555" y="61258"/>
                    <a:pt x="75524" y="61258"/>
                  </a:cubicBezTo>
                  <a:cubicBezTo>
                    <a:pt x="75508" y="61258"/>
                    <a:pt x="75494" y="61271"/>
                    <a:pt x="75465" y="61271"/>
                  </a:cubicBezTo>
                  <a:cubicBezTo>
                    <a:pt x="75430" y="61271"/>
                    <a:pt x="75373" y="61253"/>
                    <a:pt x="75260" y="61171"/>
                  </a:cubicBezTo>
                  <a:cubicBezTo>
                    <a:pt x="74796" y="61124"/>
                    <a:pt x="74379" y="60921"/>
                    <a:pt x="74022" y="60564"/>
                  </a:cubicBezTo>
                  <a:cubicBezTo>
                    <a:pt x="73819" y="60314"/>
                    <a:pt x="73629" y="60064"/>
                    <a:pt x="73426" y="59814"/>
                  </a:cubicBezTo>
                  <a:cubicBezTo>
                    <a:pt x="73380" y="59791"/>
                    <a:pt x="73099" y="59611"/>
                    <a:pt x="73114" y="59611"/>
                  </a:cubicBezTo>
                  <a:cubicBezTo>
                    <a:pt x="73115" y="59611"/>
                    <a:pt x="73116" y="59611"/>
                    <a:pt x="73117" y="59612"/>
                  </a:cubicBezTo>
                  <a:cubicBezTo>
                    <a:pt x="72909" y="59528"/>
                    <a:pt x="72694" y="59499"/>
                    <a:pt x="72476" y="59499"/>
                  </a:cubicBezTo>
                  <a:cubicBezTo>
                    <a:pt x="71985" y="59499"/>
                    <a:pt x="71480" y="59647"/>
                    <a:pt x="71009" y="59647"/>
                  </a:cubicBezTo>
                  <a:cubicBezTo>
                    <a:pt x="70988" y="59563"/>
                    <a:pt x="70921" y="59489"/>
                    <a:pt x="70824" y="59489"/>
                  </a:cubicBezTo>
                  <a:cubicBezTo>
                    <a:pt x="70811" y="59489"/>
                    <a:pt x="70797" y="59490"/>
                    <a:pt x="70783" y="59493"/>
                  </a:cubicBezTo>
                  <a:cubicBezTo>
                    <a:pt x="70712" y="59505"/>
                    <a:pt x="70628" y="59528"/>
                    <a:pt x="70545" y="59576"/>
                  </a:cubicBezTo>
                  <a:cubicBezTo>
                    <a:pt x="70414" y="59540"/>
                    <a:pt x="70271" y="59469"/>
                    <a:pt x="70152" y="59362"/>
                  </a:cubicBezTo>
                  <a:cubicBezTo>
                    <a:pt x="69509" y="58826"/>
                    <a:pt x="70152" y="58362"/>
                    <a:pt x="68997" y="58195"/>
                  </a:cubicBezTo>
                  <a:cubicBezTo>
                    <a:pt x="68923" y="58183"/>
                    <a:pt x="68850" y="58178"/>
                    <a:pt x="68778" y="58178"/>
                  </a:cubicBezTo>
                  <a:cubicBezTo>
                    <a:pt x="68409" y="58178"/>
                    <a:pt x="68062" y="58317"/>
                    <a:pt x="67723" y="58457"/>
                  </a:cubicBezTo>
                  <a:cubicBezTo>
                    <a:pt x="67735" y="58433"/>
                    <a:pt x="67735" y="58421"/>
                    <a:pt x="67735" y="58409"/>
                  </a:cubicBezTo>
                  <a:cubicBezTo>
                    <a:pt x="67725" y="58293"/>
                    <a:pt x="67639" y="58215"/>
                    <a:pt x="67537" y="58215"/>
                  </a:cubicBezTo>
                  <a:cubicBezTo>
                    <a:pt x="67524" y="58215"/>
                    <a:pt x="67511" y="58216"/>
                    <a:pt x="67497" y="58219"/>
                  </a:cubicBezTo>
                  <a:cubicBezTo>
                    <a:pt x="67318" y="58254"/>
                    <a:pt x="67068" y="58576"/>
                    <a:pt x="67021" y="58790"/>
                  </a:cubicBezTo>
                  <a:cubicBezTo>
                    <a:pt x="66825" y="58910"/>
                    <a:pt x="66610" y="59019"/>
                    <a:pt x="66501" y="59019"/>
                  </a:cubicBezTo>
                  <a:cubicBezTo>
                    <a:pt x="66491" y="59019"/>
                    <a:pt x="66481" y="59018"/>
                    <a:pt x="66473" y="59016"/>
                  </a:cubicBezTo>
                  <a:cubicBezTo>
                    <a:pt x="66616" y="58981"/>
                    <a:pt x="66842" y="58004"/>
                    <a:pt x="66842" y="57992"/>
                  </a:cubicBezTo>
                  <a:cubicBezTo>
                    <a:pt x="66854" y="57885"/>
                    <a:pt x="66818" y="57802"/>
                    <a:pt x="66711" y="57766"/>
                  </a:cubicBezTo>
                  <a:cubicBezTo>
                    <a:pt x="66557" y="57711"/>
                    <a:pt x="66267" y="57696"/>
                    <a:pt x="65945" y="57696"/>
                  </a:cubicBezTo>
                  <a:cubicBezTo>
                    <a:pt x="65545" y="57696"/>
                    <a:pt x="65096" y="57720"/>
                    <a:pt x="64798" y="57720"/>
                  </a:cubicBezTo>
                  <a:cubicBezTo>
                    <a:pt x="64763" y="57720"/>
                    <a:pt x="64730" y="57719"/>
                    <a:pt x="64699" y="57719"/>
                  </a:cubicBezTo>
                  <a:cubicBezTo>
                    <a:pt x="64651" y="57683"/>
                    <a:pt x="64616" y="57635"/>
                    <a:pt x="64568" y="57600"/>
                  </a:cubicBezTo>
                  <a:cubicBezTo>
                    <a:pt x="64771" y="57457"/>
                    <a:pt x="65199" y="57111"/>
                    <a:pt x="65247" y="57016"/>
                  </a:cubicBezTo>
                  <a:cubicBezTo>
                    <a:pt x="65592" y="56254"/>
                    <a:pt x="65128" y="54897"/>
                    <a:pt x="64616" y="54075"/>
                  </a:cubicBezTo>
                  <a:cubicBezTo>
                    <a:pt x="64604" y="54016"/>
                    <a:pt x="64580" y="53980"/>
                    <a:pt x="64556" y="53944"/>
                  </a:cubicBezTo>
                  <a:cubicBezTo>
                    <a:pt x="64532" y="53909"/>
                    <a:pt x="64497" y="53885"/>
                    <a:pt x="64473" y="53861"/>
                  </a:cubicBezTo>
                  <a:cubicBezTo>
                    <a:pt x="64390" y="53742"/>
                    <a:pt x="64318" y="53647"/>
                    <a:pt x="64235" y="53575"/>
                  </a:cubicBezTo>
                  <a:cubicBezTo>
                    <a:pt x="63608" y="52937"/>
                    <a:pt x="62419" y="52170"/>
                    <a:pt x="61470" y="52170"/>
                  </a:cubicBezTo>
                  <a:cubicBezTo>
                    <a:pt x="61463" y="52170"/>
                    <a:pt x="61456" y="52170"/>
                    <a:pt x="61449" y="52170"/>
                  </a:cubicBezTo>
                  <a:cubicBezTo>
                    <a:pt x="61496" y="52170"/>
                    <a:pt x="60175" y="52337"/>
                    <a:pt x="60472" y="52349"/>
                  </a:cubicBezTo>
                  <a:cubicBezTo>
                    <a:pt x="60188" y="52480"/>
                    <a:pt x="59894" y="52541"/>
                    <a:pt x="59572" y="52541"/>
                  </a:cubicBezTo>
                  <a:cubicBezTo>
                    <a:pt x="59543" y="52541"/>
                    <a:pt x="59514" y="52540"/>
                    <a:pt x="59484" y="52539"/>
                  </a:cubicBezTo>
                  <a:cubicBezTo>
                    <a:pt x="58901" y="52289"/>
                    <a:pt x="58520" y="51861"/>
                    <a:pt x="58353" y="51277"/>
                  </a:cubicBezTo>
                  <a:cubicBezTo>
                    <a:pt x="57674" y="50456"/>
                    <a:pt x="57412" y="50182"/>
                    <a:pt x="56436" y="49801"/>
                  </a:cubicBezTo>
                  <a:cubicBezTo>
                    <a:pt x="56115" y="49670"/>
                    <a:pt x="55924" y="49658"/>
                    <a:pt x="55817" y="49658"/>
                  </a:cubicBezTo>
                  <a:cubicBezTo>
                    <a:pt x="55912" y="49634"/>
                    <a:pt x="56055" y="49563"/>
                    <a:pt x="56269" y="49360"/>
                  </a:cubicBezTo>
                  <a:cubicBezTo>
                    <a:pt x="56317" y="49301"/>
                    <a:pt x="56341" y="49194"/>
                    <a:pt x="56293" y="49134"/>
                  </a:cubicBezTo>
                  <a:cubicBezTo>
                    <a:pt x="55610" y="48197"/>
                    <a:pt x="54743" y="47781"/>
                    <a:pt x="53843" y="47781"/>
                  </a:cubicBezTo>
                  <a:cubicBezTo>
                    <a:pt x="53771" y="47781"/>
                    <a:pt x="53699" y="47784"/>
                    <a:pt x="53626" y="47789"/>
                  </a:cubicBezTo>
                  <a:cubicBezTo>
                    <a:pt x="53579" y="47783"/>
                    <a:pt x="53531" y="47780"/>
                    <a:pt x="53485" y="47780"/>
                  </a:cubicBezTo>
                  <a:cubicBezTo>
                    <a:pt x="53439" y="47780"/>
                    <a:pt x="53394" y="47783"/>
                    <a:pt x="53352" y="47789"/>
                  </a:cubicBezTo>
                  <a:cubicBezTo>
                    <a:pt x="53269" y="47813"/>
                    <a:pt x="53210" y="47825"/>
                    <a:pt x="53162" y="47860"/>
                  </a:cubicBezTo>
                  <a:cubicBezTo>
                    <a:pt x="52876" y="47932"/>
                    <a:pt x="52590" y="48027"/>
                    <a:pt x="52317" y="48170"/>
                  </a:cubicBezTo>
                  <a:cubicBezTo>
                    <a:pt x="51813" y="48422"/>
                    <a:pt x="51497" y="48515"/>
                    <a:pt x="51266" y="48515"/>
                  </a:cubicBezTo>
                  <a:cubicBezTo>
                    <a:pt x="50764" y="48515"/>
                    <a:pt x="50654" y="48080"/>
                    <a:pt x="49864" y="47884"/>
                  </a:cubicBezTo>
                  <a:cubicBezTo>
                    <a:pt x="49829" y="47875"/>
                    <a:pt x="49789" y="47871"/>
                    <a:pt x="49745" y="47871"/>
                  </a:cubicBezTo>
                  <a:cubicBezTo>
                    <a:pt x="49353" y="47871"/>
                    <a:pt x="48605" y="48183"/>
                    <a:pt x="48130" y="48183"/>
                  </a:cubicBezTo>
                  <a:cubicBezTo>
                    <a:pt x="47801" y="48183"/>
                    <a:pt x="47603" y="48034"/>
                    <a:pt x="47745" y="47527"/>
                  </a:cubicBezTo>
                  <a:cubicBezTo>
                    <a:pt x="47768" y="47455"/>
                    <a:pt x="47733" y="47348"/>
                    <a:pt x="47661" y="47313"/>
                  </a:cubicBezTo>
                  <a:cubicBezTo>
                    <a:pt x="47543" y="47255"/>
                    <a:pt x="47418" y="47238"/>
                    <a:pt x="47295" y="47238"/>
                  </a:cubicBezTo>
                  <a:cubicBezTo>
                    <a:pt x="47120" y="47238"/>
                    <a:pt x="46948" y="47273"/>
                    <a:pt x="46803" y="47273"/>
                  </a:cubicBezTo>
                  <a:cubicBezTo>
                    <a:pt x="46733" y="47273"/>
                    <a:pt x="46669" y="47265"/>
                    <a:pt x="46613" y="47241"/>
                  </a:cubicBezTo>
                  <a:cubicBezTo>
                    <a:pt x="46256" y="47086"/>
                    <a:pt x="46185" y="46801"/>
                    <a:pt x="45816" y="46455"/>
                  </a:cubicBezTo>
                  <a:cubicBezTo>
                    <a:pt x="45782" y="46425"/>
                    <a:pt x="45735" y="46410"/>
                    <a:pt x="45688" y="46410"/>
                  </a:cubicBezTo>
                  <a:cubicBezTo>
                    <a:pt x="45588" y="46410"/>
                    <a:pt x="45486" y="46477"/>
                    <a:pt x="45494" y="46598"/>
                  </a:cubicBezTo>
                  <a:cubicBezTo>
                    <a:pt x="45518" y="46801"/>
                    <a:pt x="44494" y="47920"/>
                    <a:pt x="44220" y="48241"/>
                  </a:cubicBezTo>
                  <a:cubicBezTo>
                    <a:pt x="44220" y="48241"/>
                    <a:pt x="44208" y="48253"/>
                    <a:pt x="44208" y="48253"/>
                  </a:cubicBezTo>
                  <a:cubicBezTo>
                    <a:pt x="44208" y="48241"/>
                    <a:pt x="44220" y="48229"/>
                    <a:pt x="44220" y="48229"/>
                  </a:cubicBezTo>
                  <a:cubicBezTo>
                    <a:pt x="44292" y="47646"/>
                    <a:pt x="44423" y="47146"/>
                    <a:pt x="44780" y="46622"/>
                  </a:cubicBezTo>
                  <a:cubicBezTo>
                    <a:pt x="44863" y="46503"/>
                    <a:pt x="44744" y="46348"/>
                    <a:pt x="44613" y="46336"/>
                  </a:cubicBezTo>
                  <a:cubicBezTo>
                    <a:pt x="44583" y="46334"/>
                    <a:pt x="44554" y="46333"/>
                    <a:pt x="44525" y="46333"/>
                  </a:cubicBezTo>
                  <a:cubicBezTo>
                    <a:pt x="43826" y="46333"/>
                    <a:pt x="43373" y="46871"/>
                    <a:pt x="42744" y="47122"/>
                  </a:cubicBezTo>
                  <a:cubicBezTo>
                    <a:pt x="42030" y="47408"/>
                    <a:pt x="40637" y="47134"/>
                    <a:pt x="40077" y="47825"/>
                  </a:cubicBezTo>
                  <a:cubicBezTo>
                    <a:pt x="39803" y="48170"/>
                    <a:pt x="39934" y="48563"/>
                    <a:pt x="39767" y="48837"/>
                  </a:cubicBezTo>
                  <a:cubicBezTo>
                    <a:pt x="39458" y="49313"/>
                    <a:pt x="39458" y="49110"/>
                    <a:pt x="39005" y="49444"/>
                  </a:cubicBezTo>
                  <a:cubicBezTo>
                    <a:pt x="38863" y="49634"/>
                    <a:pt x="38755" y="49825"/>
                    <a:pt x="38672" y="50051"/>
                  </a:cubicBezTo>
                  <a:cubicBezTo>
                    <a:pt x="38578" y="50060"/>
                    <a:pt x="38486" y="50065"/>
                    <a:pt x="38397" y="50065"/>
                  </a:cubicBezTo>
                  <a:cubicBezTo>
                    <a:pt x="37803" y="50065"/>
                    <a:pt x="37333" y="49857"/>
                    <a:pt x="36981" y="49432"/>
                  </a:cubicBezTo>
                  <a:cubicBezTo>
                    <a:pt x="36553" y="49265"/>
                    <a:pt x="36280" y="49024"/>
                    <a:pt x="35801" y="49024"/>
                  </a:cubicBezTo>
                  <a:cubicBezTo>
                    <a:pt x="35735" y="49024"/>
                    <a:pt x="35664" y="49029"/>
                    <a:pt x="35588" y="49039"/>
                  </a:cubicBezTo>
                  <a:cubicBezTo>
                    <a:pt x="34585" y="49169"/>
                    <a:pt x="34229" y="49638"/>
                    <a:pt x="33547" y="49638"/>
                  </a:cubicBezTo>
                  <a:cubicBezTo>
                    <a:pt x="33290" y="49638"/>
                    <a:pt x="32988" y="49572"/>
                    <a:pt x="32588" y="49396"/>
                  </a:cubicBezTo>
                  <a:cubicBezTo>
                    <a:pt x="30481" y="48456"/>
                    <a:pt x="30683" y="46920"/>
                    <a:pt x="31350" y="45193"/>
                  </a:cubicBezTo>
                  <a:cubicBezTo>
                    <a:pt x="31481" y="44860"/>
                    <a:pt x="31743" y="44384"/>
                    <a:pt x="31576" y="44015"/>
                  </a:cubicBezTo>
                  <a:cubicBezTo>
                    <a:pt x="31552" y="43955"/>
                    <a:pt x="31469" y="43919"/>
                    <a:pt x="31409" y="43919"/>
                  </a:cubicBezTo>
                  <a:cubicBezTo>
                    <a:pt x="31372" y="43922"/>
                    <a:pt x="31337" y="43924"/>
                    <a:pt x="31304" y="43924"/>
                  </a:cubicBezTo>
                  <a:cubicBezTo>
                    <a:pt x="30534" y="43924"/>
                    <a:pt x="31001" y="43143"/>
                    <a:pt x="30635" y="42812"/>
                  </a:cubicBezTo>
                  <a:cubicBezTo>
                    <a:pt x="30338" y="42548"/>
                    <a:pt x="29943" y="42465"/>
                    <a:pt x="29520" y="42465"/>
                  </a:cubicBezTo>
                  <a:cubicBezTo>
                    <a:pt x="28876" y="42465"/>
                    <a:pt x="28167" y="42657"/>
                    <a:pt x="27635" y="42693"/>
                  </a:cubicBezTo>
                  <a:cubicBezTo>
                    <a:pt x="27341" y="42712"/>
                    <a:pt x="26709" y="42780"/>
                    <a:pt x="26165" y="42780"/>
                  </a:cubicBezTo>
                  <a:cubicBezTo>
                    <a:pt x="25672" y="42780"/>
                    <a:pt x="25252" y="42724"/>
                    <a:pt x="25218" y="42526"/>
                  </a:cubicBezTo>
                  <a:cubicBezTo>
                    <a:pt x="25158" y="42145"/>
                    <a:pt x="25670" y="41717"/>
                    <a:pt x="25837" y="41383"/>
                  </a:cubicBezTo>
                  <a:cubicBezTo>
                    <a:pt x="26230" y="40609"/>
                    <a:pt x="26528" y="39871"/>
                    <a:pt x="27004" y="39157"/>
                  </a:cubicBezTo>
                  <a:cubicBezTo>
                    <a:pt x="27397" y="38585"/>
                    <a:pt x="27706" y="38264"/>
                    <a:pt x="27790" y="37585"/>
                  </a:cubicBezTo>
                  <a:cubicBezTo>
                    <a:pt x="27790" y="37502"/>
                    <a:pt x="27718" y="37407"/>
                    <a:pt x="27647" y="37395"/>
                  </a:cubicBezTo>
                  <a:cubicBezTo>
                    <a:pt x="27412" y="37363"/>
                    <a:pt x="27114" y="37344"/>
                    <a:pt x="26787" y="37344"/>
                  </a:cubicBezTo>
                  <a:cubicBezTo>
                    <a:pt x="25755" y="37344"/>
                    <a:pt x="24428" y="37534"/>
                    <a:pt x="23813" y="38121"/>
                  </a:cubicBezTo>
                  <a:cubicBezTo>
                    <a:pt x="23670" y="38252"/>
                    <a:pt x="23563" y="38442"/>
                    <a:pt x="23432" y="38562"/>
                  </a:cubicBezTo>
                  <a:cubicBezTo>
                    <a:pt x="23396" y="38800"/>
                    <a:pt x="23361" y="39050"/>
                    <a:pt x="23313" y="39288"/>
                  </a:cubicBezTo>
                  <a:cubicBezTo>
                    <a:pt x="22813" y="39946"/>
                    <a:pt x="22247" y="40272"/>
                    <a:pt x="21617" y="40272"/>
                  </a:cubicBezTo>
                  <a:cubicBezTo>
                    <a:pt x="21437" y="40272"/>
                    <a:pt x="21253" y="40245"/>
                    <a:pt x="21063" y="40193"/>
                  </a:cubicBezTo>
                  <a:cubicBezTo>
                    <a:pt x="20989" y="40196"/>
                    <a:pt x="20914" y="40198"/>
                    <a:pt x="20840" y="40198"/>
                  </a:cubicBezTo>
                  <a:cubicBezTo>
                    <a:pt x="19698" y="40198"/>
                    <a:pt x="18554" y="39768"/>
                    <a:pt x="17872" y="38907"/>
                  </a:cubicBezTo>
                  <a:cubicBezTo>
                    <a:pt x="17312" y="38192"/>
                    <a:pt x="16753" y="37633"/>
                    <a:pt x="16800" y="36668"/>
                  </a:cubicBezTo>
                  <a:cubicBezTo>
                    <a:pt x="16836" y="36109"/>
                    <a:pt x="17038" y="34549"/>
                    <a:pt x="17193" y="34228"/>
                  </a:cubicBezTo>
                  <a:cubicBezTo>
                    <a:pt x="17300" y="33990"/>
                    <a:pt x="17669" y="33775"/>
                    <a:pt x="17824" y="33513"/>
                  </a:cubicBezTo>
                  <a:cubicBezTo>
                    <a:pt x="17884" y="33418"/>
                    <a:pt x="17657" y="33216"/>
                    <a:pt x="17693" y="33132"/>
                  </a:cubicBezTo>
                  <a:cubicBezTo>
                    <a:pt x="18408" y="31430"/>
                    <a:pt x="17884" y="31704"/>
                    <a:pt x="18860" y="30930"/>
                  </a:cubicBezTo>
                  <a:cubicBezTo>
                    <a:pt x="19564" y="30371"/>
                    <a:pt x="20261" y="30200"/>
                    <a:pt x="20954" y="30200"/>
                  </a:cubicBezTo>
                  <a:cubicBezTo>
                    <a:pt x="22050" y="30200"/>
                    <a:pt x="23136" y="30628"/>
                    <a:pt x="24223" y="30628"/>
                  </a:cubicBezTo>
                  <a:cubicBezTo>
                    <a:pt x="24586" y="30628"/>
                    <a:pt x="24949" y="30581"/>
                    <a:pt x="25313" y="30453"/>
                  </a:cubicBezTo>
                  <a:cubicBezTo>
                    <a:pt x="25670" y="30334"/>
                    <a:pt x="25980" y="29751"/>
                    <a:pt x="26409" y="29549"/>
                  </a:cubicBezTo>
                  <a:cubicBezTo>
                    <a:pt x="26793" y="29373"/>
                    <a:pt x="27099" y="29304"/>
                    <a:pt x="27377" y="29304"/>
                  </a:cubicBezTo>
                  <a:cubicBezTo>
                    <a:pt x="27874" y="29304"/>
                    <a:pt x="28282" y="29526"/>
                    <a:pt x="28885" y="29763"/>
                  </a:cubicBezTo>
                  <a:cubicBezTo>
                    <a:pt x="29254" y="29906"/>
                    <a:pt x="29468" y="30049"/>
                    <a:pt x="29861" y="30120"/>
                  </a:cubicBezTo>
                  <a:cubicBezTo>
                    <a:pt x="29930" y="30133"/>
                    <a:pt x="29998" y="30138"/>
                    <a:pt x="30067" y="30138"/>
                  </a:cubicBezTo>
                  <a:cubicBezTo>
                    <a:pt x="30352" y="30138"/>
                    <a:pt x="30642" y="30050"/>
                    <a:pt x="30938" y="30050"/>
                  </a:cubicBezTo>
                  <a:cubicBezTo>
                    <a:pt x="31171" y="30050"/>
                    <a:pt x="31407" y="30105"/>
                    <a:pt x="31647" y="30299"/>
                  </a:cubicBezTo>
                  <a:cubicBezTo>
                    <a:pt x="32028" y="30608"/>
                    <a:pt x="32243" y="30834"/>
                    <a:pt x="32374" y="31025"/>
                  </a:cubicBezTo>
                  <a:cubicBezTo>
                    <a:pt x="32374" y="31025"/>
                    <a:pt x="32374" y="31025"/>
                    <a:pt x="32374" y="31037"/>
                  </a:cubicBezTo>
                  <a:cubicBezTo>
                    <a:pt x="32433" y="31215"/>
                    <a:pt x="32409" y="31263"/>
                    <a:pt x="32457" y="31632"/>
                  </a:cubicBezTo>
                  <a:cubicBezTo>
                    <a:pt x="32338" y="31870"/>
                    <a:pt x="32124" y="32061"/>
                    <a:pt x="32362" y="32489"/>
                  </a:cubicBezTo>
                  <a:cubicBezTo>
                    <a:pt x="32790" y="33228"/>
                    <a:pt x="33362" y="33990"/>
                    <a:pt x="34267" y="34251"/>
                  </a:cubicBezTo>
                  <a:cubicBezTo>
                    <a:pt x="34281" y="34256"/>
                    <a:pt x="34296" y="34258"/>
                    <a:pt x="34311" y="34258"/>
                  </a:cubicBezTo>
                  <a:cubicBezTo>
                    <a:pt x="34378" y="34258"/>
                    <a:pt x="34442" y="34215"/>
                    <a:pt x="34481" y="34156"/>
                  </a:cubicBezTo>
                  <a:cubicBezTo>
                    <a:pt x="35326" y="32966"/>
                    <a:pt x="34850" y="32049"/>
                    <a:pt x="34314" y="30822"/>
                  </a:cubicBezTo>
                  <a:cubicBezTo>
                    <a:pt x="33695" y="29453"/>
                    <a:pt x="33683" y="28120"/>
                    <a:pt x="34910" y="27036"/>
                  </a:cubicBezTo>
                  <a:cubicBezTo>
                    <a:pt x="35767" y="26286"/>
                    <a:pt x="36874" y="26203"/>
                    <a:pt x="37743" y="25536"/>
                  </a:cubicBezTo>
                  <a:cubicBezTo>
                    <a:pt x="38374" y="25060"/>
                    <a:pt x="38696" y="24655"/>
                    <a:pt x="38529" y="23881"/>
                  </a:cubicBezTo>
                  <a:cubicBezTo>
                    <a:pt x="38505" y="23786"/>
                    <a:pt x="38315" y="23703"/>
                    <a:pt x="38303" y="23655"/>
                  </a:cubicBezTo>
                  <a:cubicBezTo>
                    <a:pt x="38112" y="23214"/>
                    <a:pt x="37922" y="22774"/>
                    <a:pt x="37720" y="22333"/>
                  </a:cubicBezTo>
                  <a:lnTo>
                    <a:pt x="37720" y="22333"/>
                  </a:lnTo>
                  <a:cubicBezTo>
                    <a:pt x="37791" y="22452"/>
                    <a:pt x="37850" y="22571"/>
                    <a:pt x="37910" y="22691"/>
                  </a:cubicBezTo>
                  <a:cubicBezTo>
                    <a:pt x="37992" y="22726"/>
                    <a:pt x="38063" y="23131"/>
                    <a:pt x="38202" y="23131"/>
                  </a:cubicBezTo>
                  <a:cubicBezTo>
                    <a:pt x="38204" y="23131"/>
                    <a:pt x="38206" y="23131"/>
                    <a:pt x="38208" y="23131"/>
                  </a:cubicBezTo>
                  <a:cubicBezTo>
                    <a:pt x="38215" y="23131"/>
                    <a:pt x="38222" y="23131"/>
                    <a:pt x="38228" y="23131"/>
                  </a:cubicBezTo>
                  <a:cubicBezTo>
                    <a:pt x="38444" y="23131"/>
                    <a:pt x="38633" y="23228"/>
                    <a:pt x="38803" y="23228"/>
                  </a:cubicBezTo>
                  <a:cubicBezTo>
                    <a:pt x="38945" y="23228"/>
                    <a:pt x="39074" y="23161"/>
                    <a:pt x="39196" y="22917"/>
                  </a:cubicBezTo>
                  <a:cubicBezTo>
                    <a:pt x="39279" y="22762"/>
                    <a:pt x="39101" y="22631"/>
                    <a:pt x="39101" y="22476"/>
                  </a:cubicBezTo>
                  <a:cubicBezTo>
                    <a:pt x="39113" y="22405"/>
                    <a:pt x="38553" y="21821"/>
                    <a:pt x="38589" y="21762"/>
                  </a:cubicBezTo>
                  <a:lnTo>
                    <a:pt x="38589" y="21762"/>
                  </a:lnTo>
                  <a:cubicBezTo>
                    <a:pt x="38577" y="21786"/>
                    <a:pt x="38886" y="22071"/>
                    <a:pt x="38874" y="22083"/>
                  </a:cubicBezTo>
                  <a:cubicBezTo>
                    <a:pt x="38898" y="22059"/>
                    <a:pt x="39029" y="22000"/>
                    <a:pt x="39184" y="21940"/>
                  </a:cubicBezTo>
                  <a:cubicBezTo>
                    <a:pt x="39255" y="21917"/>
                    <a:pt x="39327" y="21893"/>
                    <a:pt x="39386" y="21845"/>
                  </a:cubicBezTo>
                  <a:cubicBezTo>
                    <a:pt x="39529" y="21774"/>
                    <a:pt x="39660" y="21702"/>
                    <a:pt x="39732" y="21643"/>
                  </a:cubicBezTo>
                  <a:cubicBezTo>
                    <a:pt x="40756" y="20702"/>
                    <a:pt x="40910" y="20405"/>
                    <a:pt x="42232" y="20309"/>
                  </a:cubicBezTo>
                  <a:cubicBezTo>
                    <a:pt x="42294" y="20306"/>
                    <a:pt x="42357" y="20305"/>
                    <a:pt x="42419" y="20305"/>
                  </a:cubicBezTo>
                  <a:cubicBezTo>
                    <a:pt x="42703" y="20305"/>
                    <a:pt x="42986" y="20331"/>
                    <a:pt x="43269" y="20331"/>
                  </a:cubicBezTo>
                  <a:cubicBezTo>
                    <a:pt x="43400" y="20331"/>
                    <a:pt x="43530" y="20326"/>
                    <a:pt x="43661" y="20309"/>
                  </a:cubicBezTo>
                  <a:cubicBezTo>
                    <a:pt x="43816" y="20297"/>
                    <a:pt x="43935" y="20107"/>
                    <a:pt x="43792" y="19988"/>
                  </a:cubicBezTo>
                  <a:cubicBezTo>
                    <a:pt x="42041" y="18428"/>
                    <a:pt x="44732" y="17976"/>
                    <a:pt x="46304" y="17630"/>
                  </a:cubicBezTo>
                  <a:lnTo>
                    <a:pt x="46304" y="17630"/>
                  </a:lnTo>
                  <a:cubicBezTo>
                    <a:pt x="45899" y="17749"/>
                    <a:pt x="45566" y="17940"/>
                    <a:pt x="45768" y="18452"/>
                  </a:cubicBezTo>
                  <a:cubicBezTo>
                    <a:pt x="45909" y="18811"/>
                    <a:pt x="46078" y="18938"/>
                    <a:pt x="46256" y="18938"/>
                  </a:cubicBezTo>
                  <a:cubicBezTo>
                    <a:pt x="46632" y="18938"/>
                    <a:pt x="47052" y="18367"/>
                    <a:pt x="47352" y="18214"/>
                  </a:cubicBezTo>
                  <a:cubicBezTo>
                    <a:pt x="48423" y="17642"/>
                    <a:pt x="50150" y="18095"/>
                    <a:pt x="51174" y="17261"/>
                  </a:cubicBezTo>
                  <a:cubicBezTo>
                    <a:pt x="51233" y="17214"/>
                    <a:pt x="51233" y="17106"/>
                    <a:pt x="51197" y="17035"/>
                  </a:cubicBezTo>
                  <a:cubicBezTo>
                    <a:pt x="50912" y="16443"/>
                    <a:pt x="50588" y="16257"/>
                    <a:pt x="50246" y="16257"/>
                  </a:cubicBezTo>
                  <a:cubicBezTo>
                    <a:pt x="50017" y="16257"/>
                    <a:pt x="49781" y="16340"/>
                    <a:pt x="49542" y="16440"/>
                  </a:cubicBezTo>
                  <a:cubicBezTo>
                    <a:pt x="49531" y="16452"/>
                    <a:pt x="49519" y="16452"/>
                    <a:pt x="49495" y="16464"/>
                  </a:cubicBezTo>
                  <a:cubicBezTo>
                    <a:pt x="49223" y="16594"/>
                    <a:pt x="48939" y="16735"/>
                    <a:pt x="48679" y="16784"/>
                  </a:cubicBezTo>
                  <a:lnTo>
                    <a:pt x="48679" y="16784"/>
                  </a:lnTo>
                  <a:cubicBezTo>
                    <a:pt x="48680" y="16784"/>
                    <a:pt x="48678" y="16783"/>
                    <a:pt x="48675" y="16783"/>
                  </a:cubicBezTo>
                  <a:cubicBezTo>
                    <a:pt x="48614" y="16783"/>
                    <a:pt x="47933" y="16833"/>
                    <a:pt x="47911" y="16833"/>
                  </a:cubicBezTo>
                  <a:cubicBezTo>
                    <a:pt x="47387" y="16749"/>
                    <a:pt x="47078" y="16690"/>
                    <a:pt x="46911" y="16642"/>
                  </a:cubicBezTo>
                  <a:cubicBezTo>
                    <a:pt x="46899" y="16618"/>
                    <a:pt x="46899" y="16606"/>
                    <a:pt x="46887" y="16583"/>
                  </a:cubicBezTo>
                  <a:cubicBezTo>
                    <a:pt x="46875" y="16559"/>
                    <a:pt x="46864" y="16535"/>
                    <a:pt x="46852" y="16511"/>
                  </a:cubicBezTo>
                  <a:cubicBezTo>
                    <a:pt x="47114" y="16440"/>
                    <a:pt x="47626" y="16356"/>
                    <a:pt x="46744" y="15987"/>
                  </a:cubicBezTo>
                  <a:cubicBezTo>
                    <a:pt x="45887" y="15630"/>
                    <a:pt x="44887" y="15737"/>
                    <a:pt x="46768" y="15416"/>
                  </a:cubicBezTo>
                  <a:cubicBezTo>
                    <a:pt x="46875" y="15404"/>
                    <a:pt x="46923" y="15273"/>
                    <a:pt x="46899" y="15190"/>
                  </a:cubicBezTo>
                  <a:cubicBezTo>
                    <a:pt x="46769" y="14644"/>
                    <a:pt x="46324" y="14499"/>
                    <a:pt x="45815" y="14499"/>
                  </a:cubicBezTo>
                  <a:cubicBezTo>
                    <a:pt x="45391" y="14499"/>
                    <a:pt x="44922" y="14600"/>
                    <a:pt x="44554" y="14654"/>
                  </a:cubicBezTo>
                  <a:cubicBezTo>
                    <a:pt x="44054" y="14713"/>
                    <a:pt x="43589" y="14773"/>
                    <a:pt x="43173" y="15035"/>
                  </a:cubicBezTo>
                  <a:cubicBezTo>
                    <a:pt x="43042" y="15106"/>
                    <a:pt x="42970" y="15261"/>
                    <a:pt x="42851" y="15332"/>
                  </a:cubicBezTo>
                  <a:cubicBezTo>
                    <a:pt x="42540" y="15562"/>
                    <a:pt x="41969" y="15926"/>
                    <a:pt x="41820" y="15926"/>
                  </a:cubicBezTo>
                  <a:cubicBezTo>
                    <a:pt x="41729" y="15926"/>
                    <a:pt x="41792" y="15793"/>
                    <a:pt x="42161" y="15416"/>
                  </a:cubicBezTo>
                  <a:cubicBezTo>
                    <a:pt x="42992" y="14574"/>
                    <a:pt x="43872" y="14371"/>
                    <a:pt x="44783" y="14371"/>
                  </a:cubicBezTo>
                  <a:cubicBezTo>
                    <a:pt x="45629" y="14371"/>
                    <a:pt x="46501" y="14545"/>
                    <a:pt x="47385" y="14545"/>
                  </a:cubicBezTo>
                  <a:cubicBezTo>
                    <a:pt x="47596" y="14545"/>
                    <a:pt x="47807" y="14535"/>
                    <a:pt x="48018" y="14511"/>
                  </a:cubicBezTo>
                  <a:cubicBezTo>
                    <a:pt x="48649" y="14440"/>
                    <a:pt x="48459" y="14368"/>
                    <a:pt x="49042" y="14166"/>
                  </a:cubicBezTo>
                  <a:cubicBezTo>
                    <a:pt x="49650" y="13963"/>
                    <a:pt x="50543" y="13808"/>
                    <a:pt x="51126" y="13487"/>
                  </a:cubicBezTo>
                  <a:cubicBezTo>
                    <a:pt x="51185" y="13451"/>
                    <a:pt x="51221" y="13392"/>
                    <a:pt x="51221" y="13320"/>
                  </a:cubicBezTo>
                  <a:cubicBezTo>
                    <a:pt x="51174" y="11892"/>
                    <a:pt x="49185" y="11522"/>
                    <a:pt x="48054" y="11177"/>
                  </a:cubicBezTo>
                  <a:cubicBezTo>
                    <a:pt x="46161" y="10606"/>
                    <a:pt x="45840" y="9629"/>
                    <a:pt x="44363" y="8558"/>
                  </a:cubicBezTo>
                  <a:cubicBezTo>
                    <a:pt x="43963" y="8262"/>
                    <a:pt x="43810" y="8144"/>
                    <a:pt x="43511" y="8144"/>
                  </a:cubicBezTo>
                  <a:cubicBezTo>
                    <a:pt x="43401" y="8144"/>
                    <a:pt x="43271" y="8160"/>
                    <a:pt x="43101" y="8189"/>
                  </a:cubicBezTo>
                  <a:cubicBezTo>
                    <a:pt x="42327" y="8332"/>
                    <a:pt x="42958" y="9463"/>
                    <a:pt x="41708" y="9534"/>
                  </a:cubicBezTo>
                  <a:cubicBezTo>
                    <a:pt x="41565" y="9534"/>
                    <a:pt x="39255" y="7891"/>
                    <a:pt x="39029" y="7796"/>
                  </a:cubicBezTo>
                  <a:cubicBezTo>
                    <a:pt x="38283" y="7467"/>
                    <a:pt x="37033" y="7026"/>
                    <a:pt x="36045" y="7026"/>
                  </a:cubicBezTo>
                  <a:cubicBezTo>
                    <a:pt x="35710" y="7026"/>
                    <a:pt x="35404" y="7077"/>
                    <a:pt x="35160" y="7201"/>
                  </a:cubicBezTo>
                  <a:cubicBezTo>
                    <a:pt x="35088" y="7236"/>
                    <a:pt x="35053" y="7331"/>
                    <a:pt x="35076" y="7415"/>
                  </a:cubicBezTo>
                  <a:cubicBezTo>
                    <a:pt x="35255" y="8010"/>
                    <a:pt x="35588" y="8641"/>
                    <a:pt x="34850" y="8927"/>
                  </a:cubicBezTo>
                  <a:cubicBezTo>
                    <a:pt x="34791" y="8951"/>
                    <a:pt x="34731" y="8986"/>
                    <a:pt x="34719" y="9058"/>
                  </a:cubicBezTo>
                  <a:cubicBezTo>
                    <a:pt x="34707" y="9153"/>
                    <a:pt x="34695" y="9260"/>
                    <a:pt x="34683" y="9356"/>
                  </a:cubicBezTo>
                  <a:cubicBezTo>
                    <a:pt x="34660" y="9451"/>
                    <a:pt x="34695" y="9570"/>
                    <a:pt x="34814" y="9582"/>
                  </a:cubicBezTo>
                  <a:cubicBezTo>
                    <a:pt x="35481" y="9713"/>
                    <a:pt x="35374" y="10760"/>
                    <a:pt x="34707" y="10891"/>
                  </a:cubicBezTo>
                  <a:cubicBezTo>
                    <a:pt x="34648" y="10891"/>
                    <a:pt x="34588" y="10963"/>
                    <a:pt x="34576" y="11022"/>
                  </a:cubicBezTo>
                  <a:cubicBezTo>
                    <a:pt x="34576" y="11022"/>
                    <a:pt x="34576" y="11022"/>
                    <a:pt x="34576" y="11022"/>
                  </a:cubicBezTo>
                  <a:lnTo>
                    <a:pt x="34576" y="11022"/>
                  </a:lnTo>
                  <a:cubicBezTo>
                    <a:pt x="34574" y="11022"/>
                    <a:pt x="34470" y="12108"/>
                    <a:pt x="34576" y="12273"/>
                  </a:cubicBezTo>
                  <a:cubicBezTo>
                    <a:pt x="34074" y="12719"/>
                    <a:pt x="33680" y="12944"/>
                    <a:pt x="33395" y="12944"/>
                  </a:cubicBezTo>
                  <a:cubicBezTo>
                    <a:pt x="33186" y="12944"/>
                    <a:pt x="33036" y="12824"/>
                    <a:pt x="32945" y="12582"/>
                  </a:cubicBezTo>
                  <a:cubicBezTo>
                    <a:pt x="32707" y="12213"/>
                    <a:pt x="32588" y="11820"/>
                    <a:pt x="32588" y="11403"/>
                  </a:cubicBezTo>
                  <a:cubicBezTo>
                    <a:pt x="32362" y="11034"/>
                    <a:pt x="32445" y="10999"/>
                    <a:pt x="31981" y="10713"/>
                  </a:cubicBezTo>
                  <a:cubicBezTo>
                    <a:pt x="30945" y="10082"/>
                    <a:pt x="29171" y="10201"/>
                    <a:pt x="27980" y="9915"/>
                  </a:cubicBezTo>
                  <a:cubicBezTo>
                    <a:pt x="27402" y="9773"/>
                    <a:pt x="26343" y="9889"/>
                    <a:pt x="25850" y="9694"/>
                  </a:cubicBezTo>
                  <a:lnTo>
                    <a:pt x="25850" y="9694"/>
                  </a:lnTo>
                  <a:cubicBezTo>
                    <a:pt x="25863" y="9699"/>
                    <a:pt x="25874" y="9701"/>
                    <a:pt x="25883" y="9701"/>
                  </a:cubicBezTo>
                  <a:cubicBezTo>
                    <a:pt x="26069" y="9701"/>
                    <a:pt x="25271" y="8654"/>
                    <a:pt x="25041" y="8654"/>
                  </a:cubicBezTo>
                  <a:cubicBezTo>
                    <a:pt x="25005" y="8654"/>
                    <a:pt x="24983" y="8679"/>
                    <a:pt x="24980" y="8736"/>
                  </a:cubicBezTo>
                  <a:cubicBezTo>
                    <a:pt x="24992" y="8474"/>
                    <a:pt x="25123" y="8260"/>
                    <a:pt x="25313" y="8082"/>
                  </a:cubicBezTo>
                  <a:cubicBezTo>
                    <a:pt x="25337" y="8058"/>
                    <a:pt x="25373" y="8034"/>
                    <a:pt x="25408" y="7998"/>
                  </a:cubicBezTo>
                  <a:cubicBezTo>
                    <a:pt x="26361" y="7260"/>
                    <a:pt x="28659" y="7212"/>
                    <a:pt x="29361" y="6986"/>
                  </a:cubicBezTo>
                  <a:cubicBezTo>
                    <a:pt x="29373" y="6963"/>
                    <a:pt x="30108" y="6628"/>
                    <a:pt x="30027" y="6617"/>
                  </a:cubicBezTo>
                  <a:lnTo>
                    <a:pt x="30040" y="6617"/>
                  </a:lnTo>
                  <a:cubicBezTo>
                    <a:pt x="30076" y="6879"/>
                    <a:pt x="30147" y="7153"/>
                    <a:pt x="30171" y="7248"/>
                  </a:cubicBezTo>
                  <a:cubicBezTo>
                    <a:pt x="30201" y="7329"/>
                    <a:pt x="30275" y="7384"/>
                    <a:pt x="30362" y="7384"/>
                  </a:cubicBezTo>
                  <a:cubicBezTo>
                    <a:pt x="30377" y="7384"/>
                    <a:pt x="30393" y="7383"/>
                    <a:pt x="30409" y="7379"/>
                  </a:cubicBezTo>
                  <a:cubicBezTo>
                    <a:pt x="30683" y="7319"/>
                    <a:pt x="30997" y="7304"/>
                    <a:pt x="31321" y="7304"/>
                  </a:cubicBezTo>
                  <a:cubicBezTo>
                    <a:pt x="31651" y="7304"/>
                    <a:pt x="31991" y="7320"/>
                    <a:pt x="32311" y="7320"/>
                  </a:cubicBezTo>
                  <a:cubicBezTo>
                    <a:pt x="32675" y="7320"/>
                    <a:pt x="33013" y="7299"/>
                    <a:pt x="33278" y="7212"/>
                  </a:cubicBezTo>
                  <a:cubicBezTo>
                    <a:pt x="33409" y="7177"/>
                    <a:pt x="33862" y="7093"/>
                    <a:pt x="33898" y="6867"/>
                  </a:cubicBezTo>
                  <a:cubicBezTo>
                    <a:pt x="33945" y="6581"/>
                    <a:pt x="33957" y="6581"/>
                    <a:pt x="33886" y="6474"/>
                  </a:cubicBezTo>
                  <a:lnTo>
                    <a:pt x="33886" y="6474"/>
                  </a:lnTo>
                  <a:cubicBezTo>
                    <a:pt x="34433" y="6569"/>
                    <a:pt x="35053" y="6605"/>
                    <a:pt x="35481" y="6641"/>
                  </a:cubicBezTo>
                  <a:cubicBezTo>
                    <a:pt x="35556" y="6647"/>
                    <a:pt x="35629" y="6650"/>
                    <a:pt x="35702" y="6650"/>
                  </a:cubicBezTo>
                  <a:cubicBezTo>
                    <a:pt x="36046" y="6650"/>
                    <a:pt x="36367" y="6591"/>
                    <a:pt x="36701" y="6591"/>
                  </a:cubicBezTo>
                  <a:cubicBezTo>
                    <a:pt x="36966" y="6591"/>
                    <a:pt x="37239" y="6628"/>
                    <a:pt x="37541" y="6760"/>
                  </a:cubicBezTo>
                  <a:cubicBezTo>
                    <a:pt x="37874" y="6903"/>
                    <a:pt x="38101" y="7129"/>
                    <a:pt x="38434" y="7272"/>
                  </a:cubicBezTo>
                  <a:cubicBezTo>
                    <a:pt x="39218" y="7609"/>
                    <a:pt x="40672" y="8128"/>
                    <a:pt x="41813" y="8128"/>
                  </a:cubicBezTo>
                  <a:cubicBezTo>
                    <a:pt x="42162" y="8128"/>
                    <a:pt x="42482" y="8080"/>
                    <a:pt x="42744" y="7963"/>
                  </a:cubicBezTo>
                  <a:cubicBezTo>
                    <a:pt x="42875" y="7915"/>
                    <a:pt x="42851" y="7760"/>
                    <a:pt x="42792" y="7665"/>
                  </a:cubicBezTo>
                  <a:cubicBezTo>
                    <a:pt x="42673" y="7522"/>
                    <a:pt x="42280" y="7320"/>
                    <a:pt x="41911" y="7165"/>
                  </a:cubicBezTo>
                  <a:lnTo>
                    <a:pt x="41911" y="7165"/>
                  </a:lnTo>
                  <a:cubicBezTo>
                    <a:pt x="42244" y="7188"/>
                    <a:pt x="42613" y="7206"/>
                    <a:pt x="42869" y="7206"/>
                  </a:cubicBezTo>
                  <a:cubicBezTo>
                    <a:pt x="43006" y="7206"/>
                    <a:pt x="43111" y="7201"/>
                    <a:pt x="43161" y="7189"/>
                  </a:cubicBezTo>
                  <a:cubicBezTo>
                    <a:pt x="44137" y="6962"/>
                    <a:pt x="44839" y="6355"/>
                    <a:pt x="44363" y="5367"/>
                  </a:cubicBezTo>
                  <a:cubicBezTo>
                    <a:pt x="43923" y="4486"/>
                    <a:pt x="41815" y="3605"/>
                    <a:pt x="40898" y="3438"/>
                  </a:cubicBezTo>
                  <a:cubicBezTo>
                    <a:pt x="40369" y="3343"/>
                    <a:pt x="39830" y="3319"/>
                    <a:pt x="39290" y="3319"/>
                  </a:cubicBezTo>
                  <a:cubicBezTo>
                    <a:pt x="38749" y="3319"/>
                    <a:pt x="38208" y="3343"/>
                    <a:pt x="37672" y="3343"/>
                  </a:cubicBezTo>
                  <a:cubicBezTo>
                    <a:pt x="36565" y="3343"/>
                    <a:pt x="35755" y="3105"/>
                    <a:pt x="34719" y="2879"/>
                  </a:cubicBezTo>
                  <a:cubicBezTo>
                    <a:pt x="34422" y="2816"/>
                    <a:pt x="34121" y="2792"/>
                    <a:pt x="33818" y="2792"/>
                  </a:cubicBezTo>
                  <a:cubicBezTo>
                    <a:pt x="33428" y="2792"/>
                    <a:pt x="33036" y="2832"/>
                    <a:pt x="32647" y="2879"/>
                  </a:cubicBezTo>
                  <a:cubicBezTo>
                    <a:pt x="32969" y="2807"/>
                    <a:pt x="33290" y="2724"/>
                    <a:pt x="33612" y="2652"/>
                  </a:cubicBezTo>
                  <a:cubicBezTo>
                    <a:pt x="34103" y="2537"/>
                    <a:pt x="34555" y="2493"/>
                    <a:pt x="34989" y="2493"/>
                  </a:cubicBezTo>
                  <a:cubicBezTo>
                    <a:pt x="36039" y="2493"/>
                    <a:pt x="36984" y="2754"/>
                    <a:pt x="38112" y="2914"/>
                  </a:cubicBezTo>
                  <a:cubicBezTo>
                    <a:pt x="39327" y="3081"/>
                    <a:pt x="40506" y="2879"/>
                    <a:pt x="41696" y="3248"/>
                  </a:cubicBezTo>
                  <a:cubicBezTo>
                    <a:pt x="42315" y="3438"/>
                    <a:pt x="42875" y="3819"/>
                    <a:pt x="43458" y="4045"/>
                  </a:cubicBezTo>
                  <a:cubicBezTo>
                    <a:pt x="43756" y="4153"/>
                    <a:pt x="44935" y="4212"/>
                    <a:pt x="45078" y="4295"/>
                  </a:cubicBezTo>
                  <a:cubicBezTo>
                    <a:pt x="45089" y="4307"/>
                    <a:pt x="45101" y="4307"/>
                    <a:pt x="45113" y="4307"/>
                  </a:cubicBezTo>
                  <a:cubicBezTo>
                    <a:pt x="45066" y="4355"/>
                    <a:pt x="45006" y="4450"/>
                    <a:pt x="44911" y="4617"/>
                  </a:cubicBezTo>
                  <a:cubicBezTo>
                    <a:pt x="44875" y="4664"/>
                    <a:pt x="44875" y="4748"/>
                    <a:pt x="44911" y="4807"/>
                  </a:cubicBezTo>
                  <a:cubicBezTo>
                    <a:pt x="45268" y="5343"/>
                    <a:pt x="45566" y="5141"/>
                    <a:pt x="46137" y="5307"/>
                  </a:cubicBezTo>
                  <a:cubicBezTo>
                    <a:pt x="46292" y="5367"/>
                    <a:pt x="46399" y="5379"/>
                    <a:pt x="46483" y="5391"/>
                  </a:cubicBezTo>
                  <a:cubicBezTo>
                    <a:pt x="46506" y="5415"/>
                    <a:pt x="46530" y="5438"/>
                    <a:pt x="46554" y="5462"/>
                  </a:cubicBezTo>
                  <a:cubicBezTo>
                    <a:pt x="46483" y="5593"/>
                    <a:pt x="46459" y="5748"/>
                    <a:pt x="46530" y="5855"/>
                  </a:cubicBezTo>
                  <a:cubicBezTo>
                    <a:pt x="46562" y="5908"/>
                    <a:pt x="46613" y="5952"/>
                    <a:pt x="46675" y="5952"/>
                  </a:cubicBezTo>
                  <a:cubicBezTo>
                    <a:pt x="46682" y="5952"/>
                    <a:pt x="46689" y="5952"/>
                    <a:pt x="46697" y="5950"/>
                  </a:cubicBezTo>
                  <a:cubicBezTo>
                    <a:pt x="46733" y="5950"/>
                    <a:pt x="46756" y="5938"/>
                    <a:pt x="46792" y="5927"/>
                  </a:cubicBezTo>
                  <a:cubicBezTo>
                    <a:pt x="46816" y="6069"/>
                    <a:pt x="46852" y="6212"/>
                    <a:pt x="46935" y="6296"/>
                  </a:cubicBezTo>
                  <a:cubicBezTo>
                    <a:pt x="47316" y="6712"/>
                    <a:pt x="48566" y="7177"/>
                    <a:pt x="48935" y="7391"/>
                  </a:cubicBezTo>
                  <a:cubicBezTo>
                    <a:pt x="49471" y="7712"/>
                    <a:pt x="49995" y="7855"/>
                    <a:pt x="50578" y="8070"/>
                  </a:cubicBezTo>
                  <a:cubicBezTo>
                    <a:pt x="51174" y="8296"/>
                    <a:pt x="51626" y="8665"/>
                    <a:pt x="52221" y="8808"/>
                  </a:cubicBezTo>
                  <a:cubicBezTo>
                    <a:pt x="52235" y="8811"/>
                    <a:pt x="52249" y="8812"/>
                    <a:pt x="52264" y="8812"/>
                  </a:cubicBezTo>
                  <a:cubicBezTo>
                    <a:pt x="52415" y="8812"/>
                    <a:pt x="52618" y="8673"/>
                    <a:pt x="52719" y="8673"/>
                  </a:cubicBezTo>
                  <a:cubicBezTo>
                    <a:pt x="52729" y="8673"/>
                    <a:pt x="52737" y="8674"/>
                    <a:pt x="52745" y="8677"/>
                  </a:cubicBezTo>
                  <a:cubicBezTo>
                    <a:pt x="53233" y="8867"/>
                    <a:pt x="53864" y="9570"/>
                    <a:pt x="54376" y="9582"/>
                  </a:cubicBezTo>
                  <a:cubicBezTo>
                    <a:pt x="54407" y="9583"/>
                    <a:pt x="54437" y="9583"/>
                    <a:pt x="54465" y="9583"/>
                  </a:cubicBezTo>
                  <a:cubicBezTo>
                    <a:pt x="56007" y="9583"/>
                    <a:pt x="54384" y="8024"/>
                    <a:pt x="54174" y="7474"/>
                  </a:cubicBezTo>
                  <a:cubicBezTo>
                    <a:pt x="54174" y="7462"/>
                    <a:pt x="54174" y="7439"/>
                    <a:pt x="54162" y="7415"/>
                  </a:cubicBezTo>
                  <a:cubicBezTo>
                    <a:pt x="54139" y="7323"/>
                    <a:pt x="54067" y="7281"/>
                    <a:pt x="53994" y="7281"/>
                  </a:cubicBezTo>
                  <a:cubicBezTo>
                    <a:pt x="53952" y="7281"/>
                    <a:pt x="53910" y="7294"/>
                    <a:pt x="53876" y="7320"/>
                  </a:cubicBezTo>
                  <a:cubicBezTo>
                    <a:pt x="53876" y="7262"/>
                    <a:pt x="53876" y="7222"/>
                    <a:pt x="53872" y="7222"/>
                  </a:cubicBezTo>
                  <a:cubicBezTo>
                    <a:pt x="53871" y="7222"/>
                    <a:pt x="53868" y="7230"/>
                    <a:pt x="53864" y="7248"/>
                  </a:cubicBezTo>
                  <a:cubicBezTo>
                    <a:pt x="53897" y="7054"/>
                    <a:pt x="53870" y="6996"/>
                    <a:pt x="53839" y="6996"/>
                  </a:cubicBezTo>
                  <a:cubicBezTo>
                    <a:pt x="53835" y="6996"/>
                    <a:pt x="53832" y="6997"/>
                    <a:pt x="53829" y="6998"/>
                  </a:cubicBezTo>
                  <a:cubicBezTo>
                    <a:pt x="53852" y="6962"/>
                    <a:pt x="53876" y="6927"/>
                    <a:pt x="53924" y="6867"/>
                  </a:cubicBezTo>
                  <a:lnTo>
                    <a:pt x="53924" y="6867"/>
                  </a:lnTo>
                  <a:cubicBezTo>
                    <a:pt x="53918" y="6875"/>
                    <a:pt x="53923" y="6878"/>
                    <a:pt x="53936" y="6878"/>
                  </a:cubicBezTo>
                  <a:cubicBezTo>
                    <a:pt x="54027" y="6878"/>
                    <a:pt x="54515" y="6718"/>
                    <a:pt x="54567" y="6677"/>
                  </a:cubicBezTo>
                  <a:cubicBezTo>
                    <a:pt x="54674" y="6617"/>
                    <a:pt x="54674" y="6331"/>
                    <a:pt x="54710" y="6296"/>
                  </a:cubicBezTo>
                  <a:lnTo>
                    <a:pt x="54710" y="6296"/>
                  </a:lnTo>
                  <a:cubicBezTo>
                    <a:pt x="54666" y="6322"/>
                    <a:pt x="54637" y="6334"/>
                    <a:pt x="54620" y="6334"/>
                  </a:cubicBezTo>
                  <a:cubicBezTo>
                    <a:pt x="54553" y="6334"/>
                    <a:pt x="54665" y="6159"/>
                    <a:pt x="54769" y="6046"/>
                  </a:cubicBezTo>
                  <a:cubicBezTo>
                    <a:pt x="54805" y="6046"/>
                    <a:pt x="54853" y="6058"/>
                    <a:pt x="54888" y="6058"/>
                  </a:cubicBezTo>
                  <a:cubicBezTo>
                    <a:pt x="54865" y="6105"/>
                    <a:pt x="54841" y="6153"/>
                    <a:pt x="54805" y="6236"/>
                  </a:cubicBezTo>
                  <a:cubicBezTo>
                    <a:pt x="54803" y="6238"/>
                    <a:pt x="54807" y="6239"/>
                    <a:pt x="54814" y="6239"/>
                  </a:cubicBezTo>
                  <a:cubicBezTo>
                    <a:pt x="54857" y="6239"/>
                    <a:pt x="55044" y="6211"/>
                    <a:pt x="55126" y="6200"/>
                  </a:cubicBezTo>
                  <a:cubicBezTo>
                    <a:pt x="55234" y="6177"/>
                    <a:pt x="55281" y="6058"/>
                    <a:pt x="55257" y="5962"/>
                  </a:cubicBezTo>
                  <a:cubicBezTo>
                    <a:pt x="55019" y="4819"/>
                    <a:pt x="53186" y="4212"/>
                    <a:pt x="52209" y="3926"/>
                  </a:cubicBezTo>
                  <a:cubicBezTo>
                    <a:pt x="50757" y="3498"/>
                    <a:pt x="49423" y="3069"/>
                    <a:pt x="48030" y="2486"/>
                  </a:cubicBezTo>
                  <a:cubicBezTo>
                    <a:pt x="44089" y="843"/>
                    <a:pt x="39589" y="200"/>
                    <a:pt x="35326" y="33"/>
                  </a:cubicBezTo>
                  <a:cubicBezTo>
                    <a:pt x="34723" y="11"/>
                    <a:pt x="34119" y="1"/>
                    <a:pt x="3351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4392800" y="2117950"/>
              <a:ext cx="625" cy="325"/>
            </a:xfrm>
            <a:custGeom>
              <a:avLst/>
              <a:gdLst/>
              <a:ahLst/>
              <a:cxnLst/>
              <a:rect l="l" t="t" r="r" b="b"/>
              <a:pathLst>
                <a:path w="25" h="13" extrusionOk="0">
                  <a:moveTo>
                    <a:pt x="24" y="0"/>
                  </a:moveTo>
                  <a:cubicBezTo>
                    <a:pt x="12" y="0"/>
                    <a:pt x="12" y="0"/>
                    <a:pt x="0" y="12"/>
                  </a:cubicBezTo>
                  <a:cubicBezTo>
                    <a:pt x="12" y="12"/>
                    <a:pt x="12" y="0"/>
                    <a:pt x="24"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3768900" y="2144450"/>
              <a:ext cx="275" cy="800"/>
            </a:xfrm>
            <a:custGeom>
              <a:avLst/>
              <a:gdLst/>
              <a:ahLst/>
              <a:cxnLst/>
              <a:rect l="l" t="t" r="r" b="b"/>
              <a:pathLst>
                <a:path w="11" h="32" extrusionOk="0">
                  <a:moveTo>
                    <a:pt x="1" y="0"/>
                  </a:moveTo>
                  <a:cubicBezTo>
                    <a:pt x="6" y="22"/>
                    <a:pt x="9" y="32"/>
                    <a:pt x="10" y="32"/>
                  </a:cubicBezTo>
                  <a:cubicBezTo>
                    <a:pt x="10" y="32"/>
                    <a:pt x="7" y="19"/>
                    <a:pt x="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4255275" y="2306125"/>
              <a:ext cx="146475" cy="86025"/>
            </a:xfrm>
            <a:custGeom>
              <a:avLst/>
              <a:gdLst/>
              <a:ahLst/>
              <a:cxnLst/>
              <a:rect l="l" t="t" r="r" b="b"/>
              <a:pathLst>
                <a:path w="5859" h="3441" extrusionOk="0">
                  <a:moveTo>
                    <a:pt x="1519" y="1"/>
                  </a:moveTo>
                  <a:cubicBezTo>
                    <a:pt x="1477" y="1"/>
                    <a:pt x="1429" y="46"/>
                    <a:pt x="1394" y="46"/>
                  </a:cubicBezTo>
                  <a:lnTo>
                    <a:pt x="1382" y="46"/>
                  </a:lnTo>
                  <a:cubicBezTo>
                    <a:pt x="548" y="665"/>
                    <a:pt x="1" y="1987"/>
                    <a:pt x="906" y="2368"/>
                  </a:cubicBezTo>
                  <a:cubicBezTo>
                    <a:pt x="1035" y="2424"/>
                    <a:pt x="1197" y="2438"/>
                    <a:pt x="1361" y="2438"/>
                  </a:cubicBezTo>
                  <a:cubicBezTo>
                    <a:pt x="1514" y="2438"/>
                    <a:pt x="1668" y="2426"/>
                    <a:pt x="1799" y="2426"/>
                  </a:cubicBezTo>
                  <a:cubicBezTo>
                    <a:pt x="1824" y="2426"/>
                    <a:pt x="1847" y="2426"/>
                    <a:pt x="1870" y="2427"/>
                  </a:cubicBezTo>
                  <a:cubicBezTo>
                    <a:pt x="2573" y="2463"/>
                    <a:pt x="3013" y="2427"/>
                    <a:pt x="3573" y="2856"/>
                  </a:cubicBezTo>
                  <a:cubicBezTo>
                    <a:pt x="4028" y="3197"/>
                    <a:pt x="4755" y="3441"/>
                    <a:pt x="5338" y="3441"/>
                  </a:cubicBezTo>
                  <a:cubicBezTo>
                    <a:pt x="5365" y="3441"/>
                    <a:pt x="5392" y="3440"/>
                    <a:pt x="5418" y="3439"/>
                  </a:cubicBezTo>
                  <a:cubicBezTo>
                    <a:pt x="5692" y="3439"/>
                    <a:pt x="5823" y="3391"/>
                    <a:pt x="5835" y="3070"/>
                  </a:cubicBezTo>
                  <a:cubicBezTo>
                    <a:pt x="5859" y="2439"/>
                    <a:pt x="5311" y="2379"/>
                    <a:pt x="4894" y="2332"/>
                  </a:cubicBezTo>
                  <a:cubicBezTo>
                    <a:pt x="3977" y="2201"/>
                    <a:pt x="4227" y="1225"/>
                    <a:pt x="3501" y="808"/>
                  </a:cubicBezTo>
                  <a:cubicBezTo>
                    <a:pt x="3180" y="641"/>
                    <a:pt x="2834" y="689"/>
                    <a:pt x="2489" y="629"/>
                  </a:cubicBezTo>
                  <a:cubicBezTo>
                    <a:pt x="1977" y="534"/>
                    <a:pt x="1870" y="355"/>
                    <a:pt x="1560" y="22"/>
                  </a:cubicBezTo>
                  <a:cubicBezTo>
                    <a:pt x="1548" y="6"/>
                    <a:pt x="1534" y="1"/>
                    <a:pt x="151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3556975" y="3417150"/>
              <a:ext cx="57775" cy="54400"/>
            </a:xfrm>
            <a:custGeom>
              <a:avLst/>
              <a:gdLst/>
              <a:ahLst/>
              <a:cxnLst/>
              <a:rect l="l" t="t" r="r" b="b"/>
              <a:pathLst>
                <a:path w="2311" h="2176" extrusionOk="0">
                  <a:moveTo>
                    <a:pt x="655" y="0"/>
                  </a:moveTo>
                  <a:cubicBezTo>
                    <a:pt x="455" y="0"/>
                    <a:pt x="267" y="54"/>
                    <a:pt x="120" y="194"/>
                  </a:cubicBezTo>
                  <a:cubicBezTo>
                    <a:pt x="84" y="206"/>
                    <a:pt x="60" y="229"/>
                    <a:pt x="36" y="277"/>
                  </a:cubicBezTo>
                  <a:cubicBezTo>
                    <a:pt x="13" y="313"/>
                    <a:pt x="1" y="360"/>
                    <a:pt x="1" y="396"/>
                  </a:cubicBezTo>
                  <a:cubicBezTo>
                    <a:pt x="1" y="503"/>
                    <a:pt x="36" y="610"/>
                    <a:pt x="60" y="718"/>
                  </a:cubicBezTo>
                  <a:cubicBezTo>
                    <a:pt x="132" y="1051"/>
                    <a:pt x="215" y="1396"/>
                    <a:pt x="346" y="1706"/>
                  </a:cubicBezTo>
                  <a:cubicBezTo>
                    <a:pt x="445" y="1936"/>
                    <a:pt x="593" y="2176"/>
                    <a:pt x="858" y="2176"/>
                  </a:cubicBezTo>
                  <a:cubicBezTo>
                    <a:pt x="881" y="2176"/>
                    <a:pt x="905" y="2174"/>
                    <a:pt x="929" y="2170"/>
                  </a:cubicBezTo>
                  <a:cubicBezTo>
                    <a:pt x="1191" y="2122"/>
                    <a:pt x="1418" y="1872"/>
                    <a:pt x="1560" y="1658"/>
                  </a:cubicBezTo>
                  <a:cubicBezTo>
                    <a:pt x="1703" y="1444"/>
                    <a:pt x="1715" y="1360"/>
                    <a:pt x="1989" y="1230"/>
                  </a:cubicBezTo>
                  <a:cubicBezTo>
                    <a:pt x="2096" y="1170"/>
                    <a:pt x="2191" y="1134"/>
                    <a:pt x="2227" y="1003"/>
                  </a:cubicBezTo>
                  <a:cubicBezTo>
                    <a:pt x="2311" y="729"/>
                    <a:pt x="1965" y="527"/>
                    <a:pt x="1787" y="396"/>
                  </a:cubicBezTo>
                  <a:cubicBezTo>
                    <a:pt x="1501" y="214"/>
                    <a:pt x="1053" y="0"/>
                    <a:pt x="655"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4824700" y="2422200"/>
              <a:ext cx="321800" cy="831450"/>
            </a:xfrm>
            <a:custGeom>
              <a:avLst/>
              <a:gdLst/>
              <a:ahLst/>
              <a:cxnLst/>
              <a:rect l="l" t="t" r="r" b="b"/>
              <a:pathLst>
                <a:path w="12872" h="33258" extrusionOk="0">
                  <a:moveTo>
                    <a:pt x="10156" y="25264"/>
                  </a:moveTo>
                  <a:lnTo>
                    <a:pt x="10156" y="25264"/>
                  </a:lnTo>
                  <a:cubicBezTo>
                    <a:pt x="10192" y="25407"/>
                    <a:pt x="10240" y="25561"/>
                    <a:pt x="10287" y="25752"/>
                  </a:cubicBezTo>
                  <a:cubicBezTo>
                    <a:pt x="10371" y="26109"/>
                    <a:pt x="10430" y="26395"/>
                    <a:pt x="10478" y="26657"/>
                  </a:cubicBezTo>
                  <a:cubicBezTo>
                    <a:pt x="10371" y="26192"/>
                    <a:pt x="10264" y="25728"/>
                    <a:pt x="10156" y="25264"/>
                  </a:cubicBezTo>
                  <a:close/>
                  <a:moveTo>
                    <a:pt x="209" y="1"/>
                  </a:moveTo>
                  <a:cubicBezTo>
                    <a:pt x="154" y="1"/>
                    <a:pt x="105" y="33"/>
                    <a:pt x="72" y="82"/>
                  </a:cubicBezTo>
                  <a:cubicBezTo>
                    <a:pt x="24" y="118"/>
                    <a:pt x="0" y="177"/>
                    <a:pt x="24" y="249"/>
                  </a:cubicBezTo>
                  <a:cubicBezTo>
                    <a:pt x="774" y="4071"/>
                    <a:pt x="4227" y="6333"/>
                    <a:pt x="5668" y="9917"/>
                  </a:cubicBezTo>
                  <a:cubicBezTo>
                    <a:pt x="6906" y="13012"/>
                    <a:pt x="7478" y="16394"/>
                    <a:pt x="8430" y="19572"/>
                  </a:cubicBezTo>
                  <a:cubicBezTo>
                    <a:pt x="9371" y="22740"/>
                    <a:pt x="10014" y="25919"/>
                    <a:pt x="10609" y="29145"/>
                  </a:cubicBezTo>
                  <a:cubicBezTo>
                    <a:pt x="10760" y="30006"/>
                    <a:pt x="11219" y="33258"/>
                    <a:pt x="12586" y="33258"/>
                  </a:cubicBezTo>
                  <a:cubicBezTo>
                    <a:pt x="12617" y="33258"/>
                    <a:pt x="12648" y="33256"/>
                    <a:pt x="12681" y="33253"/>
                  </a:cubicBezTo>
                  <a:cubicBezTo>
                    <a:pt x="12788" y="33241"/>
                    <a:pt x="12871" y="33181"/>
                    <a:pt x="12871" y="33062"/>
                  </a:cubicBezTo>
                  <a:cubicBezTo>
                    <a:pt x="12538" y="20918"/>
                    <a:pt x="8180" y="9405"/>
                    <a:pt x="370" y="94"/>
                  </a:cubicBezTo>
                  <a:cubicBezTo>
                    <a:pt x="346" y="58"/>
                    <a:pt x="322" y="34"/>
                    <a:pt x="286" y="22"/>
                  </a:cubicBezTo>
                  <a:cubicBezTo>
                    <a:pt x="260" y="8"/>
                    <a:pt x="234" y="1"/>
                    <a:pt x="20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4433875" y="2133725"/>
              <a:ext cx="96475" cy="62525"/>
            </a:xfrm>
            <a:custGeom>
              <a:avLst/>
              <a:gdLst/>
              <a:ahLst/>
              <a:cxnLst/>
              <a:rect l="l" t="t" r="r" b="b"/>
              <a:pathLst>
                <a:path w="3859" h="2501" extrusionOk="0">
                  <a:moveTo>
                    <a:pt x="1896" y="5"/>
                  </a:moveTo>
                  <a:cubicBezTo>
                    <a:pt x="1878" y="5"/>
                    <a:pt x="1861" y="7"/>
                    <a:pt x="1846" y="12"/>
                  </a:cubicBezTo>
                  <a:lnTo>
                    <a:pt x="1834" y="12"/>
                  </a:lnTo>
                  <a:cubicBezTo>
                    <a:pt x="1620" y="48"/>
                    <a:pt x="1" y="1"/>
                    <a:pt x="310" y="620"/>
                  </a:cubicBezTo>
                  <a:cubicBezTo>
                    <a:pt x="441" y="858"/>
                    <a:pt x="917" y="989"/>
                    <a:pt x="1132" y="1132"/>
                  </a:cubicBezTo>
                  <a:cubicBezTo>
                    <a:pt x="1608" y="1441"/>
                    <a:pt x="1929" y="1917"/>
                    <a:pt x="2394" y="2227"/>
                  </a:cubicBezTo>
                  <a:cubicBezTo>
                    <a:pt x="2624" y="2370"/>
                    <a:pt x="2919" y="2500"/>
                    <a:pt x="3175" y="2500"/>
                  </a:cubicBezTo>
                  <a:cubicBezTo>
                    <a:pt x="3410" y="2500"/>
                    <a:pt x="3612" y="2391"/>
                    <a:pt x="3703" y="2084"/>
                  </a:cubicBezTo>
                  <a:cubicBezTo>
                    <a:pt x="3787" y="1798"/>
                    <a:pt x="3858" y="1298"/>
                    <a:pt x="3691" y="1048"/>
                  </a:cubicBezTo>
                  <a:cubicBezTo>
                    <a:pt x="3560" y="858"/>
                    <a:pt x="3120" y="703"/>
                    <a:pt x="2929" y="584"/>
                  </a:cubicBezTo>
                  <a:cubicBezTo>
                    <a:pt x="2608" y="393"/>
                    <a:pt x="2298" y="215"/>
                    <a:pt x="1977" y="24"/>
                  </a:cubicBezTo>
                  <a:cubicBezTo>
                    <a:pt x="1949" y="10"/>
                    <a:pt x="1921" y="5"/>
                    <a:pt x="1896" y="5"/>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3614125" y="4495475"/>
              <a:ext cx="588200" cy="91450"/>
            </a:xfrm>
            <a:custGeom>
              <a:avLst/>
              <a:gdLst/>
              <a:ahLst/>
              <a:cxnLst/>
              <a:rect l="l" t="t" r="r" b="b"/>
              <a:pathLst>
                <a:path w="23528" h="3658" extrusionOk="0">
                  <a:moveTo>
                    <a:pt x="22412" y="0"/>
                  </a:moveTo>
                  <a:cubicBezTo>
                    <a:pt x="21555" y="0"/>
                    <a:pt x="20563" y="308"/>
                    <a:pt x="19932" y="483"/>
                  </a:cubicBezTo>
                  <a:cubicBezTo>
                    <a:pt x="18408" y="1042"/>
                    <a:pt x="16919" y="1733"/>
                    <a:pt x="15407" y="2316"/>
                  </a:cubicBezTo>
                  <a:cubicBezTo>
                    <a:pt x="14586" y="2638"/>
                    <a:pt x="13550" y="2840"/>
                    <a:pt x="12502" y="2995"/>
                  </a:cubicBezTo>
                  <a:cubicBezTo>
                    <a:pt x="12312" y="3007"/>
                    <a:pt x="12121" y="3031"/>
                    <a:pt x="11895" y="3066"/>
                  </a:cubicBezTo>
                  <a:lnTo>
                    <a:pt x="11883" y="3066"/>
                  </a:lnTo>
                  <a:cubicBezTo>
                    <a:pt x="11193" y="3150"/>
                    <a:pt x="10526" y="3209"/>
                    <a:pt x="9931" y="3245"/>
                  </a:cubicBezTo>
                  <a:cubicBezTo>
                    <a:pt x="9883" y="3257"/>
                    <a:pt x="9847" y="3269"/>
                    <a:pt x="9811" y="3304"/>
                  </a:cubicBezTo>
                  <a:cubicBezTo>
                    <a:pt x="9788" y="3269"/>
                    <a:pt x="9752" y="3257"/>
                    <a:pt x="9692" y="3245"/>
                  </a:cubicBezTo>
                  <a:cubicBezTo>
                    <a:pt x="6736" y="3132"/>
                    <a:pt x="3727" y="2549"/>
                    <a:pt x="765" y="2549"/>
                  </a:cubicBezTo>
                  <a:cubicBezTo>
                    <a:pt x="601" y="2549"/>
                    <a:pt x="438" y="2551"/>
                    <a:pt x="275" y="2554"/>
                  </a:cubicBezTo>
                  <a:cubicBezTo>
                    <a:pt x="72" y="2566"/>
                    <a:pt x="1" y="2900"/>
                    <a:pt x="227" y="2935"/>
                  </a:cubicBezTo>
                  <a:cubicBezTo>
                    <a:pt x="429" y="2959"/>
                    <a:pt x="632" y="2983"/>
                    <a:pt x="834" y="3019"/>
                  </a:cubicBezTo>
                  <a:cubicBezTo>
                    <a:pt x="965" y="3054"/>
                    <a:pt x="1168" y="3078"/>
                    <a:pt x="1394" y="3090"/>
                  </a:cubicBezTo>
                  <a:cubicBezTo>
                    <a:pt x="3858" y="3435"/>
                    <a:pt x="6347" y="3626"/>
                    <a:pt x="8847" y="3638"/>
                  </a:cubicBezTo>
                  <a:cubicBezTo>
                    <a:pt x="9133" y="3638"/>
                    <a:pt x="9407" y="3638"/>
                    <a:pt x="9692" y="3626"/>
                  </a:cubicBezTo>
                  <a:cubicBezTo>
                    <a:pt x="9740" y="3626"/>
                    <a:pt x="9788" y="3614"/>
                    <a:pt x="9811" y="3590"/>
                  </a:cubicBezTo>
                  <a:cubicBezTo>
                    <a:pt x="9847" y="3614"/>
                    <a:pt x="9883" y="3626"/>
                    <a:pt x="9931" y="3626"/>
                  </a:cubicBezTo>
                  <a:cubicBezTo>
                    <a:pt x="10145" y="3626"/>
                    <a:pt x="10359" y="3614"/>
                    <a:pt x="10573" y="3614"/>
                  </a:cubicBezTo>
                  <a:cubicBezTo>
                    <a:pt x="10683" y="3644"/>
                    <a:pt x="10812" y="3657"/>
                    <a:pt x="10955" y="3657"/>
                  </a:cubicBezTo>
                  <a:cubicBezTo>
                    <a:pt x="11153" y="3657"/>
                    <a:pt x="11379" y="3632"/>
                    <a:pt x="11621" y="3590"/>
                  </a:cubicBezTo>
                  <a:cubicBezTo>
                    <a:pt x="13764" y="3543"/>
                    <a:pt x="16110" y="3447"/>
                    <a:pt x="17967" y="2709"/>
                  </a:cubicBezTo>
                  <a:cubicBezTo>
                    <a:pt x="19444" y="2114"/>
                    <a:pt x="20884" y="1447"/>
                    <a:pt x="22408" y="923"/>
                  </a:cubicBezTo>
                  <a:cubicBezTo>
                    <a:pt x="22742" y="804"/>
                    <a:pt x="23182" y="768"/>
                    <a:pt x="23444" y="506"/>
                  </a:cubicBezTo>
                  <a:cubicBezTo>
                    <a:pt x="23527" y="423"/>
                    <a:pt x="23516" y="268"/>
                    <a:pt x="23408" y="209"/>
                  </a:cubicBezTo>
                  <a:cubicBezTo>
                    <a:pt x="23128" y="58"/>
                    <a:pt x="22782" y="0"/>
                    <a:pt x="2241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6"/>
            <p:cNvSpPr/>
            <p:nvPr/>
          </p:nvSpPr>
          <p:spPr>
            <a:xfrm>
              <a:off x="2669675" y="2505800"/>
              <a:ext cx="2486350" cy="2080925"/>
            </a:xfrm>
            <a:custGeom>
              <a:avLst/>
              <a:gdLst/>
              <a:ahLst/>
              <a:cxnLst/>
              <a:rect l="l" t="t" r="r" b="b"/>
              <a:pathLst>
                <a:path w="99454" h="83237" extrusionOk="0">
                  <a:moveTo>
                    <a:pt x="89619" y="0"/>
                  </a:moveTo>
                  <a:cubicBezTo>
                    <a:pt x="80891" y="32445"/>
                    <a:pt x="51257" y="56341"/>
                    <a:pt x="16050" y="56341"/>
                  </a:cubicBezTo>
                  <a:cubicBezTo>
                    <a:pt x="10537" y="56341"/>
                    <a:pt x="5179" y="55745"/>
                    <a:pt x="0" y="54638"/>
                  </a:cubicBezTo>
                  <a:lnTo>
                    <a:pt x="0" y="54638"/>
                  </a:lnTo>
                  <a:cubicBezTo>
                    <a:pt x="8727" y="71616"/>
                    <a:pt x="26420" y="83237"/>
                    <a:pt x="46827" y="83237"/>
                  </a:cubicBezTo>
                  <a:cubicBezTo>
                    <a:pt x="75891" y="83237"/>
                    <a:pt x="99453" y="59686"/>
                    <a:pt x="99453" y="30623"/>
                  </a:cubicBezTo>
                  <a:cubicBezTo>
                    <a:pt x="99453" y="19193"/>
                    <a:pt x="95810" y="8620"/>
                    <a:pt x="89619" y="0"/>
                  </a:cubicBezTo>
                  <a:close/>
                </a:path>
              </a:pathLst>
            </a:custGeom>
            <a:solidFill>
              <a:srgbClr val="043A5B">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36"/>
          <p:cNvGrpSpPr/>
          <p:nvPr/>
        </p:nvGrpSpPr>
        <p:grpSpPr>
          <a:xfrm flipH="1">
            <a:off x="1832914" y="2467794"/>
            <a:ext cx="446222" cy="77476"/>
            <a:chOff x="6146875" y="1767300"/>
            <a:chExt cx="331025" cy="57475"/>
          </a:xfrm>
        </p:grpSpPr>
        <p:sp>
          <p:nvSpPr>
            <p:cNvPr id="544" name="Google Shape;544;p36"/>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55013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9"/>
          <p:cNvSpPr txBox="1">
            <a:spLocks noGrp="1"/>
          </p:cNvSpPr>
          <p:nvPr>
            <p:ph type="title"/>
          </p:nvPr>
        </p:nvSpPr>
        <p:spPr>
          <a:xfrm>
            <a:off x="198773" y="198000"/>
            <a:ext cx="162160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dirty="0"/>
              <a:t>Iššūkis Nr. </a:t>
            </a:r>
            <a:r>
              <a:rPr lang="en-US" dirty="0"/>
              <a:t>2</a:t>
            </a:r>
            <a:endParaRPr dirty="0"/>
          </a:p>
        </p:txBody>
      </p:sp>
      <p:sp>
        <p:nvSpPr>
          <p:cNvPr id="653" name="Google Shape;653;p39"/>
          <p:cNvSpPr txBox="1">
            <a:spLocks noGrp="1"/>
          </p:cNvSpPr>
          <p:nvPr>
            <p:ph type="subTitle" idx="1"/>
          </p:nvPr>
        </p:nvSpPr>
        <p:spPr>
          <a:xfrm>
            <a:off x="2662911" y="569553"/>
            <a:ext cx="6171127" cy="85492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lt-LT" sz="1300" b="1" dirty="0"/>
              <a:t>Problematika</a:t>
            </a:r>
          </a:p>
          <a:p>
            <a:pPr marL="0" lvl="0" indent="0" algn="just" rtl="0">
              <a:spcBef>
                <a:spcPts val="0"/>
              </a:spcBef>
              <a:spcAft>
                <a:spcPts val="0"/>
              </a:spcAft>
              <a:buNone/>
            </a:pPr>
            <a:r>
              <a:rPr lang="lt-LT" sz="1300" dirty="0">
                <a:solidFill>
                  <a:srgbClr val="002060"/>
                </a:solidFill>
              </a:rPr>
              <a:t>Visuomenei ir skirtingoms institucijoms, siekiant priimti su klimato kaita susijusius sprendimus, didėja h/m duomenų poreikis.</a:t>
            </a:r>
          </a:p>
        </p:txBody>
      </p:sp>
      <p:sp>
        <p:nvSpPr>
          <p:cNvPr id="657" name="Google Shape;657;p39"/>
          <p:cNvSpPr txBox="1">
            <a:spLocks noGrp="1"/>
          </p:cNvSpPr>
          <p:nvPr>
            <p:ph type="subTitle" idx="6"/>
          </p:nvPr>
        </p:nvSpPr>
        <p:spPr>
          <a:xfrm>
            <a:off x="331206" y="3754404"/>
            <a:ext cx="8600367" cy="107728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lt-LT" sz="1300" b="1" dirty="0"/>
              <a:t>Numatomas pokytis</a:t>
            </a:r>
          </a:p>
          <a:p>
            <a:pPr marL="0" lvl="0" indent="0" algn="just" rtl="0">
              <a:spcBef>
                <a:spcPts val="0"/>
              </a:spcBef>
              <a:spcAft>
                <a:spcPts val="0"/>
              </a:spcAft>
              <a:buNone/>
            </a:pPr>
            <a:r>
              <a:rPr lang="lt-LT" sz="1300" dirty="0"/>
              <a:t>Visuomenei ir ūkio subjektams yra prieinamas maksimaliai galimas</a:t>
            </a:r>
            <a:r>
              <a:rPr lang="en-US" sz="1300" dirty="0"/>
              <a:t> LHMT kaupiam</a:t>
            </a:r>
            <a:r>
              <a:rPr lang="lt-LT" sz="1300" dirty="0"/>
              <a:t>ų h/m duomenų kiekis.</a:t>
            </a:r>
          </a:p>
          <a:p>
            <a:pPr marL="0" lvl="0" indent="0" algn="just" rtl="0">
              <a:spcBef>
                <a:spcPts val="0"/>
              </a:spcBef>
              <a:spcAft>
                <a:spcPts val="0"/>
              </a:spcAft>
              <a:buNone/>
            </a:pPr>
            <a:endParaRPr lang="lt-LT" sz="600" dirty="0"/>
          </a:p>
          <a:p>
            <a:pPr marL="0" lvl="0" indent="0" algn="just" rtl="0">
              <a:spcBef>
                <a:spcPts val="0"/>
              </a:spcBef>
              <a:spcAft>
                <a:spcPts val="0"/>
              </a:spcAft>
              <a:buNone/>
            </a:pPr>
            <a:r>
              <a:rPr lang="lt-LT" sz="1300" dirty="0"/>
              <a:t>Atverti </a:t>
            </a:r>
            <a:r>
              <a:rPr lang="en-US" sz="1300" dirty="0"/>
              <a:t>LHMT kaupiami </a:t>
            </a:r>
            <a:r>
              <a:rPr lang="lt-LT" sz="1300" dirty="0"/>
              <a:t>h/m duomenys visuomenei ir jų panaudojimas sudaro sąlygas efektyvesniam prisitaikymui prie klimato kaitos keliamų grėsmių.</a:t>
            </a:r>
          </a:p>
        </p:txBody>
      </p:sp>
      <p:sp>
        <p:nvSpPr>
          <p:cNvPr id="67" name="Google Shape;655;p39">
            <a:extLst>
              <a:ext uri="{FF2B5EF4-FFF2-40B4-BE49-F238E27FC236}">
                <a16:creationId xmlns:a16="http://schemas.microsoft.com/office/drawing/2014/main" id="{97EB9EEE-42DB-4C3D-A7C7-DFDFE3A507F2}"/>
              </a:ext>
            </a:extLst>
          </p:cNvPr>
          <p:cNvSpPr txBox="1">
            <a:spLocks/>
          </p:cNvSpPr>
          <p:nvPr/>
        </p:nvSpPr>
        <p:spPr>
          <a:xfrm>
            <a:off x="2662911" y="1919196"/>
            <a:ext cx="6083394" cy="15417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9pPr>
          </a:lstStyle>
          <a:p>
            <a:pPr marL="0" indent="0" algn="just"/>
            <a:r>
              <a:rPr lang="lt-LT" sz="1300" b="1" dirty="0"/>
              <a:t>Esama situacija</a:t>
            </a:r>
          </a:p>
          <a:p>
            <a:pPr marL="0" indent="0" algn="just"/>
            <a:r>
              <a:rPr lang="lt-LT" sz="1300" dirty="0"/>
              <a:t>Nemažai LHMT turimų h/m duomenų ir informacijos neatlygintinai yra teikiama ir prieinama visuomenei bei mokslo įstaigoms. Kai kurie turimi istoriniai duomenys yra prieinami tik atvykus į LHMT archyvą. Dalį LHMT biudžeto sudaro pajamos, gaunamos už h/m duomenų paruošimą ir teikimą. </a:t>
            </a:r>
          </a:p>
          <a:p>
            <a:pPr marL="0" indent="0" algn="just"/>
            <a:endParaRPr lang="lt-LT" sz="1200" dirty="0"/>
          </a:p>
        </p:txBody>
      </p:sp>
      <p:grpSp>
        <p:nvGrpSpPr>
          <p:cNvPr id="86" name="Google Shape;2427;p58">
            <a:extLst>
              <a:ext uri="{FF2B5EF4-FFF2-40B4-BE49-F238E27FC236}">
                <a16:creationId xmlns:a16="http://schemas.microsoft.com/office/drawing/2014/main" id="{199CD741-8D32-4AA5-B66A-61C9658A09B3}"/>
              </a:ext>
            </a:extLst>
          </p:cNvPr>
          <p:cNvGrpSpPr>
            <a:grpSpLocks noChangeAspect="1"/>
          </p:cNvGrpSpPr>
          <p:nvPr/>
        </p:nvGrpSpPr>
        <p:grpSpPr>
          <a:xfrm>
            <a:off x="309962" y="1144273"/>
            <a:ext cx="1923203" cy="1926821"/>
            <a:chOff x="1156375" y="351650"/>
            <a:chExt cx="5308725" cy="4999350"/>
          </a:xfrm>
        </p:grpSpPr>
        <p:sp>
          <p:nvSpPr>
            <p:cNvPr id="87" name="Google Shape;2428;p58">
              <a:extLst>
                <a:ext uri="{FF2B5EF4-FFF2-40B4-BE49-F238E27FC236}">
                  <a16:creationId xmlns:a16="http://schemas.microsoft.com/office/drawing/2014/main" id="{93D7CA8D-907D-4792-9146-D2BC28BECF20}"/>
                </a:ext>
              </a:extLst>
            </p:cNvPr>
            <p:cNvSpPr/>
            <p:nvPr/>
          </p:nvSpPr>
          <p:spPr>
            <a:xfrm>
              <a:off x="1388250" y="4883175"/>
              <a:ext cx="5012275" cy="415250"/>
            </a:xfrm>
            <a:custGeom>
              <a:avLst/>
              <a:gdLst/>
              <a:ahLst/>
              <a:cxnLst/>
              <a:rect l="l" t="t" r="r" b="b"/>
              <a:pathLst>
                <a:path w="200491" h="16610" extrusionOk="0">
                  <a:moveTo>
                    <a:pt x="100251" y="0"/>
                  </a:moveTo>
                  <a:cubicBezTo>
                    <a:pt x="73665" y="0"/>
                    <a:pt x="48162" y="869"/>
                    <a:pt x="29362" y="2429"/>
                  </a:cubicBezTo>
                  <a:cubicBezTo>
                    <a:pt x="10562" y="3989"/>
                    <a:pt x="1" y="6096"/>
                    <a:pt x="1" y="8299"/>
                  </a:cubicBezTo>
                  <a:cubicBezTo>
                    <a:pt x="1" y="10514"/>
                    <a:pt x="10562" y="12621"/>
                    <a:pt x="29362" y="14181"/>
                  </a:cubicBezTo>
                  <a:cubicBezTo>
                    <a:pt x="48162" y="15740"/>
                    <a:pt x="73665" y="16610"/>
                    <a:pt x="100251" y="16610"/>
                  </a:cubicBezTo>
                  <a:cubicBezTo>
                    <a:pt x="126838" y="16610"/>
                    <a:pt x="152329" y="15740"/>
                    <a:pt x="171129" y="14181"/>
                  </a:cubicBezTo>
                  <a:cubicBezTo>
                    <a:pt x="189929" y="12621"/>
                    <a:pt x="200490" y="10514"/>
                    <a:pt x="200490" y="8299"/>
                  </a:cubicBezTo>
                  <a:cubicBezTo>
                    <a:pt x="200490" y="6096"/>
                    <a:pt x="189929" y="3989"/>
                    <a:pt x="171129" y="2429"/>
                  </a:cubicBezTo>
                  <a:cubicBezTo>
                    <a:pt x="152329" y="869"/>
                    <a:pt x="126838" y="0"/>
                    <a:pt x="100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29;p58">
              <a:extLst>
                <a:ext uri="{FF2B5EF4-FFF2-40B4-BE49-F238E27FC236}">
                  <a16:creationId xmlns:a16="http://schemas.microsoft.com/office/drawing/2014/main" id="{9E4C1BBF-A781-4237-B642-17DF92FAD9DB}"/>
                </a:ext>
              </a:extLst>
            </p:cNvPr>
            <p:cNvSpPr/>
            <p:nvPr/>
          </p:nvSpPr>
          <p:spPr>
            <a:xfrm>
              <a:off x="1156375" y="544550"/>
              <a:ext cx="3060825" cy="3061100"/>
            </a:xfrm>
            <a:custGeom>
              <a:avLst/>
              <a:gdLst/>
              <a:ahLst/>
              <a:cxnLst/>
              <a:rect l="l" t="t" r="r" b="b"/>
              <a:pathLst>
                <a:path w="122433" h="122444" extrusionOk="0">
                  <a:moveTo>
                    <a:pt x="61223" y="0"/>
                  </a:moveTo>
                  <a:cubicBezTo>
                    <a:pt x="44983" y="0"/>
                    <a:pt x="29409" y="6453"/>
                    <a:pt x="17932" y="17931"/>
                  </a:cubicBezTo>
                  <a:cubicBezTo>
                    <a:pt x="6454" y="29420"/>
                    <a:pt x="1" y="44982"/>
                    <a:pt x="1" y="61222"/>
                  </a:cubicBezTo>
                  <a:cubicBezTo>
                    <a:pt x="1" y="77462"/>
                    <a:pt x="6454" y="93024"/>
                    <a:pt x="17932" y="104513"/>
                  </a:cubicBezTo>
                  <a:cubicBezTo>
                    <a:pt x="29409" y="115991"/>
                    <a:pt x="44983" y="122444"/>
                    <a:pt x="61223" y="122444"/>
                  </a:cubicBezTo>
                  <a:cubicBezTo>
                    <a:pt x="77451" y="122444"/>
                    <a:pt x="93024" y="115991"/>
                    <a:pt x="104502" y="104513"/>
                  </a:cubicBezTo>
                  <a:cubicBezTo>
                    <a:pt x="115980" y="93024"/>
                    <a:pt x="122433" y="77462"/>
                    <a:pt x="122433" y="61222"/>
                  </a:cubicBezTo>
                  <a:cubicBezTo>
                    <a:pt x="122433" y="44982"/>
                    <a:pt x="115980" y="29420"/>
                    <a:pt x="104502" y="17931"/>
                  </a:cubicBezTo>
                  <a:cubicBezTo>
                    <a:pt x="93024" y="6453"/>
                    <a:pt x="77451" y="0"/>
                    <a:pt x="61223"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30;p58">
              <a:extLst>
                <a:ext uri="{FF2B5EF4-FFF2-40B4-BE49-F238E27FC236}">
                  <a16:creationId xmlns:a16="http://schemas.microsoft.com/office/drawing/2014/main" id="{48592DA9-6969-4E41-B3C7-567797CFCFD7}"/>
                </a:ext>
              </a:extLst>
            </p:cNvPr>
            <p:cNvSpPr/>
            <p:nvPr/>
          </p:nvSpPr>
          <p:spPr>
            <a:xfrm>
              <a:off x="4768750" y="2649275"/>
              <a:ext cx="1673425" cy="1673425"/>
            </a:xfrm>
            <a:custGeom>
              <a:avLst/>
              <a:gdLst/>
              <a:ahLst/>
              <a:cxnLst/>
              <a:rect l="l" t="t" r="r" b="b"/>
              <a:pathLst>
                <a:path w="66937" h="66937" extrusionOk="0">
                  <a:moveTo>
                    <a:pt x="33469" y="0"/>
                  </a:moveTo>
                  <a:cubicBezTo>
                    <a:pt x="14990" y="0"/>
                    <a:pt x="0" y="14978"/>
                    <a:pt x="0" y="33469"/>
                  </a:cubicBezTo>
                  <a:cubicBezTo>
                    <a:pt x="0" y="51947"/>
                    <a:pt x="14990" y="66937"/>
                    <a:pt x="33469" y="66937"/>
                  </a:cubicBezTo>
                  <a:cubicBezTo>
                    <a:pt x="51959" y="66937"/>
                    <a:pt x="66937" y="51947"/>
                    <a:pt x="66937" y="33469"/>
                  </a:cubicBezTo>
                  <a:cubicBezTo>
                    <a:pt x="66937" y="14978"/>
                    <a:pt x="51959" y="0"/>
                    <a:pt x="33469"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31;p58">
              <a:extLst>
                <a:ext uri="{FF2B5EF4-FFF2-40B4-BE49-F238E27FC236}">
                  <a16:creationId xmlns:a16="http://schemas.microsoft.com/office/drawing/2014/main" id="{7033C6E2-B85B-41B1-B761-77F5E4997CA7}"/>
                </a:ext>
              </a:extLst>
            </p:cNvPr>
            <p:cNvSpPr/>
            <p:nvPr/>
          </p:nvSpPr>
          <p:spPr>
            <a:xfrm>
              <a:off x="1398550" y="2320500"/>
              <a:ext cx="1124700" cy="1165275"/>
            </a:xfrm>
            <a:custGeom>
              <a:avLst/>
              <a:gdLst/>
              <a:ahLst/>
              <a:cxnLst/>
              <a:rect l="l" t="t" r="r" b="b"/>
              <a:pathLst>
                <a:path w="44988" h="46611" extrusionOk="0">
                  <a:moveTo>
                    <a:pt x="3413" y="0"/>
                  </a:moveTo>
                  <a:cubicBezTo>
                    <a:pt x="1564" y="0"/>
                    <a:pt x="1" y="1585"/>
                    <a:pt x="327" y="4829"/>
                  </a:cubicBezTo>
                  <a:cubicBezTo>
                    <a:pt x="791" y="9579"/>
                    <a:pt x="4899" y="14711"/>
                    <a:pt x="9090" y="18699"/>
                  </a:cubicBezTo>
                  <a:cubicBezTo>
                    <a:pt x="8816" y="18664"/>
                    <a:pt x="8542" y="18640"/>
                    <a:pt x="8268" y="18640"/>
                  </a:cubicBezTo>
                  <a:cubicBezTo>
                    <a:pt x="8263" y="18640"/>
                    <a:pt x="8257" y="18640"/>
                    <a:pt x="8252" y="18640"/>
                  </a:cubicBezTo>
                  <a:cubicBezTo>
                    <a:pt x="5773" y="18640"/>
                    <a:pt x="4187" y="21300"/>
                    <a:pt x="5387" y="23462"/>
                  </a:cubicBezTo>
                  <a:cubicBezTo>
                    <a:pt x="8352" y="28736"/>
                    <a:pt x="14043" y="32392"/>
                    <a:pt x="19377" y="35594"/>
                  </a:cubicBezTo>
                  <a:cubicBezTo>
                    <a:pt x="19165" y="35503"/>
                    <a:pt x="18949" y="35462"/>
                    <a:pt x="18733" y="35462"/>
                  </a:cubicBezTo>
                  <a:cubicBezTo>
                    <a:pt x="17570" y="35462"/>
                    <a:pt x="16452" y="36684"/>
                    <a:pt x="16412" y="37940"/>
                  </a:cubicBezTo>
                  <a:cubicBezTo>
                    <a:pt x="16365" y="39428"/>
                    <a:pt x="17186" y="40881"/>
                    <a:pt x="18329" y="41821"/>
                  </a:cubicBezTo>
                  <a:cubicBezTo>
                    <a:pt x="22037" y="44915"/>
                    <a:pt x="28580" y="46610"/>
                    <a:pt x="34635" y="46610"/>
                  </a:cubicBezTo>
                  <a:cubicBezTo>
                    <a:pt x="36921" y="46610"/>
                    <a:pt x="39138" y="46369"/>
                    <a:pt x="41106" y="45869"/>
                  </a:cubicBezTo>
                  <a:cubicBezTo>
                    <a:pt x="44844" y="44917"/>
                    <a:pt x="44987" y="44917"/>
                    <a:pt x="44273" y="41178"/>
                  </a:cubicBezTo>
                  <a:cubicBezTo>
                    <a:pt x="43749" y="38404"/>
                    <a:pt x="43142" y="35642"/>
                    <a:pt x="42404" y="32915"/>
                  </a:cubicBezTo>
                  <a:cubicBezTo>
                    <a:pt x="41022" y="27718"/>
                    <a:pt x="36851" y="14700"/>
                    <a:pt x="32277" y="14700"/>
                  </a:cubicBezTo>
                  <a:cubicBezTo>
                    <a:pt x="32042" y="14700"/>
                    <a:pt x="31806" y="14734"/>
                    <a:pt x="31569" y="14806"/>
                  </a:cubicBezTo>
                  <a:cubicBezTo>
                    <a:pt x="29283" y="15497"/>
                    <a:pt x="29819" y="19104"/>
                    <a:pt x="28985" y="20592"/>
                  </a:cubicBezTo>
                  <a:cubicBezTo>
                    <a:pt x="24663" y="15187"/>
                    <a:pt x="26568" y="6805"/>
                    <a:pt x="21746" y="1840"/>
                  </a:cubicBezTo>
                  <a:cubicBezTo>
                    <a:pt x="20898" y="956"/>
                    <a:pt x="19840" y="155"/>
                    <a:pt x="18584" y="155"/>
                  </a:cubicBezTo>
                  <a:cubicBezTo>
                    <a:pt x="18200" y="155"/>
                    <a:pt x="17797" y="230"/>
                    <a:pt x="17377" y="400"/>
                  </a:cubicBezTo>
                  <a:cubicBezTo>
                    <a:pt x="16210" y="864"/>
                    <a:pt x="15365" y="1888"/>
                    <a:pt x="14972" y="3078"/>
                  </a:cubicBezTo>
                  <a:cubicBezTo>
                    <a:pt x="14281" y="5210"/>
                    <a:pt x="14900" y="7436"/>
                    <a:pt x="15519" y="9544"/>
                  </a:cubicBezTo>
                  <a:cubicBezTo>
                    <a:pt x="13495" y="7019"/>
                    <a:pt x="11447" y="4471"/>
                    <a:pt x="8864" y="2519"/>
                  </a:cubicBezTo>
                  <a:cubicBezTo>
                    <a:pt x="7566" y="1543"/>
                    <a:pt x="6101" y="721"/>
                    <a:pt x="4566" y="197"/>
                  </a:cubicBezTo>
                  <a:cubicBezTo>
                    <a:pt x="4178" y="66"/>
                    <a:pt x="3790" y="0"/>
                    <a:pt x="341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32;p58">
              <a:extLst>
                <a:ext uri="{FF2B5EF4-FFF2-40B4-BE49-F238E27FC236}">
                  <a16:creationId xmlns:a16="http://schemas.microsoft.com/office/drawing/2014/main" id="{EF090815-558C-4358-B984-B1003CBCAB0A}"/>
                </a:ext>
              </a:extLst>
            </p:cNvPr>
            <p:cNvSpPr/>
            <p:nvPr/>
          </p:nvSpPr>
          <p:spPr>
            <a:xfrm>
              <a:off x="1532350" y="2454425"/>
              <a:ext cx="867600" cy="929800"/>
            </a:xfrm>
            <a:custGeom>
              <a:avLst/>
              <a:gdLst/>
              <a:ahLst/>
              <a:cxnLst/>
              <a:rect l="l" t="t" r="r" b="b"/>
              <a:pathLst>
                <a:path w="34704" h="37192" extrusionOk="0">
                  <a:moveTo>
                    <a:pt x="417" y="0"/>
                  </a:moveTo>
                  <a:cubicBezTo>
                    <a:pt x="200" y="0"/>
                    <a:pt x="1" y="291"/>
                    <a:pt x="190" y="507"/>
                  </a:cubicBezTo>
                  <a:cubicBezTo>
                    <a:pt x="10798" y="13319"/>
                    <a:pt x="22121" y="25534"/>
                    <a:pt x="34063" y="37107"/>
                  </a:cubicBezTo>
                  <a:cubicBezTo>
                    <a:pt x="34126" y="37167"/>
                    <a:pt x="34196" y="37192"/>
                    <a:pt x="34264" y="37192"/>
                  </a:cubicBezTo>
                  <a:cubicBezTo>
                    <a:pt x="34496" y="37192"/>
                    <a:pt x="34703" y="36905"/>
                    <a:pt x="34492" y="36702"/>
                  </a:cubicBezTo>
                  <a:cubicBezTo>
                    <a:pt x="22550" y="25130"/>
                    <a:pt x="11239" y="12914"/>
                    <a:pt x="619" y="103"/>
                  </a:cubicBezTo>
                  <a:cubicBezTo>
                    <a:pt x="558" y="30"/>
                    <a:pt x="486" y="0"/>
                    <a:pt x="417"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33;p58">
              <a:extLst>
                <a:ext uri="{FF2B5EF4-FFF2-40B4-BE49-F238E27FC236}">
                  <a16:creationId xmlns:a16="http://schemas.microsoft.com/office/drawing/2014/main" id="{29CD03F8-3376-4D01-83FE-1C9A13D4638B}"/>
                </a:ext>
              </a:extLst>
            </p:cNvPr>
            <p:cNvSpPr/>
            <p:nvPr/>
          </p:nvSpPr>
          <p:spPr>
            <a:xfrm>
              <a:off x="1625450" y="2887225"/>
              <a:ext cx="376200" cy="91825"/>
            </a:xfrm>
            <a:custGeom>
              <a:avLst/>
              <a:gdLst/>
              <a:ahLst/>
              <a:cxnLst/>
              <a:rect l="l" t="t" r="r" b="b"/>
              <a:pathLst>
                <a:path w="15048" h="3673" extrusionOk="0">
                  <a:moveTo>
                    <a:pt x="462" y="1"/>
                  </a:moveTo>
                  <a:cubicBezTo>
                    <a:pt x="137" y="1"/>
                    <a:pt x="0" y="500"/>
                    <a:pt x="347" y="579"/>
                  </a:cubicBezTo>
                  <a:cubicBezTo>
                    <a:pt x="5086" y="1555"/>
                    <a:pt x="9813" y="2591"/>
                    <a:pt x="14540" y="3662"/>
                  </a:cubicBezTo>
                  <a:cubicBezTo>
                    <a:pt x="14568" y="3670"/>
                    <a:pt x="14595" y="3673"/>
                    <a:pt x="14621" y="3673"/>
                  </a:cubicBezTo>
                  <a:cubicBezTo>
                    <a:pt x="14931" y="3673"/>
                    <a:pt x="15047" y="3180"/>
                    <a:pt x="14706" y="3103"/>
                  </a:cubicBezTo>
                  <a:cubicBezTo>
                    <a:pt x="9991" y="2019"/>
                    <a:pt x="5265" y="995"/>
                    <a:pt x="526" y="7"/>
                  </a:cubicBezTo>
                  <a:cubicBezTo>
                    <a:pt x="504" y="3"/>
                    <a:pt x="482" y="1"/>
                    <a:pt x="4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34;p58">
              <a:extLst>
                <a:ext uri="{FF2B5EF4-FFF2-40B4-BE49-F238E27FC236}">
                  <a16:creationId xmlns:a16="http://schemas.microsoft.com/office/drawing/2014/main" id="{41FCFEC1-8AE9-4DB5-ABCC-128026634B71}"/>
                </a:ext>
              </a:extLst>
            </p:cNvPr>
            <p:cNvSpPr/>
            <p:nvPr/>
          </p:nvSpPr>
          <p:spPr>
            <a:xfrm>
              <a:off x="1859450" y="2503950"/>
              <a:ext cx="35450" cy="362925"/>
            </a:xfrm>
            <a:custGeom>
              <a:avLst/>
              <a:gdLst/>
              <a:ahLst/>
              <a:cxnLst/>
              <a:rect l="l" t="t" r="r" b="b"/>
              <a:pathLst>
                <a:path w="1418" h="14517" extrusionOk="0">
                  <a:moveTo>
                    <a:pt x="420" y="1"/>
                  </a:moveTo>
                  <a:cubicBezTo>
                    <a:pt x="203" y="1"/>
                    <a:pt x="1" y="289"/>
                    <a:pt x="191" y="515"/>
                  </a:cubicBezTo>
                  <a:cubicBezTo>
                    <a:pt x="227" y="562"/>
                    <a:pt x="298" y="1777"/>
                    <a:pt x="322" y="2146"/>
                  </a:cubicBezTo>
                  <a:cubicBezTo>
                    <a:pt x="417" y="3396"/>
                    <a:pt x="489" y="4634"/>
                    <a:pt x="548" y="5885"/>
                  </a:cubicBezTo>
                  <a:cubicBezTo>
                    <a:pt x="691" y="8659"/>
                    <a:pt x="798" y="11433"/>
                    <a:pt x="822" y="14219"/>
                  </a:cubicBezTo>
                  <a:cubicBezTo>
                    <a:pt x="828" y="14415"/>
                    <a:pt x="986" y="14517"/>
                    <a:pt x="1138" y="14517"/>
                  </a:cubicBezTo>
                  <a:cubicBezTo>
                    <a:pt x="1280" y="14517"/>
                    <a:pt x="1417" y="14427"/>
                    <a:pt x="1417" y="14243"/>
                  </a:cubicBezTo>
                  <a:cubicBezTo>
                    <a:pt x="1381" y="11159"/>
                    <a:pt x="1262" y="8075"/>
                    <a:pt x="1096" y="4992"/>
                  </a:cubicBezTo>
                  <a:cubicBezTo>
                    <a:pt x="1036" y="3813"/>
                    <a:pt x="965" y="2634"/>
                    <a:pt x="858" y="1467"/>
                  </a:cubicBezTo>
                  <a:cubicBezTo>
                    <a:pt x="822" y="1074"/>
                    <a:pt x="881" y="420"/>
                    <a:pt x="619" y="98"/>
                  </a:cubicBezTo>
                  <a:cubicBezTo>
                    <a:pt x="559" y="29"/>
                    <a:pt x="489" y="1"/>
                    <a:pt x="420"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35;p58">
              <a:extLst>
                <a:ext uri="{FF2B5EF4-FFF2-40B4-BE49-F238E27FC236}">
                  <a16:creationId xmlns:a16="http://schemas.microsoft.com/office/drawing/2014/main" id="{F89791EC-8EC9-4833-8FCE-CFF2585F3274}"/>
                </a:ext>
              </a:extLst>
            </p:cNvPr>
            <p:cNvSpPr/>
            <p:nvPr/>
          </p:nvSpPr>
          <p:spPr>
            <a:xfrm>
              <a:off x="1986450" y="3319250"/>
              <a:ext cx="364425" cy="42200"/>
            </a:xfrm>
            <a:custGeom>
              <a:avLst/>
              <a:gdLst/>
              <a:ahLst/>
              <a:cxnLst/>
              <a:rect l="l" t="t" r="r" b="b"/>
              <a:pathLst>
                <a:path w="14577" h="1688" extrusionOk="0">
                  <a:moveTo>
                    <a:pt x="417" y="1"/>
                  </a:moveTo>
                  <a:cubicBezTo>
                    <a:pt x="121" y="1"/>
                    <a:pt x="0" y="486"/>
                    <a:pt x="338" y="574"/>
                  </a:cubicBezTo>
                  <a:cubicBezTo>
                    <a:pt x="2917" y="1316"/>
                    <a:pt x="5553" y="1687"/>
                    <a:pt x="8194" y="1687"/>
                  </a:cubicBezTo>
                  <a:cubicBezTo>
                    <a:pt x="10212" y="1687"/>
                    <a:pt x="12232" y="1471"/>
                    <a:pt x="14232" y="1038"/>
                  </a:cubicBezTo>
                  <a:cubicBezTo>
                    <a:pt x="14577" y="960"/>
                    <a:pt x="14486" y="446"/>
                    <a:pt x="14172" y="446"/>
                  </a:cubicBezTo>
                  <a:cubicBezTo>
                    <a:pt x="14149" y="446"/>
                    <a:pt x="14126" y="449"/>
                    <a:pt x="14101" y="454"/>
                  </a:cubicBezTo>
                  <a:cubicBezTo>
                    <a:pt x="12127" y="879"/>
                    <a:pt x="10140" y="1092"/>
                    <a:pt x="8157" y="1092"/>
                  </a:cubicBezTo>
                  <a:cubicBezTo>
                    <a:pt x="5584" y="1092"/>
                    <a:pt x="3020" y="734"/>
                    <a:pt x="504" y="14"/>
                  </a:cubicBezTo>
                  <a:cubicBezTo>
                    <a:pt x="474" y="5"/>
                    <a:pt x="445" y="1"/>
                    <a:pt x="41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36;p58">
              <a:extLst>
                <a:ext uri="{FF2B5EF4-FFF2-40B4-BE49-F238E27FC236}">
                  <a16:creationId xmlns:a16="http://schemas.microsoft.com/office/drawing/2014/main" id="{A61361D8-5F51-4FF9-8C3C-F5B989AE1364}"/>
                </a:ext>
              </a:extLst>
            </p:cNvPr>
            <p:cNvSpPr/>
            <p:nvPr/>
          </p:nvSpPr>
          <p:spPr>
            <a:xfrm>
              <a:off x="2224275" y="2885475"/>
              <a:ext cx="48950" cy="369550"/>
            </a:xfrm>
            <a:custGeom>
              <a:avLst/>
              <a:gdLst/>
              <a:ahLst/>
              <a:cxnLst/>
              <a:rect l="l" t="t" r="r" b="b"/>
              <a:pathLst>
                <a:path w="1958" h="14782" extrusionOk="0">
                  <a:moveTo>
                    <a:pt x="360" y="1"/>
                  </a:moveTo>
                  <a:cubicBezTo>
                    <a:pt x="191" y="1"/>
                    <a:pt x="0" y="139"/>
                    <a:pt x="28" y="363"/>
                  </a:cubicBezTo>
                  <a:cubicBezTo>
                    <a:pt x="493" y="5054"/>
                    <a:pt x="1362" y="9757"/>
                    <a:pt x="1052" y="14484"/>
                  </a:cubicBezTo>
                  <a:cubicBezTo>
                    <a:pt x="1040" y="14680"/>
                    <a:pt x="1192" y="14782"/>
                    <a:pt x="1346" y="14782"/>
                  </a:cubicBezTo>
                  <a:cubicBezTo>
                    <a:pt x="1490" y="14782"/>
                    <a:pt x="1636" y="14692"/>
                    <a:pt x="1647" y="14507"/>
                  </a:cubicBezTo>
                  <a:cubicBezTo>
                    <a:pt x="1957" y="9733"/>
                    <a:pt x="1076" y="4959"/>
                    <a:pt x="600" y="220"/>
                  </a:cubicBezTo>
                  <a:cubicBezTo>
                    <a:pt x="585" y="68"/>
                    <a:pt x="478" y="1"/>
                    <a:pt x="360"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37;p58">
              <a:extLst>
                <a:ext uri="{FF2B5EF4-FFF2-40B4-BE49-F238E27FC236}">
                  <a16:creationId xmlns:a16="http://schemas.microsoft.com/office/drawing/2014/main" id="{6A3F30B3-4FE1-441C-94A4-BDA8EE0E39D9}"/>
                </a:ext>
              </a:extLst>
            </p:cNvPr>
            <p:cNvSpPr/>
            <p:nvPr/>
          </p:nvSpPr>
          <p:spPr>
            <a:xfrm>
              <a:off x="5292325" y="3485925"/>
              <a:ext cx="1121575" cy="1272825"/>
            </a:xfrm>
            <a:custGeom>
              <a:avLst/>
              <a:gdLst/>
              <a:ahLst/>
              <a:cxnLst/>
              <a:rect l="l" t="t" r="r" b="b"/>
              <a:pathLst>
                <a:path w="44863" h="50913" extrusionOk="0">
                  <a:moveTo>
                    <a:pt x="38334" y="0"/>
                  </a:moveTo>
                  <a:cubicBezTo>
                    <a:pt x="37754" y="0"/>
                    <a:pt x="37104" y="94"/>
                    <a:pt x="36386" y="300"/>
                  </a:cubicBezTo>
                  <a:cubicBezTo>
                    <a:pt x="31802" y="1622"/>
                    <a:pt x="27492" y="6587"/>
                    <a:pt x="24325" y="11432"/>
                  </a:cubicBezTo>
                  <a:cubicBezTo>
                    <a:pt x="24313" y="11159"/>
                    <a:pt x="24289" y="10885"/>
                    <a:pt x="24241" y="10611"/>
                  </a:cubicBezTo>
                  <a:cubicBezTo>
                    <a:pt x="23942" y="8954"/>
                    <a:pt x="22502" y="7917"/>
                    <a:pt x="21012" y="7917"/>
                  </a:cubicBezTo>
                  <a:cubicBezTo>
                    <a:pt x="20307" y="7917"/>
                    <a:pt x="19591" y="8150"/>
                    <a:pt x="18979" y="8658"/>
                  </a:cubicBezTo>
                  <a:cubicBezTo>
                    <a:pt x="14323" y="12516"/>
                    <a:pt x="11764" y="18779"/>
                    <a:pt x="9573" y="24613"/>
                  </a:cubicBezTo>
                  <a:cubicBezTo>
                    <a:pt x="9881" y="23269"/>
                    <a:pt x="8448" y="22089"/>
                    <a:pt x="7062" y="22089"/>
                  </a:cubicBezTo>
                  <a:cubicBezTo>
                    <a:pt x="6950" y="22089"/>
                    <a:pt x="6838" y="22096"/>
                    <a:pt x="6727" y="22112"/>
                  </a:cubicBezTo>
                  <a:cubicBezTo>
                    <a:pt x="5263" y="22327"/>
                    <a:pt x="3989" y="23410"/>
                    <a:pt x="3251" y="24696"/>
                  </a:cubicBezTo>
                  <a:cubicBezTo>
                    <a:pt x="0" y="30494"/>
                    <a:pt x="310" y="41103"/>
                    <a:pt x="3405" y="47830"/>
                  </a:cubicBezTo>
                  <a:cubicBezTo>
                    <a:pt x="4417" y="50041"/>
                    <a:pt x="4802" y="50912"/>
                    <a:pt x="5833" y="50912"/>
                  </a:cubicBezTo>
                  <a:cubicBezTo>
                    <a:pt x="6440" y="50912"/>
                    <a:pt x="7271" y="50611"/>
                    <a:pt x="8585" y="50104"/>
                  </a:cubicBezTo>
                  <a:cubicBezTo>
                    <a:pt x="11216" y="49080"/>
                    <a:pt x="13823" y="47985"/>
                    <a:pt x="16371" y="46770"/>
                  </a:cubicBezTo>
                  <a:cubicBezTo>
                    <a:pt x="21491" y="44353"/>
                    <a:pt x="34540" y="37340"/>
                    <a:pt x="32218" y="32840"/>
                  </a:cubicBezTo>
                  <a:cubicBezTo>
                    <a:pt x="31599" y="31642"/>
                    <a:pt x="30231" y="31498"/>
                    <a:pt x="28865" y="31498"/>
                  </a:cubicBezTo>
                  <a:cubicBezTo>
                    <a:pt x="28432" y="31498"/>
                    <a:pt x="28000" y="31512"/>
                    <a:pt x="27592" y="31512"/>
                  </a:cubicBezTo>
                  <a:cubicBezTo>
                    <a:pt x="27010" y="31512"/>
                    <a:pt x="26477" y="31483"/>
                    <a:pt x="26063" y="31340"/>
                  </a:cubicBezTo>
                  <a:cubicBezTo>
                    <a:pt x="30599" y="26113"/>
                    <a:pt x="39184" y="26470"/>
                    <a:pt x="43208" y="20838"/>
                  </a:cubicBezTo>
                  <a:cubicBezTo>
                    <a:pt x="44137" y="19529"/>
                    <a:pt x="44863" y="17909"/>
                    <a:pt x="43827" y="16266"/>
                  </a:cubicBezTo>
                  <a:cubicBezTo>
                    <a:pt x="43160" y="15207"/>
                    <a:pt x="41993" y="14564"/>
                    <a:pt x="40755" y="14397"/>
                  </a:cubicBezTo>
                  <a:cubicBezTo>
                    <a:pt x="40486" y="14361"/>
                    <a:pt x="40218" y="14344"/>
                    <a:pt x="39953" y="14344"/>
                  </a:cubicBezTo>
                  <a:cubicBezTo>
                    <a:pt x="38029" y="14344"/>
                    <a:pt x="36219" y="15231"/>
                    <a:pt x="34493" y="16100"/>
                  </a:cubicBezTo>
                  <a:cubicBezTo>
                    <a:pt x="36612" y="13659"/>
                    <a:pt x="38755" y="11182"/>
                    <a:pt x="40196" y="8289"/>
                  </a:cubicBezTo>
                  <a:cubicBezTo>
                    <a:pt x="40922" y="6837"/>
                    <a:pt x="41470" y="5241"/>
                    <a:pt x="41708" y="3634"/>
                  </a:cubicBezTo>
                  <a:cubicBezTo>
                    <a:pt x="41997" y="1696"/>
                    <a:pt x="40803" y="0"/>
                    <a:pt x="38334"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438;p58">
              <a:extLst>
                <a:ext uri="{FF2B5EF4-FFF2-40B4-BE49-F238E27FC236}">
                  <a16:creationId xmlns:a16="http://schemas.microsoft.com/office/drawing/2014/main" id="{9601E971-A56E-4AB0-BC82-E2D0EB4B5B89}"/>
                </a:ext>
              </a:extLst>
            </p:cNvPr>
            <p:cNvSpPr/>
            <p:nvPr/>
          </p:nvSpPr>
          <p:spPr>
            <a:xfrm>
              <a:off x="5449500" y="3623625"/>
              <a:ext cx="766950" cy="1013050"/>
            </a:xfrm>
            <a:custGeom>
              <a:avLst/>
              <a:gdLst/>
              <a:ahLst/>
              <a:cxnLst/>
              <a:rect l="l" t="t" r="r" b="b"/>
              <a:pathLst>
                <a:path w="30678" h="40522" extrusionOk="0">
                  <a:moveTo>
                    <a:pt x="30250" y="0"/>
                  </a:moveTo>
                  <a:cubicBezTo>
                    <a:pt x="30167" y="0"/>
                    <a:pt x="30083" y="34"/>
                    <a:pt x="30015" y="114"/>
                  </a:cubicBezTo>
                  <a:cubicBezTo>
                    <a:pt x="19347" y="12866"/>
                    <a:pt x="9370" y="26201"/>
                    <a:pt x="154" y="40048"/>
                  </a:cubicBezTo>
                  <a:cubicBezTo>
                    <a:pt x="1" y="40278"/>
                    <a:pt x="202" y="40521"/>
                    <a:pt x="408" y="40521"/>
                  </a:cubicBezTo>
                  <a:cubicBezTo>
                    <a:pt x="489" y="40521"/>
                    <a:pt x="570" y="40484"/>
                    <a:pt x="631" y="40393"/>
                  </a:cubicBezTo>
                  <a:cubicBezTo>
                    <a:pt x="9858" y="26546"/>
                    <a:pt x="19824" y="13223"/>
                    <a:pt x="30503" y="460"/>
                  </a:cubicBezTo>
                  <a:cubicBezTo>
                    <a:pt x="30677" y="242"/>
                    <a:pt x="30471" y="0"/>
                    <a:pt x="30250"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439;p58">
              <a:extLst>
                <a:ext uri="{FF2B5EF4-FFF2-40B4-BE49-F238E27FC236}">
                  <a16:creationId xmlns:a16="http://schemas.microsoft.com/office/drawing/2014/main" id="{06A9C289-6F70-41DB-8D7F-EC373EF78870}"/>
                </a:ext>
              </a:extLst>
            </p:cNvPr>
            <p:cNvSpPr/>
            <p:nvPr/>
          </p:nvSpPr>
          <p:spPr>
            <a:xfrm>
              <a:off x="5778225" y="3794250"/>
              <a:ext cx="26850" cy="377025"/>
            </a:xfrm>
            <a:custGeom>
              <a:avLst/>
              <a:gdLst/>
              <a:ahLst/>
              <a:cxnLst/>
              <a:rect l="l" t="t" r="r" b="b"/>
              <a:pathLst>
                <a:path w="1074" h="15081" extrusionOk="0">
                  <a:moveTo>
                    <a:pt x="746" y="1"/>
                  </a:moveTo>
                  <a:cubicBezTo>
                    <a:pt x="613" y="1"/>
                    <a:pt x="489" y="80"/>
                    <a:pt x="483" y="254"/>
                  </a:cubicBezTo>
                  <a:cubicBezTo>
                    <a:pt x="376" y="5088"/>
                    <a:pt x="209" y="9922"/>
                    <a:pt x="7" y="14756"/>
                  </a:cubicBezTo>
                  <a:cubicBezTo>
                    <a:pt x="1" y="14964"/>
                    <a:pt x="172" y="15080"/>
                    <a:pt x="332" y="15080"/>
                  </a:cubicBezTo>
                  <a:cubicBezTo>
                    <a:pt x="466" y="15080"/>
                    <a:pt x="592" y="15000"/>
                    <a:pt x="602" y="14828"/>
                  </a:cubicBezTo>
                  <a:cubicBezTo>
                    <a:pt x="805" y="9994"/>
                    <a:pt x="960" y="5160"/>
                    <a:pt x="1067" y="314"/>
                  </a:cubicBezTo>
                  <a:cubicBezTo>
                    <a:pt x="1073" y="113"/>
                    <a:pt x="904" y="1"/>
                    <a:pt x="74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440;p58">
              <a:extLst>
                <a:ext uri="{FF2B5EF4-FFF2-40B4-BE49-F238E27FC236}">
                  <a16:creationId xmlns:a16="http://schemas.microsoft.com/office/drawing/2014/main" id="{0C260533-AACA-4A42-9C0D-981690F123D6}"/>
                </a:ext>
              </a:extLst>
            </p:cNvPr>
            <p:cNvSpPr/>
            <p:nvPr/>
          </p:nvSpPr>
          <p:spPr>
            <a:xfrm>
              <a:off x="5867625" y="3954300"/>
              <a:ext cx="359225" cy="95325"/>
            </a:xfrm>
            <a:custGeom>
              <a:avLst/>
              <a:gdLst/>
              <a:ahLst/>
              <a:cxnLst/>
              <a:rect l="l" t="t" r="r" b="b"/>
              <a:pathLst>
                <a:path w="14369" h="3813" extrusionOk="0">
                  <a:moveTo>
                    <a:pt x="13941" y="1"/>
                  </a:moveTo>
                  <a:cubicBezTo>
                    <a:pt x="13859" y="1"/>
                    <a:pt x="13775" y="34"/>
                    <a:pt x="13707" y="115"/>
                  </a:cubicBezTo>
                  <a:cubicBezTo>
                    <a:pt x="13671" y="163"/>
                    <a:pt x="12481" y="448"/>
                    <a:pt x="12123" y="544"/>
                  </a:cubicBezTo>
                  <a:cubicBezTo>
                    <a:pt x="10921" y="865"/>
                    <a:pt x="9707" y="1151"/>
                    <a:pt x="8492" y="1437"/>
                  </a:cubicBezTo>
                  <a:cubicBezTo>
                    <a:pt x="5789" y="2080"/>
                    <a:pt x="3075" y="2687"/>
                    <a:pt x="348" y="3211"/>
                  </a:cubicBezTo>
                  <a:cubicBezTo>
                    <a:pt x="0" y="3289"/>
                    <a:pt x="54" y="3812"/>
                    <a:pt x="371" y="3812"/>
                  </a:cubicBezTo>
                  <a:cubicBezTo>
                    <a:pt x="390" y="3812"/>
                    <a:pt x="410" y="3810"/>
                    <a:pt x="432" y="3806"/>
                  </a:cubicBezTo>
                  <a:cubicBezTo>
                    <a:pt x="3468" y="3211"/>
                    <a:pt x="6468" y="2532"/>
                    <a:pt x="9468" y="1818"/>
                  </a:cubicBezTo>
                  <a:cubicBezTo>
                    <a:pt x="10611" y="1544"/>
                    <a:pt x="11766" y="1258"/>
                    <a:pt x="12897" y="948"/>
                  </a:cubicBezTo>
                  <a:cubicBezTo>
                    <a:pt x="13266" y="841"/>
                    <a:pt x="13921" y="782"/>
                    <a:pt x="14195" y="460"/>
                  </a:cubicBezTo>
                  <a:cubicBezTo>
                    <a:pt x="14369" y="243"/>
                    <a:pt x="14163" y="1"/>
                    <a:pt x="13941"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441;p58">
              <a:extLst>
                <a:ext uri="{FF2B5EF4-FFF2-40B4-BE49-F238E27FC236}">
                  <a16:creationId xmlns:a16="http://schemas.microsoft.com/office/drawing/2014/main" id="{25D4CFCC-75CE-425E-8980-5B9D22192254}"/>
                </a:ext>
              </a:extLst>
            </p:cNvPr>
            <p:cNvSpPr/>
            <p:nvPr/>
          </p:nvSpPr>
          <p:spPr>
            <a:xfrm>
              <a:off x="5419125" y="4227075"/>
              <a:ext cx="79050" cy="354350"/>
            </a:xfrm>
            <a:custGeom>
              <a:avLst/>
              <a:gdLst/>
              <a:ahLst/>
              <a:cxnLst/>
              <a:rect l="l" t="t" r="r" b="b"/>
              <a:pathLst>
                <a:path w="3162" h="14174" extrusionOk="0">
                  <a:moveTo>
                    <a:pt x="740" y="1"/>
                  </a:moveTo>
                  <a:cubicBezTo>
                    <a:pt x="606" y="1"/>
                    <a:pt x="474" y="80"/>
                    <a:pt x="453" y="253"/>
                  </a:cubicBezTo>
                  <a:cubicBezTo>
                    <a:pt x="0" y="4956"/>
                    <a:pt x="703" y="9635"/>
                    <a:pt x="2524" y="14005"/>
                  </a:cubicBezTo>
                  <a:cubicBezTo>
                    <a:pt x="2574" y="14124"/>
                    <a:pt x="2671" y="14173"/>
                    <a:pt x="2771" y="14173"/>
                  </a:cubicBezTo>
                  <a:cubicBezTo>
                    <a:pt x="2961" y="14173"/>
                    <a:pt x="3162" y="13993"/>
                    <a:pt x="3060" y="13767"/>
                  </a:cubicBezTo>
                  <a:cubicBezTo>
                    <a:pt x="1286" y="9492"/>
                    <a:pt x="596" y="4932"/>
                    <a:pt x="1048" y="324"/>
                  </a:cubicBezTo>
                  <a:cubicBezTo>
                    <a:pt x="1067" y="116"/>
                    <a:pt x="902" y="1"/>
                    <a:pt x="740"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442;p58">
              <a:extLst>
                <a:ext uri="{FF2B5EF4-FFF2-40B4-BE49-F238E27FC236}">
                  <a16:creationId xmlns:a16="http://schemas.microsoft.com/office/drawing/2014/main" id="{D1AF6928-83C8-402F-8D0C-DCB021431321}"/>
                </a:ext>
              </a:extLst>
            </p:cNvPr>
            <p:cNvSpPr/>
            <p:nvPr/>
          </p:nvSpPr>
          <p:spPr>
            <a:xfrm>
              <a:off x="5552250" y="4379775"/>
              <a:ext cx="366150" cy="104325"/>
            </a:xfrm>
            <a:custGeom>
              <a:avLst/>
              <a:gdLst/>
              <a:ahLst/>
              <a:cxnLst/>
              <a:rect l="l" t="t" r="r" b="b"/>
              <a:pathLst>
                <a:path w="14646" h="4173" extrusionOk="0">
                  <a:moveTo>
                    <a:pt x="14174" y="1"/>
                  </a:moveTo>
                  <a:cubicBezTo>
                    <a:pt x="14145" y="1"/>
                    <a:pt x="14114" y="5"/>
                    <a:pt x="14082" y="15"/>
                  </a:cubicBezTo>
                  <a:cubicBezTo>
                    <a:pt x="9546" y="1324"/>
                    <a:pt x="5081" y="3039"/>
                    <a:pt x="366" y="3587"/>
                  </a:cubicBezTo>
                  <a:cubicBezTo>
                    <a:pt x="0" y="3632"/>
                    <a:pt x="74" y="4173"/>
                    <a:pt x="408" y="4173"/>
                  </a:cubicBezTo>
                  <a:cubicBezTo>
                    <a:pt x="421" y="4173"/>
                    <a:pt x="435" y="4172"/>
                    <a:pt x="450" y="4170"/>
                  </a:cubicBezTo>
                  <a:cubicBezTo>
                    <a:pt x="5212" y="3622"/>
                    <a:pt x="9737" y="1884"/>
                    <a:pt x="14309" y="562"/>
                  </a:cubicBezTo>
                  <a:cubicBezTo>
                    <a:pt x="14645" y="465"/>
                    <a:pt x="14477" y="1"/>
                    <a:pt x="14174"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443;p58">
              <a:extLst>
                <a:ext uri="{FF2B5EF4-FFF2-40B4-BE49-F238E27FC236}">
                  <a16:creationId xmlns:a16="http://schemas.microsoft.com/office/drawing/2014/main" id="{A4E8AE60-9A74-485C-9B39-36D99886F1A9}"/>
                </a:ext>
              </a:extLst>
            </p:cNvPr>
            <p:cNvSpPr/>
            <p:nvPr/>
          </p:nvSpPr>
          <p:spPr>
            <a:xfrm>
              <a:off x="5403925" y="861275"/>
              <a:ext cx="1061175" cy="772100"/>
            </a:xfrm>
            <a:custGeom>
              <a:avLst/>
              <a:gdLst/>
              <a:ahLst/>
              <a:cxnLst/>
              <a:rect l="l" t="t" r="r" b="b"/>
              <a:pathLst>
                <a:path w="42447" h="30884" extrusionOk="0">
                  <a:moveTo>
                    <a:pt x="31739" y="0"/>
                  </a:moveTo>
                  <a:cubicBezTo>
                    <a:pt x="26678" y="0"/>
                    <a:pt x="21692" y="609"/>
                    <a:pt x="17098" y="2654"/>
                  </a:cubicBezTo>
                  <a:cubicBezTo>
                    <a:pt x="8859" y="6322"/>
                    <a:pt x="1" y="14989"/>
                    <a:pt x="2716" y="28396"/>
                  </a:cubicBezTo>
                  <a:cubicBezTo>
                    <a:pt x="2716" y="28396"/>
                    <a:pt x="6777" y="30883"/>
                    <a:pt x="12264" y="30883"/>
                  </a:cubicBezTo>
                  <a:cubicBezTo>
                    <a:pt x="14187" y="30883"/>
                    <a:pt x="16284" y="30578"/>
                    <a:pt x="18444" y="29753"/>
                  </a:cubicBezTo>
                  <a:cubicBezTo>
                    <a:pt x="24730" y="27360"/>
                    <a:pt x="28981" y="23859"/>
                    <a:pt x="32898" y="18371"/>
                  </a:cubicBezTo>
                  <a:cubicBezTo>
                    <a:pt x="36815" y="12894"/>
                    <a:pt x="39637" y="6738"/>
                    <a:pt x="42447" y="619"/>
                  </a:cubicBezTo>
                  <a:cubicBezTo>
                    <a:pt x="38915" y="303"/>
                    <a:pt x="35309" y="0"/>
                    <a:pt x="31739"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444;p58">
              <a:extLst>
                <a:ext uri="{FF2B5EF4-FFF2-40B4-BE49-F238E27FC236}">
                  <a16:creationId xmlns:a16="http://schemas.microsoft.com/office/drawing/2014/main" id="{F5808424-F501-454D-800F-B835E6BBCC6B}"/>
                </a:ext>
              </a:extLst>
            </p:cNvPr>
            <p:cNvSpPr/>
            <p:nvPr/>
          </p:nvSpPr>
          <p:spPr>
            <a:xfrm>
              <a:off x="5555750" y="960425"/>
              <a:ext cx="749500" cy="546675"/>
            </a:xfrm>
            <a:custGeom>
              <a:avLst/>
              <a:gdLst/>
              <a:ahLst/>
              <a:cxnLst/>
              <a:rect l="l" t="t" r="r" b="b"/>
              <a:pathLst>
                <a:path w="29980" h="21867" extrusionOk="0">
                  <a:moveTo>
                    <a:pt x="29515" y="0"/>
                  </a:moveTo>
                  <a:cubicBezTo>
                    <a:pt x="29456" y="0"/>
                    <a:pt x="29395" y="18"/>
                    <a:pt x="29337" y="58"/>
                  </a:cubicBezTo>
                  <a:cubicBezTo>
                    <a:pt x="19360" y="6785"/>
                    <a:pt x="9656" y="13893"/>
                    <a:pt x="238" y="21358"/>
                  </a:cubicBezTo>
                  <a:cubicBezTo>
                    <a:pt x="1" y="21548"/>
                    <a:pt x="203" y="21867"/>
                    <a:pt x="446" y="21867"/>
                  </a:cubicBezTo>
                  <a:cubicBezTo>
                    <a:pt x="507" y="21867"/>
                    <a:pt x="571" y="21847"/>
                    <a:pt x="631" y="21798"/>
                  </a:cubicBezTo>
                  <a:cubicBezTo>
                    <a:pt x="10049" y="14333"/>
                    <a:pt x="19753" y="7225"/>
                    <a:pt x="29718" y="498"/>
                  </a:cubicBezTo>
                  <a:cubicBezTo>
                    <a:pt x="29979" y="324"/>
                    <a:pt x="29769" y="0"/>
                    <a:pt x="295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445;p58">
              <a:extLst>
                <a:ext uri="{FF2B5EF4-FFF2-40B4-BE49-F238E27FC236}">
                  <a16:creationId xmlns:a16="http://schemas.microsoft.com/office/drawing/2014/main" id="{C7D506D5-1528-4E81-826A-CCE8107FE746}"/>
                </a:ext>
              </a:extLst>
            </p:cNvPr>
            <p:cNvSpPr/>
            <p:nvPr/>
          </p:nvSpPr>
          <p:spPr>
            <a:xfrm>
              <a:off x="5995075" y="911250"/>
              <a:ext cx="66200" cy="266000"/>
            </a:xfrm>
            <a:custGeom>
              <a:avLst/>
              <a:gdLst/>
              <a:ahLst/>
              <a:cxnLst/>
              <a:rect l="l" t="t" r="r" b="b"/>
              <a:pathLst>
                <a:path w="2648" h="10640" extrusionOk="0">
                  <a:moveTo>
                    <a:pt x="2272" y="1"/>
                  </a:moveTo>
                  <a:cubicBezTo>
                    <a:pt x="2163" y="1"/>
                    <a:pt x="2057" y="58"/>
                    <a:pt x="2013" y="191"/>
                  </a:cubicBezTo>
                  <a:cubicBezTo>
                    <a:pt x="882" y="3501"/>
                    <a:pt x="227" y="6847"/>
                    <a:pt x="13" y="10335"/>
                  </a:cubicBezTo>
                  <a:cubicBezTo>
                    <a:pt x="0" y="10535"/>
                    <a:pt x="157" y="10639"/>
                    <a:pt x="313" y="10639"/>
                  </a:cubicBezTo>
                  <a:cubicBezTo>
                    <a:pt x="455" y="10639"/>
                    <a:pt x="597" y="10553"/>
                    <a:pt x="608" y="10371"/>
                  </a:cubicBezTo>
                  <a:cubicBezTo>
                    <a:pt x="810" y="6942"/>
                    <a:pt x="1453" y="3644"/>
                    <a:pt x="2573" y="394"/>
                  </a:cubicBezTo>
                  <a:cubicBezTo>
                    <a:pt x="2647" y="162"/>
                    <a:pt x="2455" y="1"/>
                    <a:pt x="227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446;p58">
              <a:extLst>
                <a:ext uri="{FF2B5EF4-FFF2-40B4-BE49-F238E27FC236}">
                  <a16:creationId xmlns:a16="http://schemas.microsoft.com/office/drawing/2014/main" id="{B7A215DB-5CDD-4277-AB55-1959A06CF550}"/>
                </a:ext>
              </a:extLst>
            </p:cNvPr>
            <p:cNvSpPr/>
            <p:nvPr/>
          </p:nvSpPr>
          <p:spPr>
            <a:xfrm>
              <a:off x="5935625" y="1204375"/>
              <a:ext cx="267800" cy="45850"/>
            </a:xfrm>
            <a:custGeom>
              <a:avLst/>
              <a:gdLst/>
              <a:ahLst/>
              <a:cxnLst/>
              <a:rect l="l" t="t" r="r" b="b"/>
              <a:pathLst>
                <a:path w="10712" h="1834" extrusionOk="0">
                  <a:moveTo>
                    <a:pt x="361" y="1"/>
                  </a:moveTo>
                  <a:cubicBezTo>
                    <a:pt x="30" y="1"/>
                    <a:pt x="0" y="552"/>
                    <a:pt x="367" y="587"/>
                  </a:cubicBezTo>
                  <a:cubicBezTo>
                    <a:pt x="3641" y="992"/>
                    <a:pt x="6927" y="1122"/>
                    <a:pt x="10165" y="1825"/>
                  </a:cubicBezTo>
                  <a:cubicBezTo>
                    <a:pt x="10191" y="1831"/>
                    <a:pt x="10216" y="1833"/>
                    <a:pt x="10239" y="1833"/>
                  </a:cubicBezTo>
                  <a:cubicBezTo>
                    <a:pt x="10560" y="1833"/>
                    <a:pt x="10712" y="1343"/>
                    <a:pt x="10368" y="1265"/>
                  </a:cubicBezTo>
                  <a:cubicBezTo>
                    <a:pt x="7070" y="551"/>
                    <a:pt x="3736" y="396"/>
                    <a:pt x="402" y="3"/>
                  </a:cubicBezTo>
                  <a:cubicBezTo>
                    <a:pt x="388" y="1"/>
                    <a:pt x="374" y="1"/>
                    <a:pt x="361"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447;p58">
              <a:extLst>
                <a:ext uri="{FF2B5EF4-FFF2-40B4-BE49-F238E27FC236}">
                  <a16:creationId xmlns:a16="http://schemas.microsoft.com/office/drawing/2014/main" id="{6E03FA93-0D52-41A2-908E-6559F72EC4D4}"/>
                </a:ext>
              </a:extLst>
            </p:cNvPr>
            <p:cNvSpPr/>
            <p:nvPr/>
          </p:nvSpPr>
          <p:spPr>
            <a:xfrm>
              <a:off x="5747125" y="1043000"/>
              <a:ext cx="35525" cy="306325"/>
            </a:xfrm>
            <a:custGeom>
              <a:avLst/>
              <a:gdLst/>
              <a:ahLst/>
              <a:cxnLst/>
              <a:rect l="l" t="t" r="r" b="b"/>
              <a:pathLst>
                <a:path w="1421" h="12253" extrusionOk="0">
                  <a:moveTo>
                    <a:pt x="1109" y="1"/>
                  </a:moveTo>
                  <a:cubicBezTo>
                    <a:pt x="968" y="1"/>
                    <a:pt x="820" y="82"/>
                    <a:pt x="787" y="255"/>
                  </a:cubicBezTo>
                  <a:cubicBezTo>
                    <a:pt x="1" y="4148"/>
                    <a:pt x="358" y="8089"/>
                    <a:pt x="632" y="12018"/>
                  </a:cubicBezTo>
                  <a:cubicBezTo>
                    <a:pt x="642" y="12181"/>
                    <a:pt x="754" y="12252"/>
                    <a:pt x="877" y="12252"/>
                  </a:cubicBezTo>
                  <a:cubicBezTo>
                    <a:pt x="1043" y="12252"/>
                    <a:pt x="1229" y="12123"/>
                    <a:pt x="1215" y="11911"/>
                  </a:cubicBezTo>
                  <a:cubicBezTo>
                    <a:pt x="941" y="8030"/>
                    <a:pt x="608" y="4148"/>
                    <a:pt x="1382" y="303"/>
                  </a:cubicBezTo>
                  <a:cubicBezTo>
                    <a:pt x="1420" y="106"/>
                    <a:pt x="1269" y="1"/>
                    <a:pt x="1109"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448;p58">
              <a:extLst>
                <a:ext uri="{FF2B5EF4-FFF2-40B4-BE49-F238E27FC236}">
                  <a16:creationId xmlns:a16="http://schemas.microsoft.com/office/drawing/2014/main" id="{57E9B452-A6B2-48B8-8E82-F07F0156FB32}"/>
                </a:ext>
              </a:extLst>
            </p:cNvPr>
            <p:cNvSpPr/>
            <p:nvPr/>
          </p:nvSpPr>
          <p:spPr>
            <a:xfrm>
              <a:off x="5704000" y="1378975"/>
              <a:ext cx="303075" cy="45000"/>
            </a:xfrm>
            <a:custGeom>
              <a:avLst/>
              <a:gdLst/>
              <a:ahLst/>
              <a:cxnLst/>
              <a:rect l="l" t="t" r="r" b="b"/>
              <a:pathLst>
                <a:path w="12123" h="1800" extrusionOk="0">
                  <a:moveTo>
                    <a:pt x="406" y="0"/>
                  </a:moveTo>
                  <a:cubicBezTo>
                    <a:pt x="121" y="0"/>
                    <a:pt x="1" y="462"/>
                    <a:pt x="321" y="580"/>
                  </a:cubicBezTo>
                  <a:cubicBezTo>
                    <a:pt x="2589" y="1392"/>
                    <a:pt x="4943" y="1799"/>
                    <a:pt x="7313" y="1799"/>
                  </a:cubicBezTo>
                  <a:cubicBezTo>
                    <a:pt x="8800" y="1799"/>
                    <a:pt x="10292" y="1639"/>
                    <a:pt x="11775" y="1318"/>
                  </a:cubicBezTo>
                  <a:cubicBezTo>
                    <a:pt x="12123" y="1251"/>
                    <a:pt x="12047" y="728"/>
                    <a:pt x="11729" y="728"/>
                  </a:cubicBezTo>
                  <a:cubicBezTo>
                    <a:pt x="11709" y="728"/>
                    <a:pt x="11689" y="730"/>
                    <a:pt x="11668" y="735"/>
                  </a:cubicBezTo>
                  <a:cubicBezTo>
                    <a:pt x="10221" y="1051"/>
                    <a:pt x="8767" y="1209"/>
                    <a:pt x="7319" y="1209"/>
                  </a:cubicBezTo>
                  <a:cubicBezTo>
                    <a:pt x="5015" y="1209"/>
                    <a:pt x="2727" y="810"/>
                    <a:pt x="511" y="20"/>
                  </a:cubicBezTo>
                  <a:cubicBezTo>
                    <a:pt x="474" y="7"/>
                    <a:pt x="439" y="0"/>
                    <a:pt x="406"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449;p58">
              <a:extLst>
                <a:ext uri="{FF2B5EF4-FFF2-40B4-BE49-F238E27FC236}">
                  <a16:creationId xmlns:a16="http://schemas.microsoft.com/office/drawing/2014/main" id="{2A678D43-4354-46B4-843A-BB44C7271D3F}"/>
                </a:ext>
              </a:extLst>
            </p:cNvPr>
            <p:cNvSpPr/>
            <p:nvPr/>
          </p:nvSpPr>
          <p:spPr>
            <a:xfrm>
              <a:off x="1735625" y="1098475"/>
              <a:ext cx="977525" cy="857850"/>
            </a:xfrm>
            <a:custGeom>
              <a:avLst/>
              <a:gdLst/>
              <a:ahLst/>
              <a:cxnLst/>
              <a:rect l="l" t="t" r="r" b="b"/>
              <a:pathLst>
                <a:path w="39101" h="34314" extrusionOk="0">
                  <a:moveTo>
                    <a:pt x="11061" y="1"/>
                  </a:moveTo>
                  <a:lnTo>
                    <a:pt x="11061" y="1"/>
                  </a:lnTo>
                  <a:cubicBezTo>
                    <a:pt x="9644" y="5704"/>
                    <a:pt x="10525" y="11716"/>
                    <a:pt x="12883" y="17491"/>
                  </a:cubicBezTo>
                  <a:cubicBezTo>
                    <a:pt x="11883" y="17368"/>
                    <a:pt x="10877" y="17307"/>
                    <a:pt x="9870" y="17307"/>
                  </a:cubicBezTo>
                  <a:cubicBezTo>
                    <a:pt x="6490" y="17307"/>
                    <a:pt x="3111" y="17994"/>
                    <a:pt x="0" y="19324"/>
                  </a:cubicBezTo>
                  <a:cubicBezTo>
                    <a:pt x="4109" y="28244"/>
                    <a:pt x="12283" y="34314"/>
                    <a:pt x="21019" y="34314"/>
                  </a:cubicBezTo>
                  <a:cubicBezTo>
                    <a:pt x="23117" y="34314"/>
                    <a:pt x="25247" y="33964"/>
                    <a:pt x="27361" y="33219"/>
                  </a:cubicBezTo>
                  <a:cubicBezTo>
                    <a:pt x="33397" y="31100"/>
                    <a:pt x="39100" y="19586"/>
                    <a:pt x="37886" y="9359"/>
                  </a:cubicBezTo>
                  <a:cubicBezTo>
                    <a:pt x="37386" y="5192"/>
                    <a:pt x="34957" y="2239"/>
                    <a:pt x="31278" y="227"/>
                  </a:cubicBezTo>
                  <a:cubicBezTo>
                    <a:pt x="28421" y="4346"/>
                    <a:pt x="25611" y="8287"/>
                    <a:pt x="25254" y="12871"/>
                  </a:cubicBezTo>
                  <a:cubicBezTo>
                    <a:pt x="23944" y="9728"/>
                    <a:pt x="19812" y="1513"/>
                    <a:pt x="1106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450;p58">
              <a:extLst>
                <a:ext uri="{FF2B5EF4-FFF2-40B4-BE49-F238E27FC236}">
                  <a16:creationId xmlns:a16="http://schemas.microsoft.com/office/drawing/2014/main" id="{C3A17749-762E-4E22-A845-13D73581BF72}"/>
                </a:ext>
              </a:extLst>
            </p:cNvPr>
            <p:cNvSpPr/>
            <p:nvPr/>
          </p:nvSpPr>
          <p:spPr>
            <a:xfrm>
              <a:off x="1907125" y="1681000"/>
              <a:ext cx="479625" cy="170975"/>
            </a:xfrm>
            <a:custGeom>
              <a:avLst/>
              <a:gdLst/>
              <a:ahLst/>
              <a:cxnLst/>
              <a:rect l="l" t="t" r="r" b="b"/>
              <a:pathLst>
                <a:path w="19185" h="6839" extrusionOk="0">
                  <a:moveTo>
                    <a:pt x="433" y="0"/>
                  </a:moveTo>
                  <a:cubicBezTo>
                    <a:pt x="204" y="0"/>
                    <a:pt x="0" y="297"/>
                    <a:pt x="213" y="500"/>
                  </a:cubicBezTo>
                  <a:cubicBezTo>
                    <a:pt x="4318" y="4360"/>
                    <a:pt x="10336" y="6839"/>
                    <a:pt x="16090" y="6839"/>
                  </a:cubicBezTo>
                  <a:cubicBezTo>
                    <a:pt x="17010" y="6839"/>
                    <a:pt x="17924" y="6775"/>
                    <a:pt x="18822" y="6644"/>
                  </a:cubicBezTo>
                  <a:cubicBezTo>
                    <a:pt x="19184" y="6587"/>
                    <a:pt x="19052" y="6068"/>
                    <a:pt x="18721" y="6068"/>
                  </a:cubicBezTo>
                  <a:cubicBezTo>
                    <a:pt x="18703" y="6068"/>
                    <a:pt x="18686" y="6069"/>
                    <a:pt x="18667" y="6072"/>
                  </a:cubicBezTo>
                  <a:cubicBezTo>
                    <a:pt x="17818" y="6196"/>
                    <a:pt x="16952" y="6256"/>
                    <a:pt x="16078" y="6256"/>
                  </a:cubicBezTo>
                  <a:cubicBezTo>
                    <a:pt x="10490" y="6256"/>
                    <a:pt x="4594" y="3811"/>
                    <a:pt x="629" y="83"/>
                  </a:cubicBezTo>
                  <a:cubicBezTo>
                    <a:pt x="568" y="25"/>
                    <a:pt x="500" y="0"/>
                    <a:pt x="433"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451;p58">
              <a:extLst>
                <a:ext uri="{FF2B5EF4-FFF2-40B4-BE49-F238E27FC236}">
                  <a16:creationId xmlns:a16="http://schemas.microsoft.com/office/drawing/2014/main" id="{44673411-2E78-485D-8406-54E229401D6D}"/>
                </a:ext>
              </a:extLst>
            </p:cNvPr>
            <p:cNvSpPr/>
            <p:nvPr/>
          </p:nvSpPr>
          <p:spPr>
            <a:xfrm>
              <a:off x="2093325" y="1258950"/>
              <a:ext cx="291500" cy="588700"/>
            </a:xfrm>
            <a:custGeom>
              <a:avLst/>
              <a:gdLst/>
              <a:ahLst/>
              <a:cxnLst/>
              <a:rect l="l" t="t" r="r" b="b"/>
              <a:pathLst>
                <a:path w="11660" h="23548" extrusionOk="0">
                  <a:moveTo>
                    <a:pt x="399" y="0"/>
                  </a:moveTo>
                  <a:cubicBezTo>
                    <a:pt x="203" y="0"/>
                    <a:pt x="0" y="215"/>
                    <a:pt x="123" y="452"/>
                  </a:cubicBezTo>
                  <a:cubicBezTo>
                    <a:pt x="3933" y="7988"/>
                    <a:pt x="7671" y="15632"/>
                    <a:pt x="11041" y="23395"/>
                  </a:cubicBezTo>
                  <a:cubicBezTo>
                    <a:pt x="11089" y="23503"/>
                    <a:pt x="11173" y="23548"/>
                    <a:pt x="11260" y="23548"/>
                  </a:cubicBezTo>
                  <a:cubicBezTo>
                    <a:pt x="11451" y="23548"/>
                    <a:pt x="11659" y="23331"/>
                    <a:pt x="11553" y="23085"/>
                  </a:cubicBezTo>
                  <a:cubicBezTo>
                    <a:pt x="8183" y="15334"/>
                    <a:pt x="4445" y="7691"/>
                    <a:pt x="635" y="154"/>
                  </a:cubicBezTo>
                  <a:cubicBezTo>
                    <a:pt x="579" y="45"/>
                    <a:pt x="490" y="0"/>
                    <a:pt x="399"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452;p58">
              <a:extLst>
                <a:ext uri="{FF2B5EF4-FFF2-40B4-BE49-F238E27FC236}">
                  <a16:creationId xmlns:a16="http://schemas.microsoft.com/office/drawing/2014/main" id="{8AD8C278-1763-4C68-8E6C-C1852371841D}"/>
                </a:ext>
              </a:extLst>
            </p:cNvPr>
            <p:cNvSpPr/>
            <p:nvPr/>
          </p:nvSpPr>
          <p:spPr>
            <a:xfrm>
              <a:off x="2364650" y="1329450"/>
              <a:ext cx="211575" cy="517650"/>
            </a:xfrm>
            <a:custGeom>
              <a:avLst/>
              <a:gdLst/>
              <a:ahLst/>
              <a:cxnLst/>
              <a:rect l="l" t="t" r="r" b="b"/>
              <a:pathLst>
                <a:path w="8463" h="20706" extrusionOk="0">
                  <a:moveTo>
                    <a:pt x="7567" y="1"/>
                  </a:moveTo>
                  <a:cubicBezTo>
                    <a:pt x="7418" y="1"/>
                    <a:pt x="7278" y="96"/>
                    <a:pt x="7296" y="287"/>
                  </a:cubicBezTo>
                  <a:cubicBezTo>
                    <a:pt x="7855" y="7288"/>
                    <a:pt x="5819" y="15574"/>
                    <a:pt x="235" y="20206"/>
                  </a:cubicBezTo>
                  <a:cubicBezTo>
                    <a:pt x="0" y="20403"/>
                    <a:pt x="219" y="20705"/>
                    <a:pt x="462" y="20705"/>
                  </a:cubicBezTo>
                  <a:cubicBezTo>
                    <a:pt x="526" y="20705"/>
                    <a:pt x="592" y="20684"/>
                    <a:pt x="652" y="20634"/>
                  </a:cubicBezTo>
                  <a:cubicBezTo>
                    <a:pt x="6343" y="15908"/>
                    <a:pt x="8463" y="7418"/>
                    <a:pt x="7891" y="287"/>
                  </a:cubicBezTo>
                  <a:cubicBezTo>
                    <a:pt x="7873" y="96"/>
                    <a:pt x="7715" y="1"/>
                    <a:pt x="756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453;p58">
              <a:extLst>
                <a:ext uri="{FF2B5EF4-FFF2-40B4-BE49-F238E27FC236}">
                  <a16:creationId xmlns:a16="http://schemas.microsoft.com/office/drawing/2014/main" id="{E22BC189-7078-4270-B24E-0F627AB90554}"/>
                </a:ext>
              </a:extLst>
            </p:cNvPr>
            <p:cNvSpPr/>
            <p:nvPr/>
          </p:nvSpPr>
          <p:spPr>
            <a:xfrm>
              <a:off x="1882375" y="4584325"/>
              <a:ext cx="115500" cy="415925"/>
            </a:xfrm>
            <a:custGeom>
              <a:avLst/>
              <a:gdLst/>
              <a:ahLst/>
              <a:cxnLst/>
              <a:rect l="l" t="t" r="r" b="b"/>
              <a:pathLst>
                <a:path w="4620" h="16637" extrusionOk="0">
                  <a:moveTo>
                    <a:pt x="1298" y="0"/>
                  </a:moveTo>
                  <a:cubicBezTo>
                    <a:pt x="1453" y="2691"/>
                    <a:pt x="2012" y="1739"/>
                    <a:pt x="1727" y="3882"/>
                  </a:cubicBezTo>
                  <a:cubicBezTo>
                    <a:pt x="1643" y="4572"/>
                    <a:pt x="1119" y="5656"/>
                    <a:pt x="1012" y="6346"/>
                  </a:cubicBezTo>
                  <a:cubicBezTo>
                    <a:pt x="679" y="8525"/>
                    <a:pt x="762" y="13026"/>
                    <a:pt x="119" y="15359"/>
                  </a:cubicBezTo>
                  <a:cubicBezTo>
                    <a:pt x="0" y="15800"/>
                    <a:pt x="131" y="16229"/>
                    <a:pt x="488" y="16514"/>
                  </a:cubicBezTo>
                  <a:cubicBezTo>
                    <a:pt x="596" y="16603"/>
                    <a:pt x="722" y="16637"/>
                    <a:pt x="853" y="16637"/>
                  </a:cubicBezTo>
                  <a:cubicBezTo>
                    <a:pt x="1285" y="16637"/>
                    <a:pt x="1762" y="16264"/>
                    <a:pt x="1762" y="16264"/>
                  </a:cubicBezTo>
                  <a:cubicBezTo>
                    <a:pt x="1298" y="15526"/>
                    <a:pt x="1477" y="14490"/>
                    <a:pt x="1727" y="13550"/>
                  </a:cubicBezTo>
                  <a:cubicBezTo>
                    <a:pt x="2739" y="9847"/>
                    <a:pt x="3262" y="8287"/>
                    <a:pt x="3965" y="5132"/>
                  </a:cubicBezTo>
                  <a:cubicBezTo>
                    <a:pt x="4274" y="3739"/>
                    <a:pt x="4477" y="2715"/>
                    <a:pt x="4620" y="501"/>
                  </a:cubicBezTo>
                  <a:cubicBezTo>
                    <a:pt x="3584" y="501"/>
                    <a:pt x="2334" y="12"/>
                    <a:pt x="129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454;p58">
              <a:extLst>
                <a:ext uri="{FF2B5EF4-FFF2-40B4-BE49-F238E27FC236}">
                  <a16:creationId xmlns:a16="http://schemas.microsoft.com/office/drawing/2014/main" id="{FDF7685F-3007-43DF-BB98-A1C1DE5F1B1E}"/>
                </a:ext>
              </a:extLst>
            </p:cNvPr>
            <p:cNvSpPr/>
            <p:nvPr/>
          </p:nvSpPr>
          <p:spPr>
            <a:xfrm>
              <a:off x="1797525" y="4550225"/>
              <a:ext cx="109925" cy="487300"/>
            </a:xfrm>
            <a:custGeom>
              <a:avLst/>
              <a:gdLst/>
              <a:ahLst/>
              <a:cxnLst/>
              <a:rect l="l" t="t" r="r" b="b"/>
              <a:pathLst>
                <a:path w="4397" h="19492" extrusionOk="0">
                  <a:moveTo>
                    <a:pt x="2675" y="1"/>
                  </a:moveTo>
                  <a:cubicBezTo>
                    <a:pt x="1880" y="1"/>
                    <a:pt x="1095" y="150"/>
                    <a:pt x="1061" y="460"/>
                  </a:cubicBezTo>
                  <a:cubicBezTo>
                    <a:pt x="834" y="2448"/>
                    <a:pt x="1858" y="4103"/>
                    <a:pt x="1370" y="5686"/>
                  </a:cubicBezTo>
                  <a:cubicBezTo>
                    <a:pt x="322" y="9092"/>
                    <a:pt x="1049" y="10782"/>
                    <a:pt x="239" y="16569"/>
                  </a:cubicBezTo>
                  <a:cubicBezTo>
                    <a:pt x="120" y="17497"/>
                    <a:pt x="1" y="18200"/>
                    <a:pt x="549" y="18950"/>
                  </a:cubicBezTo>
                  <a:cubicBezTo>
                    <a:pt x="841" y="19343"/>
                    <a:pt x="1068" y="19492"/>
                    <a:pt x="1245" y="19492"/>
                  </a:cubicBezTo>
                  <a:cubicBezTo>
                    <a:pt x="1803" y="19492"/>
                    <a:pt x="1858" y="18009"/>
                    <a:pt x="1858" y="18009"/>
                  </a:cubicBezTo>
                  <a:cubicBezTo>
                    <a:pt x="1537" y="17247"/>
                    <a:pt x="1465" y="16473"/>
                    <a:pt x="1537" y="15890"/>
                  </a:cubicBezTo>
                  <a:cubicBezTo>
                    <a:pt x="1680" y="14723"/>
                    <a:pt x="2108" y="13187"/>
                    <a:pt x="2775" y="10735"/>
                  </a:cubicBezTo>
                  <a:cubicBezTo>
                    <a:pt x="3061" y="9651"/>
                    <a:pt x="3847" y="6579"/>
                    <a:pt x="3942" y="6032"/>
                  </a:cubicBezTo>
                  <a:cubicBezTo>
                    <a:pt x="4049" y="5413"/>
                    <a:pt x="4097" y="2281"/>
                    <a:pt x="4347" y="507"/>
                  </a:cubicBezTo>
                  <a:cubicBezTo>
                    <a:pt x="4396" y="174"/>
                    <a:pt x="3530" y="1"/>
                    <a:pt x="267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455;p58">
              <a:extLst>
                <a:ext uri="{FF2B5EF4-FFF2-40B4-BE49-F238E27FC236}">
                  <a16:creationId xmlns:a16="http://schemas.microsoft.com/office/drawing/2014/main" id="{DA876C03-5C01-4BE0-998D-F5B3DAC67C8D}"/>
                </a:ext>
              </a:extLst>
            </p:cNvPr>
            <p:cNvSpPr/>
            <p:nvPr/>
          </p:nvSpPr>
          <p:spPr>
            <a:xfrm>
              <a:off x="1785025" y="4977225"/>
              <a:ext cx="92700" cy="77250"/>
            </a:xfrm>
            <a:custGeom>
              <a:avLst/>
              <a:gdLst/>
              <a:ahLst/>
              <a:cxnLst/>
              <a:rect l="l" t="t" r="r" b="b"/>
              <a:pathLst>
                <a:path w="3708" h="3090" extrusionOk="0">
                  <a:moveTo>
                    <a:pt x="679" y="1"/>
                  </a:moveTo>
                  <a:lnTo>
                    <a:pt x="679" y="1"/>
                  </a:lnTo>
                  <a:cubicBezTo>
                    <a:pt x="1" y="560"/>
                    <a:pt x="406" y="2132"/>
                    <a:pt x="715" y="2799"/>
                  </a:cubicBezTo>
                  <a:cubicBezTo>
                    <a:pt x="747" y="2869"/>
                    <a:pt x="786" y="2891"/>
                    <a:pt x="837" y="2891"/>
                  </a:cubicBezTo>
                  <a:cubicBezTo>
                    <a:pt x="881" y="2891"/>
                    <a:pt x="935" y="2875"/>
                    <a:pt x="1001" y="2858"/>
                  </a:cubicBezTo>
                  <a:cubicBezTo>
                    <a:pt x="941" y="2596"/>
                    <a:pt x="906" y="2227"/>
                    <a:pt x="941" y="1965"/>
                  </a:cubicBezTo>
                  <a:lnTo>
                    <a:pt x="941" y="1965"/>
                  </a:lnTo>
                  <a:cubicBezTo>
                    <a:pt x="1275" y="2334"/>
                    <a:pt x="1632" y="2858"/>
                    <a:pt x="2263" y="3001"/>
                  </a:cubicBezTo>
                  <a:cubicBezTo>
                    <a:pt x="2526" y="3064"/>
                    <a:pt x="2743" y="3090"/>
                    <a:pt x="2922" y="3090"/>
                  </a:cubicBezTo>
                  <a:cubicBezTo>
                    <a:pt x="3583" y="3090"/>
                    <a:pt x="3707" y="2738"/>
                    <a:pt x="3632" y="2644"/>
                  </a:cubicBezTo>
                  <a:cubicBezTo>
                    <a:pt x="3168" y="2072"/>
                    <a:pt x="2656" y="1608"/>
                    <a:pt x="2358" y="929"/>
                  </a:cubicBezTo>
                  <a:cubicBezTo>
                    <a:pt x="2125" y="1024"/>
                    <a:pt x="1950" y="1105"/>
                    <a:pt x="1768" y="1105"/>
                  </a:cubicBezTo>
                  <a:cubicBezTo>
                    <a:pt x="1652" y="1105"/>
                    <a:pt x="1533" y="1072"/>
                    <a:pt x="1394" y="989"/>
                  </a:cubicBezTo>
                  <a:cubicBezTo>
                    <a:pt x="977" y="751"/>
                    <a:pt x="810" y="417"/>
                    <a:pt x="679"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456;p58">
              <a:extLst>
                <a:ext uri="{FF2B5EF4-FFF2-40B4-BE49-F238E27FC236}">
                  <a16:creationId xmlns:a16="http://schemas.microsoft.com/office/drawing/2014/main" id="{238D526F-E55E-41D1-8239-6BDE338A882B}"/>
                </a:ext>
              </a:extLst>
            </p:cNvPr>
            <p:cNvSpPr/>
            <p:nvPr/>
          </p:nvSpPr>
          <p:spPr>
            <a:xfrm>
              <a:off x="1868675" y="4968300"/>
              <a:ext cx="90375" cy="75100"/>
            </a:xfrm>
            <a:custGeom>
              <a:avLst/>
              <a:gdLst/>
              <a:ahLst/>
              <a:cxnLst/>
              <a:rect l="l" t="t" r="r" b="b"/>
              <a:pathLst>
                <a:path w="3615" h="3004" extrusionOk="0">
                  <a:moveTo>
                    <a:pt x="667" y="0"/>
                  </a:moveTo>
                  <a:cubicBezTo>
                    <a:pt x="0" y="548"/>
                    <a:pt x="393" y="2072"/>
                    <a:pt x="703" y="2727"/>
                  </a:cubicBezTo>
                  <a:cubicBezTo>
                    <a:pt x="736" y="2794"/>
                    <a:pt x="777" y="2816"/>
                    <a:pt x="830" y="2816"/>
                  </a:cubicBezTo>
                  <a:cubicBezTo>
                    <a:pt x="871" y="2816"/>
                    <a:pt x="919" y="2802"/>
                    <a:pt x="977" y="2787"/>
                  </a:cubicBezTo>
                  <a:cubicBezTo>
                    <a:pt x="929" y="2537"/>
                    <a:pt x="882" y="2167"/>
                    <a:pt x="917" y="1905"/>
                  </a:cubicBezTo>
                  <a:lnTo>
                    <a:pt x="917" y="1905"/>
                  </a:lnTo>
                  <a:cubicBezTo>
                    <a:pt x="1251" y="2275"/>
                    <a:pt x="1596" y="2775"/>
                    <a:pt x="2215" y="2918"/>
                  </a:cubicBezTo>
                  <a:cubicBezTo>
                    <a:pt x="2471" y="2978"/>
                    <a:pt x="2682" y="3003"/>
                    <a:pt x="2855" y="3003"/>
                  </a:cubicBezTo>
                  <a:cubicBezTo>
                    <a:pt x="3495" y="3003"/>
                    <a:pt x="3614" y="2666"/>
                    <a:pt x="3549" y="2572"/>
                  </a:cubicBezTo>
                  <a:cubicBezTo>
                    <a:pt x="3096" y="2013"/>
                    <a:pt x="2584" y="1560"/>
                    <a:pt x="2310" y="905"/>
                  </a:cubicBezTo>
                  <a:cubicBezTo>
                    <a:pt x="2086" y="999"/>
                    <a:pt x="1910" y="1076"/>
                    <a:pt x="1731" y="1076"/>
                  </a:cubicBezTo>
                  <a:cubicBezTo>
                    <a:pt x="1616" y="1076"/>
                    <a:pt x="1500" y="1044"/>
                    <a:pt x="1370" y="965"/>
                  </a:cubicBezTo>
                  <a:cubicBezTo>
                    <a:pt x="953" y="727"/>
                    <a:pt x="798" y="405"/>
                    <a:pt x="667"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457;p58">
              <a:extLst>
                <a:ext uri="{FF2B5EF4-FFF2-40B4-BE49-F238E27FC236}">
                  <a16:creationId xmlns:a16="http://schemas.microsoft.com/office/drawing/2014/main" id="{8628D633-D0A8-4403-97BA-19F1C8D2BB16}"/>
                </a:ext>
              </a:extLst>
            </p:cNvPr>
            <p:cNvSpPr/>
            <p:nvPr/>
          </p:nvSpPr>
          <p:spPr>
            <a:xfrm>
              <a:off x="1793075" y="4338725"/>
              <a:ext cx="255400" cy="304500"/>
            </a:xfrm>
            <a:custGeom>
              <a:avLst/>
              <a:gdLst/>
              <a:ahLst/>
              <a:cxnLst/>
              <a:rect l="l" t="t" r="r" b="b"/>
              <a:pathLst>
                <a:path w="10216" h="12180" extrusionOk="0">
                  <a:moveTo>
                    <a:pt x="4322" y="1"/>
                  </a:moveTo>
                  <a:cubicBezTo>
                    <a:pt x="2059" y="1"/>
                    <a:pt x="0" y="370"/>
                    <a:pt x="0" y="1657"/>
                  </a:cubicBezTo>
                  <a:cubicBezTo>
                    <a:pt x="0" y="4455"/>
                    <a:pt x="1322" y="7550"/>
                    <a:pt x="1262" y="11837"/>
                  </a:cubicBezTo>
                  <a:cubicBezTo>
                    <a:pt x="2151" y="11992"/>
                    <a:pt x="3823" y="12180"/>
                    <a:pt x="5322" y="12180"/>
                  </a:cubicBezTo>
                  <a:cubicBezTo>
                    <a:pt x="6694" y="12180"/>
                    <a:pt x="7922" y="12023"/>
                    <a:pt x="8275" y="11539"/>
                  </a:cubicBezTo>
                  <a:cubicBezTo>
                    <a:pt x="8585" y="9658"/>
                    <a:pt x="10216" y="5383"/>
                    <a:pt x="10156" y="657"/>
                  </a:cubicBezTo>
                  <a:cubicBezTo>
                    <a:pt x="10156" y="552"/>
                    <a:pt x="7086" y="1"/>
                    <a:pt x="4322"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458;p58">
              <a:extLst>
                <a:ext uri="{FF2B5EF4-FFF2-40B4-BE49-F238E27FC236}">
                  <a16:creationId xmlns:a16="http://schemas.microsoft.com/office/drawing/2014/main" id="{272A6B1D-0A43-463E-836A-CEC9BB5E2B5A}"/>
                </a:ext>
              </a:extLst>
            </p:cNvPr>
            <p:cNvSpPr/>
            <p:nvPr/>
          </p:nvSpPr>
          <p:spPr>
            <a:xfrm>
              <a:off x="2011225" y="3782325"/>
              <a:ext cx="275675" cy="253025"/>
            </a:xfrm>
            <a:custGeom>
              <a:avLst/>
              <a:gdLst/>
              <a:ahLst/>
              <a:cxnLst/>
              <a:rect l="l" t="t" r="r" b="b"/>
              <a:pathLst>
                <a:path w="11027" h="10121" extrusionOk="0">
                  <a:moveTo>
                    <a:pt x="10373" y="0"/>
                  </a:moveTo>
                  <a:cubicBezTo>
                    <a:pt x="10243" y="0"/>
                    <a:pt x="10097" y="105"/>
                    <a:pt x="9967" y="291"/>
                  </a:cubicBezTo>
                  <a:cubicBezTo>
                    <a:pt x="8955" y="1791"/>
                    <a:pt x="7681" y="2958"/>
                    <a:pt x="6681" y="4053"/>
                  </a:cubicBezTo>
                  <a:cubicBezTo>
                    <a:pt x="5395" y="5446"/>
                    <a:pt x="3514" y="6375"/>
                    <a:pt x="1728" y="7292"/>
                  </a:cubicBezTo>
                  <a:cubicBezTo>
                    <a:pt x="557" y="7898"/>
                    <a:pt x="1" y="10121"/>
                    <a:pt x="1625" y="10121"/>
                  </a:cubicBezTo>
                  <a:cubicBezTo>
                    <a:pt x="1850" y="10121"/>
                    <a:pt x="2117" y="10078"/>
                    <a:pt x="2430" y="9983"/>
                  </a:cubicBezTo>
                  <a:cubicBezTo>
                    <a:pt x="4645" y="9292"/>
                    <a:pt x="7991" y="5411"/>
                    <a:pt x="9312" y="3327"/>
                  </a:cubicBezTo>
                  <a:cubicBezTo>
                    <a:pt x="9884" y="2434"/>
                    <a:pt x="11027" y="1303"/>
                    <a:pt x="10670" y="291"/>
                  </a:cubicBezTo>
                  <a:cubicBezTo>
                    <a:pt x="10601" y="90"/>
                    <a:pt x="10494" y="0"/>
                    <a:pt x="10373"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459;p58">
              <a:extLst>
                <a:ext uri="{FF2B5EF4-FFF2-40B4-BE49-F238E27FC236}">
                  <a16:creationId xmlns:a16="http://schemas.microsoft.com/office/drawing/2014/main" id="{C336A018-C064-416F-8871-304EE22F825D}"/>
                </a:ext>
              </a:extLst>
            </p:cNvPr>
            <p:cNvSpPr/>
            <p:nvPr/>
          </p:nvSpPr>
          <p:spPr>
            <a:xfrm>
              <a:off x="1695725" y="3964600"/>
              <a:ext cx="376275" cy="415700"/>
            </a:xfrm>
            <a:custGeom>
              <a:avLst/>
              <a:gdLst/>
              <a:ahLst/>
              <a:cxnLst/>
              <a:rect l="l" t="t" r="r" b="b"/>
              <a:pathLst>
                <a:path w="15051" h="16628" extrusionOk="0">
                  <a:moveTo>
                    <a:pt x="14348" y="1"/>
                  </a:moveTo>
                  <a:lnTo>
                    <a:pt x="14348" y="1"/>
                  </a:lnTo>
                  <a:cubicBezTo>
                    <a:pt x="11931" y="953"/>
                    <a:pt x="9859" y="870"/>
                    <a:pt x="9002" y="1048"/>
                  </a:cubicBezTo>
                  <a:cubicBezTo>
                    <a:pt x="7645" y="1358"/>
                    <a:pt x="5347" y="1989"/>
                    <a:pt x="3870" y="2096"/>
                  </a:cubicBezTo>
                  <a:cubicBezTo>
                    <a:pt x="2823" y="2180"/>
                    <a:pt x="1394" y="3311"/>
                    <a:pt x="822" y="4954"/>
                  </a:cubicBezTo>
                  <a:cubicBezTo>
                    <a:pt x="727" y="5228"/>
                    <a:pt x="1" y="7371"/>
                    <a:pt x="1" y="7371"/>
                  </a:cubicBezTo>
                  <a:cubicBezTo>
                    <a:pt x="846" y="7609"/>
                    <a:pt x="2025" y="7716"/>
                    <a:pt x="2870" y="7954"/>
                  </a:cubicBezTo>
                  <a:cubicBezTo>
                    <a:pt x="3251" y="7287"/>
                    <a:pt x="3418" y="7216"/>
                    <a:pt x="3632" y="6811"/>
                  </a:cubicBezTo>
                  <a:cubicBezTo>
                    <a:pt x="3894" y="9621"/>
                    <a:pt x="5478" y="10181"/>
                    <a:pt x="5406" y="11645"/>
                  </a:cubicBezTo>
                  <a:cubicBezTo>
                    <a:pt x="5311" y="13657"/>
                    <a:pt x="3609" y="14633"/>
                    <a:pt x="3894" y="16622"/>
                  </a:cubicBezTo>
                  <a:cubicBezTo>
                    <a:pt x="4373" y="16593"/>
                    <a:pt x="4872" y="16583"/>
                    <a:pt x="5382" y="16583"/>
                  </a:cubicBezTo>
                  <a:cubicBezTo>
                    <a:pt x="6463" y="16583"/>
                    <a:pt x="7596" y="16627"/>
                    <a:pt x="8701" y="16627"/>
                  </a:cubicBezTo>
                  <a:cubicBezTo>
                    <a:pt x="10747" y="16627"/>
                    <a:pt x="12698" y="16477"/>
                    <a:pt x="14050" y="15622"/>
                  </a:cubicBezTo>
                  <a:cubicBezTo>
                    <a:pt x="14050" y="13931"/>
                    <a:pt x="12062" y="11716"/>
                    <a:pt x="11991" y="10038"/>
                  </a:cubicBezTo>
                  <a:cubicBezTo>
                    <a:pt x="11919" y="8287"/>
                    <a:pt x="13229" y="7764"/>
                    <a:pt x="12931" y="6513"/>
                  </a:cubicBezTo>
                  <a:cubicBezTo>
                    <a:pt x="12788" y="5930"/>
                    <a:pt x="12074" y="5394"/>
                    <a:pt x="11991" y="4989"/>
                  </a:cubicBezTo>
                  <a:cubicBezTo>
                    <a:pt x="11800" y="4061"/>
                    <a:pt x="14265" y="3358"/>
                    <a:pt x="15050" y="2692"/>
                  </a:cubicBezTo>
                  <a:cubicBezTo>
                    <a:pt x="14586" y="2275"/>
                    <a:pt x="13836" y="644"/>
                    <a:pt x="14348"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460;p58">
              <a:extLst>
                <a:ext uri="{FF2B5EF4-FFF2-40B4-BE49-F238E27FC236}">
                  <a16:creationId xmlns:a16="http://schemas.microsoft.com/office/drawing/2014/main" id="{6D80224D-03FC-4BCB-B81E-A0BDF60956A1}"/>
                </a:ext>
              </a:extLst>
            </p:cNvPr>
            <p:cNvSpPr/>
            <p:nvPr/>
          </p:nvSpPr>
          <p:spPr>
            <a:xfrm>
              <a:off x="1672525" y="4137625"/>
              <a:ext cx="192300" cy="199675"/>
            </a:xfrm>
            <a:custGeom>
              <a:avLst/>
              <a:gdLst/>
              <a:ahLst/>
              <a:cxnLst/>
              <a:rect l="l" t="t" r="r" b="b"/>
              <a:pathLst>
                <a:path w="7692" h="7987" extrusionOk="0">
                  <a:moveTo>
                    <a:pt x="1797" y="0"/>
                  </a:moveTo>
                  <a:cubicBezTo>
                    <a:pt x="1349" y="0"/>
                    <a:pt x="996" y="153"/>
                    <a:pt x="929" y="450"/>
                  </a:cubicBezTo>
                  <a:cubicBezTo>
                    <a:pt x="643" y="1628"/>
                    <a:pt x="0" y="4843"/>
                    <a:pt x="12" y="5653"/>
                  </a:cubicBezTo>
                  <a:cubicBezTo>
                    <a:pt x="12" y="6689"/>
                    <a:pt x="4870" y="7986"/>
                    <a:pt x="5941" y="7986"/>
                  </a:cubicBezTo>
                  <a:cubicBezTo>
                    <a:pt x="7132" y="7986"/>
                    <a:pt x="7692" y="6403"/>
                    <a:pt x="6572" y="6296"/>
                  </a:cubicBezTo>
                  <a:cubicBezTo>
                    <a:pt x="6500" y="6290"/>
                    <a:pt x="6439" y="6287"/>
                    <a:pt x="6386" y="6287"/>
                  </a:cubicBezTo>
                  <a:cubicBezTo>
                    <a:pt x="5898" y="6287"/>
                    <a:pt x="6148" y="6522"/>
                    <a:pt x="5525" y="6748"/>
                  </a:cubicBezTo>
                  <a:cubicBezTo>
                    <a:pt x="5485" y="6762"/>
                    <a:pt x="5438" y="6769"/>
                    <a:pt x="5386" y="6769"/>
                  </a:cubicBezTo>
                  <a:cubicBezTo>
                    <a:pt x="4516" y="6769"/>
                    <a:pt x="2058" y="4917"/>
                    <a:pt x="2215" y="4557"/>
                  </a:cubicBezTo>
                  <a:cubicBezTo>
                    <a:pt x="2691" y="3498"/>
                    <a:pt x="3060" y="2783"/>
                    <a:pt x="3798" y="1033"/>
                  </a:cubicBezTo>
                  <a:cubicBezTo>
                    <a:pt x="3336" y="336"/>
                    <a:pt x="2461" y="0"/>
                    <a:pt x="179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461;p58">
              <a:extLst>
                <a:ext uri="{FF2B5EF4-FFF2-40B4-BE49-F238E27FC236}">
                  <a16:creationId xmlns:a16="http://schemas.microsoft.com/office/drawing/2014/main" id="{29985F6A-5BBD-4385-BDAA-4BC5061381E2}"/>
                </a:ext>
              </a:extLst>
            </p:cNvPr>
            <p:cNvSpPr/>
            <p:nvPr/>
          </p:nvSpPr>
          <p:spPr>
            <a:xfrm>
              <a:off x="1733550" y="3789550"/>
              <a:ext cx="239925" cy="223050"/>
            </a:xfrm>
            <a:custGeom>
              <a:avLst/>
              <a:gdLst/>
              <a:ahLst/>
              <a:cxnLst/>
              <a:rect l="l" t="t" r="r" b="b"/>
              <a:pathLst>
                <a:path w="9597" h="8922" extrusionOk="0">
                  <a:moveTo>
                    <a:pt x="5321" y="0"/>
                  </a:moveTo>
                  <a:cubicBezTo>
                    <a:pt x="4153" y="0"/>
                    <a:pt x="2823" y="527"/>
                    <a:pt x="1881" y="1002"/>
                  </a:cubicBezTo>
                  <a:cubicBezTo>
                    <a:pt x="1357" y="1264"/>
                    <a:pt x="274" y="1824"/>
                    <a:pt x="262" y="3717"/>
                  </a:cubicBezTo>
                  <a:cubicBezTo>
                    <a:pt x="238" y="5753"/>
                    <a:pt x="881" y="6943"/>
                    <a:pt x="0" y="8205"/>
                  </a:cubicBezTo>
                  <a:cubicBezTo>
                    <a:pt x="963" y="8717"/>
                    <a:pt x="1982" y="8921"/>
                    <a:pt x="2970" y="8921"/>
                  </a:cubicBezTo>
                  <a:cubicBezTo>
                    <a:pt x="5658" y="8921"/>
                    <a:pt x="8114" y="7410"/>
                    <a:pt x="8584" y="6479"/>
                  </a:cubicBezTo>
                  <a:cubicBezTo>
                    <a:pt x="9596" y="4455"/>
                    <a:pt x="9037" y="2157"/>
                    <a:pt x="6894" y="478"/>
                  </a:cubicBezTo>
                  <a:cubicBezTo>
                    <a:pt x="6458" y="135"/>
                    <a:pt x="5910" y="0"/>
                    <a:pt x="532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462;p58">
              <a:extLst>
                <a:ext uri="{FF2B5EF4-FFF2-40B4-BE49-F238E27FC236}">
                  <a16:creationId xmlns:a16="http://schemas.microsoft.com/office/drawing/2014/main" id="{C631EED4-65A5-4B56-9162-8272E08EA210}"/>
                </a:ext>
              </a:extLst>
            </p:cNvPr>
            <p:cNvSpPr/>
            <p:nvPr/>
          </p:nvSpPr>
          <p:spPr>
            <a:xfrm>
              <a:off x="1762400" y="3801350"/>
              <a:ext cx="170900" cy="161900"/>
            </a:xfrm>
            <a:custGeom>
              <a:avLst/>
              <a:gdLst/>
              <a:ahLst/>
              <a:cxnLst/>
              <a:rect l="l" t="t" r="r" b="b"/>
              <a:pathLst>
                <a:path w="6836" h="6476" extrusionOk="0">
                  <a:moveTo>
                    <a:pt x="3553" y="1"/>
                  </a:moveTo>
                  <a:cubicBezTo>
                    <a:pt x="2488" y="1"/>
                    <a:pt x="1007" y="757"/>
                    <a:pt x="668" y="1447"/>
                  </a:cubicBezTo>
                  <a:cubicBezTo>
                    <a:pt x="1" y="2816"/>
                    <a:pt x="1084" y="4590"/>
                    <a:pt x="2180" y="5650"/>
                  </a:cubicBezTo>
                  <a:cubicBezTo>
                    <a:pt x="2741" y="6180"/>
                    <a:pt x="3543" y="6476"/>
                    <a:pt x="4311" y="6476"/>
                  </a:cubicBezTo>
                  <a:cubicBezTo>
                    <a:pt x="5059" y="6476"/>
                    <a:pt x="5775" y="6195"/>
                    <a:pt x="6204" y="5578"/>
                  </a:cubicBezTo>
                  <a:cubicBezTo>
                    <a:pt x="6835" y="4673"/>
                    <a:pt x="6657" y="3423"/>
                    <a:pt x="6216" y="2399"/>
                  </a:cubicBezTo>
                  <a:cubicBezTo>
                    <a:pt x="5787" y="1411"/>
                    <a:pt x="5109" y="470"/>
                    <a:pt x="4109" y="89"/>
                  </a:cubicBezTo>
                  <a:cubicBezTo>
                    <a:pt x="3946" y="28"/>
                    <a:pt x="3757" y="1"/>
                    <a:pt x="355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463;p58">
              <a:extLst>
                <a:ext uri="{FF2B5EF4-FFF2-40B4-BE49-F238E27FC236}">
                  <a16:creationId xmlns:a16="http://schemas.microsoft.com/office/drawing/2014/main" id="{F95827C3-8A74-4235-A292-2EC7F0A7344B}"/>
                </a:ext>
              </a:extLst>
            </p:cNvPr>
            <p:cNvSpPr/>
            <p:nvPr/>
          </p:nvSpPr>
          <p:spPr>
            <a:xfrm>
              <a:off x="1835625" y="3943100"/>
              <a:ext cx="100950" cy="99300"/>
            </a:xfrm>
            <a:custGeom>
              <a:avLst/>
              <a:gdLst/>
              <a:ahLst/>
              <a:cxnLst/>
              <a:rect l="l" t="t" r="r" b="b"/>
              <a:pathLst>
                <a:path w="4038" h="3972" extrusionOk="0">
                  <a:moveTo>
                    <a:pt x="1839" y="1"/>
                  </a:moveTo>
                  <a:cubicBezTo>
                    <a:pt x="1186" y="1"/>
                    <a:pt x="251" y="337"/>
                    <a:pt x="251" y="337"/>
                  </a:cubicBezTo>
                  <a:cubicBezTo>
                    <a:pt x="608" y="1349"/>
                    <a:pt x="834" y="2135"/>
                    <a:pt x="1" y="2659"/>
                  </a:cubicBezTo>
                  <a:cubicBezTo>
                    <a:pt x="453" y="3468"/>
                    <a:pt x="846" y="3671"/>
                    <a:pt x="1453" y="3861"/>
                  </a:cubicBezTo>
                  <a:cubicBezTo>
                    <a:pt x="1680" y="3932"/>
                    <a:pt x="1922" y="3972"/>
                    <a:pt x="2161" y="3972"/>
                  </a:cubicBezTo>
                  <a:cubicBezTo>
                    <a:pt x="2563" y="3972"/>
                    <a:pt x="2957" y="3860"/>
                    <a:pt x="3263" y="3599"/>
                  </a:cubicBezTo>
                  <a:cubicBezTo>
                    <a:pt x="3751" y="3182"/>
                    <a:pt x="4037" y="2004"/>
                    <a:pt x="3406" y="1908"/>
                  </a:cubicBezTo>
                  <a:cubicBezTo>
                    <a:pt x="2727" y="1813"/>
                    <a:pt x="2715" y="1158"/>
                    <a:pt x="2442" y="277"/>
                  </a:cubicBezTo>
                  <a:cubicBezTo>
                    <a:pt x="2378" y="71"/>
                    <a:pt x="2138" y="1"/>
                    <a:pt x="183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464;p58">
              <a:extLst>
                <a:ext uri="{FF2B5EF4-FFF2-40B4-BE49-F238E27FC236}">
                  <a16:creationId xmlns:a16="http://schemas.microsoft.com/office/drawing/2014/main" id="{0E831B41-9C90-4433-AE26-07EC66DD8D25}"/>
                </a:ext>
              </a:extLst>
            </p:cNvPr>
            <p:cNvSpPr/>
            <p:nvPr/>
          </p:nvSpPr>
          <p:spPr>
            <a:xfrm>
              <a:off x="1736525" y="3775800"/>
              <a:ext cx="191700" cy="146925"/>
            </a:xfrm>
            <a:custGeom>
              <a:avLst/>
              <a:gdLst/>
              <a:ahLst/>
              <a:cxnLst/>
              <a:rect l="l" t="t" r="r" b="b"/>
              <a:pathLst>
                <a:path w="7668" h="5877" extrusionOk="0">
                  <a:moveTo>
                    <a:pt x="4145" y="0"/>
                  </a:moveTo>
                  <a:cubicBezTo>
                    <a:pt x="3751" y="0"/>
                    <a:pt x="3338" y="69"/>
                    <a:pt x="2965" y="147"/>
                  </a:cubicBezTo>
                  <a:cubicBezTo>
                    <a:pt x="2072" y="338"/>
                    <a:pt x="1286" y="992"/>
                    <a:pt x="762" y="1742"/>
                  </a:cubicBezTo>
                  <a:cubicBezTo>
                    <a:pt x="48" y="2766"/>
                    <a:pt x="0" y="3862"/>
                    <a:pt x="262" y="5088"/>
                  </a:cubicBezTo>
                  <a:cubicBezTo>
                    <a:pt x="308" y="5295"/>
                    <a:pt x="1337" y="5877"/>
                    <a:pt x="1572" y="5877"/>
                  </a:cubicBezTo>
                  <a:cubicBezTo>
                    <a:pt x="1581" y="5877"/>
                    <a:pt x="1589" y="5876"/>
                    <a:pt x="1596" y="5874"/>
                  </a:cubicBezTo>
                  <a:cubicBezTo>
                    <a:pt x="2750" y="5588"/>
                    <a:pt x="3501" y="4350"/>
                    <a:pt x="3643" y="3159"/>
                  </a:cubicBezTo>
                  <a:cubicBezTo>
                    <a:pt x="3748" y="2194"/>
                    <a:pt x="4725" y="1891"/>
                    <a:pt x="5258" y="1891"/>
                  </a:cubicBezTo>
                  <a:cubicBezTo>
                    <a:pt x="5396" y="1891"/>
                    <a:pt x="5504" y="1911"/>
                    <a:pt x="5560" y="1945"/>
                  </a:cubicBezTo>
                  <a:cubicBezTo>
                    <a:pt x="5560" y="1945"/>
                    <a:pt x="6937" y="4236"/>
                    <a:pt x="7614" y="4236"/>
                  </a:cubicBezTo>
                  <a:cubicBezTo>
                    <a:pt x="7633" y="4236"/>
                    <a:pt x="7650" y="4234"/>
                    <a:pt x="7668" y="4231"/>
                  </a:cubicBezTo>
                  <a:cubicBezTo>
                    <a:pt x="7668" y="969"/>
                    <a:pt x="5787" y="933"/>
                    <a:pt x="5548" y="588"/>
                  </a:cubicBezTo>
                  <a:cubicBezTo>
                    <a:pt x="5233" y="139"/>
                    <a:pt x="4708" y="0"/>
                    <a:pt x="414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465;p58">
              <a:extLst>
                <a:ext uri="{FF2B5EF4-FFF2-40B4-BE49-F238E27FC236}">
                  <a16:creationId xmlns:a16="http://schemas.microsoft.com/office/drawing/2014/main" id="{6214EDD9-388B-454E-A38A-A70C0AD11B9D}"/>
                </a:ext>
              </a:extLst>
            </p:cNvPr>
            <p:cNvSpPr/>
            <p:nvPr/>
          </p:nvSpPr>
          <p:spPr>
            <a:xfrm>
              <a:off x="2211275" y="1742600"/>
              <a:ext cx="2053250" cy="1683275"/>
            </a:xfrm>
            <a:custGeom>
              <a:avLst/>
              <a:gdLst/>
              <a:ahLst/>
              <a:cxnLst/>
              <a:rect l="l" t="t" r="r" b="b"/>
              <a:pathLst>
                <a:path w="82130" h="67331" extrusionOk="0">
                  <a:moveTo>
                    <a:pt x="5251" y="1"/>
                  </a:moveTo>
                  <a:cubicBezTo>
                    <a:pt x="2346" y="1"/>
                    <a:pt x="1" y="2346"/>
                    <a:pt x="1" y="5251"/>
                  </a:cubicBezTo>
                  <a:lnTo>
                    <a:pt x="1" y="67330"/>
                  </a:lnTo>
                  <a:lnTo>
                    <a:pt x="26361" y="67330"/>
                  </a:lnTo>
                  <a:cubicBezTo>
                    <a:pt x="25218" y="65806"/>
                    <a:pt x="24551" y="63925"/>
                    <a:pt x="24551" y="61877"/>
                  </a:cubicBezTo>
                  <a:cubicBezTo>
                    <a:pt x="24551" y="56846"/>
                    <a:pt x="28629" y="52770"/>
                    <a:pt x="33654" y="52770"/>
                  </a:cubicBezTo>
                  <a:cubicBezTo>
                    <a:pt x="33802" y="52770"/>
                    <a:pt x="33950" y="52774"/>
                    <a:pt x="34100" y="52781"/>
                  </a:cubicBezTo>
                  <a:cubicBezTo>
                    <a:pt x="38863" y="52995"/>
                    <a:pt x="42732" y="57032"/>
                    <a:pt x="42780" y="61794"/>
                  </a:cubicBezTo>
                  <a:cubicBezTo>
                    <a:pt x="42804" y="63878"/>
                    <a:pt x="42125" y="65795"/>
                    <a:pt x="40970" y="67330"/>
                  </a:cubicBezTo>
                  <a:lnTo>
                    <a:pt x="67330" y="67330"/>
                  </a:lnTo>
                  <a:lnTo>
                    <a:pt x="67330" y="40970"/>
                  </a:lnTo>
                  <a:cubicBezTo>
                    <a:pt x="68853" y="42115"/>
                    <a:pt x="70750" y="42780"/>
                    <a:pt x="72812" y="42780"/>
                  </a:cubicBezTo>
                  <a:cubicBezTo>
                    <a:pt x="72830" y="42780"/>
                    <a:pt x="72848" y="42780"/>
                    <a:pt x="72867" y="42780"/>
                  </a:cubicBezTo>
                  <a:cubicBezTo>
                    <a:pt x="77629" y="42732"/>
                    <a:pt x="81666" y="38863"/>
                    <a:pt x="81880" y="34100"/>
                  </a:cubicBezTo>
                  <a:cubicBezTo>
                    <a:pt x="82130" y="28861"/>
                    <a:pt x="77963" y="24551"/>
                    <a:pt x="72783" y="24551"/>
                  </a:cubicBezTo>
                  <a:cubicBezTo>
                    <a:pt x="70736" y="24551"/>
                    <a:pt x="68842" y="25218"/>
                    <a:pt x="67330" y="26349"/>
                  </a:cubicBezTo>
                  <a:lnTo>
                    <a:pt x="67330"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466;p58">
              <a:extLst>
                <a:ext uri="{FF2B5EF4-FFF2-40B4-BE49-F238E27FC236}">
                  <a16:creationId xmlns:a16="http://schemas.microsoft.com/office/drawing/2014/main" id="{E74D4FCC-759D-477E-9011-3FA21DCD63EF}"/>
                </a:ext>
              </a:extLst>
            </p:cNvPr>
            <p:cNvSpPr/>
            <p:nvPr/>
          </p:nvSpPr>
          <p:spPr>
            <a:xfrm>
              <a:off x="3524525" y="3425850"/>
              <a:ext cx="2053275" cy="1683275"/>
            </a:xfrm>
            <a:custGeom>
              <a:avLst/>
              <a:gdLst/>
              <a:ahLst/>
              <a:cxnLst/>
              <a:rect l="l" t="t" r="r" b="b"/>
              <a:pathLst>
                <a:path w="82131" h="67331" extrusionOk="0">
                  <a:moveTo>
                    <a:pt x="14800" y="0"/>
                  </a:moveTo>
                  <a:lnTo>
                    <a:pt x="14800" y="26349"/>
                  </a:lnTo>
                  <a:cubicBezTo>
                    <a:pt x="13291" y="25225"/>
                    <a:pt x="11413" y="24550"/>
                    <a:pt x="9370" y="24550"/>
                  </a:cubicBezTo>
                  <a:cubicBezTo>
                    <a:pt x="9335" y="24550"/>
                    <a:pt x="9299" y="24551"/>
                    <a:pt x="9264" y="24551"/>
                  </a:cubicBezTo>
                  <a:cubicBezTo>
                    <a:pt x="4501" y="24587"/>
                    <a:pt x="465" y="28456"/>
                    <a:pt x="251" y="33231"/>
                  </a:cubicBezTo>
                  <a:cubicBezTo>
                    <a:pt x="1" y="38458"/>
                    <a:pt x="4168" y="42780"/>
                    <a:pt x="9347" y="42780"/>
                  </a:cubicBezTo>
                  <a:cubicBezTo>
                    <a:pt x="11395" y="42780"/>
                    <a:pt x="13276" y="42113"/>
                    <a:pt x="14800" y="40970"/>
                  </a:cubicBezTo>
                  <a:lnTo>
                    <a:pt x="14800" y="67330"/>
                  </a:lnTo>
                  <a:lnTo>
                    <a:pt x="76880" y="67330"/>
                  </a:lnTo>
                  <a:cubicBezTo>
                    <a:pt x="79773" y="67330"/>
                    <a:pt x="82130" y="64973"/>
                    <a:pt x="82130" y="62079"/>
                  </a:cubicBezTo>
                  <a:lnTo>
                    <a:pt x="82130" y="0"/>
                  </a:lnTo>
                  <a:lnTo>
                    <a:pt x="55770" y="0"/>
                  </a:lnTo>
                  <a:cubicBezTo>
                    <a:pt x="56913" y="1513"/>
                    <a:pt x="57580" y="3406"/>
                    <a:pt x="57580" y="5442"/>
                  </a:cubicBezTo>
                  <a:cubicBezTo>
                    <a:pt x="57580" y="10484"/>
                    <a:pt x="53501" y="14561"/>
                    <a:pt x="48477" y="14561"/>
                  </a:cubicBezTo>
                  <a:cubicBezTo>
                    <a:pt x="48329" y="14561"/>
                    <a:pt x="48180" y="14557"/>
                    <a:pt x="48031" y="14550"/>
                  </a:cubicBezTo>
                  <a:cubicBezTo>
                    <a:pt x="43256" y="14324"/>
                    <a:pt x="39399" y="10299"/>
                    <a:pt x="39351" y="5537"/>
                  </a:cubicBezTo>
                  <a:cubicBezTo>
                    <a:pt x="39327" y="3453"/>
                    <a:pt x="40006" y="1536"/>
                    <a:pt x="41161"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467;p58">
              <a:extLst>
                <a:ext uri="{FF2B5EF4-FFF2-40B4-BE49-F238E27FC236}">
                  <a16:creationId xmlns:a16="http://schemas.microsoft.com/office/drawing/2014/main" id="{1447F8D9-7284-4395-8F4C-9DAA6BDE873D}"/>
                </a:ext>
              </a:extLst>
            </p:cNvPr>
            <p:cNvSpPr/>
            <p:nvPr/>
          </p:nvSpPr>
          <p:spPr>
            <a:xfrm>
              <a:off x="2211275" y="3061850"/>
              <a:ext cx="1683275" cy="2047275"/>
            </a:xfrm>
            <a:custGeom>
              <a:avLst/>
              <a:gdLst/>
              <a:ahLst/>
              <a:cxnLst/>
              <a:rect l="l" t="t" r="r" b="b"/>
              <a:pathLst>
                <a:path w="67331" h="81891" extrusionOk="0">
                  <a:moveTo>
                    <a:pt x="33654" y="0"/>
                  </a:moveTo>
                  <a:cubicBezTo>
                    <a:pt x="28629" y="0"/>
                    <a:pt x="24551" y="4076"/>
                    <a:pt x="24551" y="9107"/>
                  </a:cubicBezTo>
                  <a:cubicBezTo>
                    <a:pt x="24551" y="11155"/>
                    <a:pt x="25218" y="13036"/>
                    <a:pt x="26361" y="14560"/>
                  </a:cubicBezTo>
                  <a:lnTo>
                    <a:pt x="1" y="14560"/>
                  </a:lnTo>
                  <a:lnTo>
                    <a:pt x="1" y="76639"/>
                  </a:lnTo>
                  <a:cubicBezTo>
                    <a:pt x="1" y="79533"/>
                    <a:pt x="2358" y="81890"/>
                    <a:pt x="5251" y="81890"/>
                  </a:cubicBezTo>
                  <a:lnTo>
                    <a:pt x="67330" y="81890"/>
                  </a:lnTo>
                  <a:lnTo>
                    <a:pt x="67330" y="55530"/>
                  </a:lnTo>
                  <a:cubicBezTo>
                    <a:pt x="65806" y="56673"/>
                    <a:pt x="63925" y="57340"/>
                    <a:pt x="61877" y="57340"/>
                  </a:cubicBezTo>
                  <a:cubicBezTo>
                    <a:pt x="56698" y="57340"/>
                    <a:pt x="52531" y="53018"/>
                    <a:pt x="52781" y="47791"/>
                  </a:cubicBezTo>
                  <a:cubicBezTo>
                    <a:pt x="52995" y="43016"/>
                    <a:pt x="57031" y="39147"/>
                    <a:pt x="61794" y="39111"/>
                  </a:cubicBezTo>
                  <a:cubicBezTo>
                    <a:pt x="61829" y="39111"/>
                    <a:pt x="61865" y="39110"/>
                    <a:pt x="61900" y="39110"/>
                  </a:cubicBezTo>
                  <a:cubicBezTo>
                    <a:pt x="63943" y="39110"/>
                    <a:pt x="65821" y="39785"/>
                    <a:pt x="67330" y="40909"/>
                  </a:cubicBezTo>
                  <a:lnTo>
                    <a:pt x="67330" y="14560"/>
                  </a:lnTo>
                  <a:lnTo>
                    <a:pt x="40970" y="14560"/>
                  </a:lnTo>
                  <a:cubicBezTo>
                    <a:pt x="42125" y="13025"/>
                    <a:pt x="42804" y="11108"/>
                    <a:pt x="42780" y="9024"/>
                  </a:cubicBezTo>
                  <a:cubicBezTo>
                    <a:pt x="42732" y="4262"/>
                    <a:pt x="38863" y="225"/>
                    <a:pt x="34100" y="11"/>
                  </a:cubicBezTo>
                  <a:cubicBezTo>
                    <a:pt x="33950" y="4"/>
                    <a:pt x="33802" y="0"/>
                    <a:pt x="33654"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68;p58">
              <a:extLst>
                <a:ext uri="{FF2B5EF4-FFF2-40B4-BE49-F238E27FC236}">
                  <a16:creationId xmlns:a16="http://schemas.microsoft.com/office/drawing/2014/main" id="{8BD96529-385C-443B-8D8F-00509AB2447A}"/>
                </a:ext>
              </a:extLst>
            </p:cNvPr>
            <p:cNvSpPr/>
            <p:nvPr/>
          </p:nvSpPr>
          <p:spPr>
            <a:xfrm>
              <a:off x="4215700" y="3355900"/>
              <a:ext cx="105400" cy="90100"/>
            </a:xfrm>
            <a:custGeom>
              <a:avLst/>
              <a:gdLst/>
              <a:ahLst/>
              <a:cxnLst/>
              <a:rect l="l" t="t" r="r" b="b"/>
              <a:pathLst>
                <a:path w="4216" h="3604" extrusionOk="0">
                  <a:moveTo>
                    <a:pt x="869" y="0"/>
                  </a:moveTo>
                  <a:cubicBezTo>
                    <a:pt x="476" y="1060"/>
                    <a:pt x="0" y="1798"/>
                    <a:pt x="191" y="2465"/>
                  </a:cubicBezTo>
                  <a:cubicBezTo>
                    <a:pt x="1154" y="3151"/>
                    <a:pt x="2193" y="3604"/>
                    <a:pt x="3312" y="3604"/>
                  </a:cubicBezTo>
                  <a:cubicBezTo>
                    <a:pt x="3535" y="3604"/>
                    <a:pt x="3760" y="3586"/>
                    <a:pt x="3989" y="3549"/>
                  </a:cubicBezTo>
                  <a:cubicBezTo>
                    <a:pt x="4215" y="3072"/>
                    <a:pt x="2512" y="1453"/>
                    <a:pt x="2465" y="1334"/>
                  </a:cubicBezTo>
                  <a:cubicBezTo>
                    <a:pt x="2239" y="786"/>
                    <a:pt x="2358" y="215"/>
                    <a:pt x="2346" y="48"/>
                  </a:cubicBezTo>
                  <a:cubicBezTo>
                    <a:pt x="1655" y="48"/>
                    <a:pt x="1131" y="12"/>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469;p58">
              <a:extLst>
                <a:ext uri="{FF2B5EF4-FFF2-40B4-BE49-F238E27FC236}">
                  <a16:creationId xmlns:a16="http://schemas.microsoft.com/office/drawing/2014/main" id="{1FD1743D-053A-4B1A-A81A-0FD6FBE067BB}"/>
                </a:ext>
              </a:extLst>
            </p:cNvPr>
            <p:cNvSpPr/>
            <p:nvPr/>
          </p:nvSpPr>
          <p:spPr>
            <a:xfrm>
              <a:off x="4379700" y="3326275"/>
              <a:ext cx="92600" cy="107225"/>
            </a:xfrm>
            <a:custGeom>
              <a:avLst/>
              <a:gdLst/>
              <a:ahLst/>
              <a:cxnLst/>
              <a:rect l="l" t="t" r="r" b="b"/>
              <a:pathLst>
                <a:path w="3704" h="4289" extrusionOk="0">
                  <a:moveTo>
                    <a:pt x="1757" y="1"/>
                  </a:moveTo>
                  <a:cubicBezTo>
                    <a:pt x="1655" y="1"/>
                    <a:pt x="1555" y="18"/>
                    <a:pt x="1465" y="54"/>
                  </a:cubicBezTo>
                  <a:cubicBezTo>
                    <a:pt x="1465" y="54"/>
                    <a:pt x="1" y="1674"/>
                    <a:pt x="191" y="1912"/>
                  </a:cubicBezTo>
                  <a:cubicBezTo>
                    <a:pt x="1022" y="2911"/>
                    <a:pt x="2552" y="4288"/>
                    <a:pt x="3230" y="4288"/>
                  </a:cubicBezTo>
                  <a:cubicBezTo>
                    <a:pt x="3368" y="4288"/>
                    <a:pt x="3470" y="4231"/>
                    <a:pt x="3525" y="4103"/>
                  </a:cubicBezTo>
                  <a:cubicBezTo>
                    <a:pt x="3703" y="3662"/>
                    <a:pt x="2668" y="2519"/>
                    <a:pt x="2775" y="1638"/>
                  </a:cubicBezTo>
                  <a:cubicBezTo>
                    <a:pt x="2834" y="1162"/>
                    <a:pt x="2739" y="614"/>
                    <a:pt x="2406" y="269"/>
                  </a:cubicBezTo>
                  <a:cubicBezTo>
                    <a:pt x="2239" y="94"/>
                    <a:pt x="1992" y="1"/>
                    <a:pt x="1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470;p58">
              <a:extLst>
                <a:ext uri="{FF2B5EF4-FFF2-40B4-BE49-F238E27FC236}">
                  <a16:creationId xmlns:a16="http://schemas.microsoft.com/office/drawing/2014/main" id="{6B7448D9-CDCF-44AC-A3D4-7650C2875E29}"/>
                </a:ext>
              </a:extLst>
            </p:cNvPr>
            <p:cNvSpPr/>
            <p:nvPr/>
          </p:nvSpPr>
          <p:spPr>
            <a:xfrm>
              <a:off x="4220750" y="2732625"/>
              <a:ext cx="320300" cy="637825"/>
            </a:xfrm>
            <a:custGeom>
              <a:avLst/>
              <a:gdLst/>
              <a:ahLst/>
              <a:cxnLst/>
              <a:rect l="l" t="t" r="r" b="b"/>
              <a:pathLst>
                <a:path w="12812" h="25513" extrusionOk="0">
                  <a:moveTo>
                    <a:pt x="4029" y="0"/>
                  </a:moveTo>
                  <a:cubicBezTo>
                    <a:pt x="2522" y="0"/>
                    <a:pt x="1230" y="97"/>
                    <a:pt x="1048" y="464"/>
                  </a:cubicBezTo>
                  <a:cubicBezTo>
                    <a:pt x="1" y="2643"/>
                    <a:pt x="1120" y="5691"/>
                    <a:pt x="1453" y="7072"/>
                  </a:cubicBezTo>
                  <a:cubicBezTo>
                    <a:pt x="2144" y="9894"/>
                    <a:pt x="2358" y="12239"/>
                    <a:pt x="2299" y="14335"/>
                  </a:cubicBezTo>
                  <a:cubicBezTo>
                    <a:pt x="2215" y="17395"/>
                    <a:pt x="1060" y="21491"/>
                    <a:pt x="667" y="24931"/>
                  </a:cubicBezTo>
                  <a:cubicBezTo>
                    <a:pt x="866" y="25363"/>
                    <a:pt x="1109" y="25512"/>
                    <a:pt x="1343" y="25512"/>
                  </a:cubicBezTo>
                  <a:cubicBezTo>
                    <a:pt x="1682" y="25512"/>
                    <a:pt x="2003" y="25198"/>
                    <a:pt x="2144" y="24979"/>
                  </a:cubicBezTo>
                  <a:cubicBezTo>
                    <a:pt x="2727" y="22836"/>
                    <a:pt x="5227" y="15716"/>
                    <a:pt x="5597" y="14561"/>
                  </a:cubicBezTo>
                  <a:cubicBezTo>
                    <a:pt x="6240" y="12501"/>
                    <a:pt x="6442" y="10168"/>
                    <a:pt x="6716" y="7048"/>
                  </a:cubicBezTo>
                  <a:cubicBezTo>
                    <a:pt x="8514" y="10584"/>
                    <a:pt x="9347" y="12609"/>
                    <a:pt x="9549" y="14180"/>
                  </a:cubicBezTo>
                  <a:cubicBezTo>
                    <a:pt x="9680" y="15216"/>
                    <a:pt x="7811" y="23372"/>
                    <a:pt x="7764" y="24146"/>
                  </a:cubicBezTo>
                  <a:cubicBezTo>
                    <a:pt x="7722" y="24679"/>
                    <a:pt x="8217" y="25073"/>
                    <a:pt x="8596" y="25073"/>
                  </a:cubicBezTo>
                  <a:cubicBezTo>
                    <a:pt x="8758" y="25073"/>
                    <a:pt x="8898" y="25000"/>
                    <a:pt x="8966" y="24836"/>
                  </a:cubicBezTo>
                  <a:cubicBezTo>
                    <a:pt x="10300" y="21741"/>
                    <a:pt x="12800" y="15811"/>
                    <a:pt x="12812" y="13240"/>
                  </a:cubicBezTo>
                  <a:cubicBezTo>
                    <a:pt x="12812" y="9322"/>
                    <a:pt x="10681" y="4750"/>
                    <a:pt x="9264" y="47"/>
                  </a:cubicBezTo>
                  <a:cubicBezTo>
                    <a:pt x="9264" y="101"/>
                    <a:pt x="9029" y="121"/>
                    <a:pt x="8638" y="121"/>
                  </a:cubicBezTo>
                  <a:cubicBezTo>
                    <a:pt x="7661" y="121"/>
                    <a:pt x="5711" y="0"/>
                    <a:pt x="4029"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71;p58">
              <a:extLst>
                <a:ext uri="{FF2B5EF4-FFF2-40B4-BE49-F238E27FC236}">
                  <a16:creationId xmlns:a16="http://schemas.microsoft.com/office/drawing/2014/main" id="{63E217D8-09D1-4587-A652-4A9385939E5F}"/>
                </a:ext>
              </a:extLst>
            </p:cNvPr>
            <p:cNvSpPr/>
            <p:nvPr/>
          </p:nvSpPr>
          <p:spPr>
            <a:xfrm>
              <a:off x="4149025" y="2589350"/>
              <a:ext cx="93175" cy="314400"/>
            </a:xfrm>
            <a:custGeom>
              <a:avLst/>
              <a:gdLst/>
              <a:ahLst/>
              <a:cxnLst/>
              <a:rect l="l" t="t" r="r" b="b"/>
              <a:pathLst>
                <a:path w="3727" h="12576" extrusionOk="0">
                  <a:moveTo>
                    <a:pt x="1386" y="1"/>
                  </a:moveTo>
                  <a:cubicBezTo>
                    <a:pt x="1205" y="1"/>
                    <a:pt x="1089" y="35"/>
                    <a:pt x="1084" y="123"/>
                  </a:cubicBezTo>
                  <a:cubicBezTo>
                    <a:pt x="917" y="3159"/>
                    <a:pt x="750" y="4397"/>
                    <a:pt x="750" y="5743"/>
                  </a:cubicBezTo>
                  <a:cubicBezTo>
                    <a:pt x="750" y="7481"/>
                    <a:pt x="691" y="8005"/>
                    <a:pt x="393" y="10089"/>
                  </a:cubicBezTo>
                  <a:cubicBezTo>
                    <a:pt x="346" y="10470"/>
                    <a:pt x="0" y="11624"/>
                    <a:pt x="119" y="11982"/>
                  </a:cubicBezTo>
                  <a:cubicBezTo>
                    <a:pt x="259" y="12352"/>
                    <a:pt x="765" y="12575"/>
                    <a:pt x="1219" y="12575"/>
                  </a:cubicBezTo>
                  <a:cubicBezTo>
                    <a:pt x="1537" y="12575"/>
                    <a:pt x="1830" y="12465"/>
                    <a:pt x="1953" y="12220"/>
                  </a:cubicBezTo>
                  <a:cubicBezTo>
                    <a:pt x="2429" y="11267"/>
                    <a:pt x="1643" y="10839"/>
                    <a:pt x="1786" y="9779"/>
                  </a:cubicBezTo>
                  <a:cubicBezTo>
                    <a:pt x="2322" y="6052"/>
                    <a:pt x="3227" y="3397"/>
                    <a:pt x="3727" y="528"/>
                  </a:cubicBezTo>
                  <a:cubicBezTo>
                    <a:pt x="3440" y="426"/>
                    <a:pt x="2017" y="1"/>
                    <a:pt x="138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472;p58">
              <a:extLst>
                <a:ext uri="{FF2B5EF4-FFF2-40B4-BE49-F238E27FC236}">
                  <a16:creationId xmlns:a16="http://schemas.microsoft.com/office/drawing/2014/main" id="{C01F7396-8BA8-466E-BF09-8B8C313F963E}"/>
                </a:ext>
              </a:extLst>
            </p:cNvPr>
            <p:cNvSpPr/>
            <p:nvPr/>
          </p:nvSpPr>
          <p:spPr>
            <a:xfrm>
              <a:off x="4176100" y="2281075"/>
              <a:ext cx="353950" cy="477275"/>
            </a:xfrm>
            <a:custGeom>
              <a:avLst/>
              <a:gdLst/>
              <a:ahLst/>
              <a:cxnLst/>
              <a:rect l="l" t="t" r="r" b="b"/>
              <a:pathLst>
                <a:path w="14158" h="19091" extrusionOk="0">
                  <a:moveTo>
                    <a:pt x="11443" y="0"/>
                  </a:moveTo>
                  <a:cubicBezTo>
                    <a:pt x="10776" y="1000"/>
                    <a:pt x="10169" y="2489"/>
                    <a:pt x="9371" y="3239"/>
                  </a:cubicBezTo>
                  <a:cubicBezTo>
                    <a:pt x="7918" y="4608"/>
                    <a:pt x="6632" y="4251"/>
                    <a:pt x="4835" y="4679"/>
                  </a:cubicBezTo>
                  <a:cubicBezTo>
                    <a:pt x="3263" y="5048"/>
                    <a:pt x="1620" y="5679"/>
                    <a:pt x="1132" y="7144"/>
                  </a:cubicBezTo>
                  <a:cubicBezTo>
                    <a:pt x="560" y="8882"/>
                    <a:pt x="84" y="10430"/>
                    <a:pt x="1" y="12454"/>
                  </a:cubicBezTo>
                  <a:cubicBezTo>
                    <a:pt x="490" y="12657"/>
                    <a:pt x="1487" y="12939"/>
                    <a:pt x="2160" y="12939"/>
                  </a:cubicBezTo>
                  <a:cubicBezTo>
                    <a:pt x="2355" y="12939"/>
                    <a:pt x="2523" y="12915"/>
                    <a:pt x="2644" y="12859"/>
                  </a:cubicBezTo>
                  <a:lnTo>
                    <a:pt x="3046" y="10743"/>
                  </a:lnTo>
                  <a:lnTo>
                    <a:pt x="3046" y="10743"/>
                  </a:lnTo>
                  <a:cubicBezTo>
                    <a:pt x="2758" y="12609"/>
                    <a:pt x="2723" y="18091"/>
                    <a:pt x="2834" y="18526"/>
                  </a:cubicBezTo>
                  <a:cubicBezTo>
                    <a:pt x="2917" y="18835"/>
                    <a:pt x="4687" y="19090"/>
                    <a:pt x="6577" y="19090"/>
                  </a:cubicBezTo>
                  <a:cubicBezTo>
                    <a:pt x="8478" y="19090"/>
                    <a:pt x="10500" y="18832"/>
                    <a:pt x="11050" y="18109"/>
                  </a:cubicBezTo>
                  <a:cubicBezTo>
                    <a:pt x="11324" y="17764"/>
                    <a:pt x="11169" y="11109"/>
                    <a:pt x="11157" y="9608"/>
                  </a:cubicBezTo>
                  <a:cubicBezTo>
                    <a:pt x="11157" y="7275"/>
                    <a:pt x="13252" y="4798"/>
                    <a:pt x="14157" y="1500"/>
                  </a:cubicBezTo>
                  <a:cubicBezTo>
                    <a:pt x="13181" y="548"/>
                    <a:pt x="11443" y="0"/>
                    <a:pt x="1144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473;p58">
              <a:extLst>
                <a:ext uri="{FF2B5EF4-FFF2-40B4-BE49-F238E27FC236}">
                  <a16:creationId xmlns:a16="http://schemas.microsoft.com/office/drawing/2014/main" id="{231B2F41-4EC6-4483-B40E-EE11605A3F73}"/>
                </a:ext>
              </a:extLst>
            </p:cNvPr>
            <p:cNvSpPr/>
            <p:nvPr/>
          </p:nvSpPr>
          <p:spPr>
            <a:xfrm>
              <a:off x="4453275" y="1979475"/>
              <a:ext cx="110700" cy="342125"/>
            </a:xfrm>
            <a:custGeom>
              <a:avLst/>
              <a:gdLst/>
              <a:ahLst/>
              <a:cxnLst/>
              <a:rect l="l" t="t" r="r" b="b"/>
              <a:pathLst>
                <a:path w="4428" h="13685" extrusionOk="0">
                  <a:moveTo>
                    <a:pt x="669" y="1"/>
                  </a:moveTo>
                  <a:cubicBezTo>
                    <a:pt x="600" y="1"/>
                    <a:pt x="531" y="20"/>
                    <a:pt x="463" y="63"/>
                  </a:cubicBezTo>
                  <a:cubicBezTo>
                    <a:pt x="237" y="206"/>
                    <a:pt x="201" y="539"/>
                    <a:pt x="260" y="813"/>
                  </a:cubicBezTo>
                  <a:cubicBezTo>
                    <a:pt x="1058" y="4504"/>
                    <a:pt x="1546" y="6504"/>
                    <a:pt x="1903" y="8504"/>
                  </a:cubicBezTo>
                  <a:cubicBezTo>
                    <a:pt x="2070" y="9433"/>
                    <a:pt x="844" y="11064"/>
                    <a:pt x="356" y="12064"/>
                  </a:cubicBezTo>
                  <a:cubicBezTo>
                    <a:pt x="0" y="12805"/>
                    <a:pt x="1815" y="13685"/>
                    <a:pt x="2683" y="13685"/>
                  </a:cubicBezTo>
                  <a:cubicBezTo>
                    <a:pt x="2861" y="13685"/>
                    <a:pt x="2999" y="13648"/>
                    <a:pt x="3070" y="13564"/>
                  </a:cubicBezTo>
                  <a:cubicBezTo>
                    <a:pt x="3558" y="12993"/>
                    <a:pt x="4332" y="9457"/>
                    <a:pt x="4392" y="8695"/>
                  </a:cubicBezTo>
                  <a:cubicBezTo>
                    <a:pt x="4428" y="8123"/>
                    <a:pt x="4213" y="7575"/>
                    <a:pt x="3987" y="7040"/>
                  </a:cubicBezTo>
                  <a:lnTo>
                    <a:pt x="1415" y="729"/>
                  </a:lnTo>
                  <a:cubicBezTo>
                    <a:pt x="1278" y="397"/>
                    <a:pt x="981" y="1"/>
                    <a:pt x="66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474;p58">
              <a:extLst>
                <a:ext uri="{FF2B5EF4-FFF2-40B4-BE49-F238E27FC236}">
                  <a16:creationId xmlns:a16="http://schemas.microsoft.com/office/drawing/2014/main" id="{7840752B-F7A7-4F3B-85CC-EC04AB843274}"/>
                </a:ext>
              </a:extLst>
            </p:cNvPr>
            <p:cNvSpPr/>
            <p:nvPr/>
          </p:nvSpPr>
          <p:spPr>
            <a:xfrm>
              <a:off x="4307975" y="2323700"/>
              <a:ext cx="69075" cy="101875"/>
            </a:xfrm>
            <a:custGeom>
              <a:avLst/>
              <a:gdLst/>
              <a:ahLst/>
              <a:cxnLst/>
              <a:rect l="l" t="t" r="r" b="b"/>
              <a:pathLst>
                <a:path w="2763" h="4075" extrusionOk="0">
                  <a:moveTo>
                    <a:pt x="1468" y="1"/>
                  </a:moveTo>
                  <a:cubicBezTo>
                    <a:pt x="871" y="1"/>
                    <a:pt x="0" y="212"/>
                    <a:pt x="0" y="212"/>
                  </a:cubicBezTo>
                  <a:cubicBezTo>
                    <a:pt x="214" y="1450"/>
                    <a:pt x="298" y="3010"/>
                    <a:pt x="334" y="3141"/>
                  </a:cubicBezTo>
                  <a:cubicBezTo>
                    <a:pt x="501" y="3714"/>
                    <a:pt x="1197" y="4074"/>
                    <a:pt x="1801" y="4074"/>
                  </a:cubicBezTo>
                  <a:cubicBezTo>
                    <a:pt x="2315" y="4074"/>
                    <a:pt x="2762" y="3813"/>
                    <a:pt x="2762" y="3200"/>
                  </a:cubicBezTo>
                  <a:cubicBezTo>
                    <a:pt x="2667" y="2474"/>
                    <a:pt x="2310" y="355"/>
                    <a:pt x="1941" y="93"/>
                  </a:cubicBezTo>
                  <a:cubicBezTo>
                    <a:pt x="1846" y="26"/>
                    <a:pt x="1673" y="1"/>
                    <a:pt x="146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475;p58">
              <a:extLst>
                <a:ext uri="{FF2B5EF4-FFF2-40B4-BE49-F238E27FC236}">
                  <a16:creationId xmlns:a16="http://schemas.microsoft.com/office/drawing/2014/main" id="{77068A7B-803C-4B49-88D7-CCE4522AF9D3}"/>
                </a:ext>
              </a:extLst>
            </p:cNvPr>
            <p:cNvSpPr/>
            <p:nvPr/>
          </p:nvSpPr>
          <p:spPr>
            <a:xfrm>
              <a:off x="4232650" y="2185050"/>
              <a:ext cx="175650" cy="181175"/>
            </a:xfrm>
            <a:custGeom>
              <a:avLst/>
              <a:gdLst/>
              <a:ahLst/>
              <a:cxnLst/>
              <a:rect l="l" t="t" r="r" b="b"/>
              <a:pathLst>
                <a:path w="7026" h="7247" extrusionOk="0">
                  <a:moveTo>
                    <a:pt x="3655" y="1"/>
                  </a:moveTo>
                  <a:cubicBezTo>
                    <a:pt x="2623" y="1"/>
                    <a:pt x="843" y="1084"/>
                    <a:pt x="477" y="2115"/>
                  </a:cubicBezTo>
                  <a:cubicBezTo>
                    <a:pt x="1" y="3412"/>
                    <a:pt x="1322" y="5722"/>
                    <a:pt x="2335" y="5877"/>
                  </a:cubicBezTo>
                  <a:cubicBezTo>
                    <a:pt x="2335" y="5877"/>
                    <a:pt x="3216" y="6925"/>
                    <a:pt x="4728" y="7187"/>
                  </a:cubicBezTo>
                  <a:cubicBezTo>
                    <a:pt x="4930" y="7222"/>
                    <a:pt x="5148" y="7246"/>
                    <a:pt x="5365" y="7246"/>
                  </a:cubicBezTo>
                  <a:cubicBezTo>
                    <a:pt x="5876" y="7246"/>
                    <a:pt x="6375" y="7113"/>
                    <a:pt x="6609" y="6687"/>
                  </a:cubicBezTo>
                  <a:cubicBezTo>
                    <a:pt x="6930" y="6079"/>
                    <a:pt x="7002" y="5365"/>
                    <a:pt x="7014" y="4675"/>
                  </a:cubicBezTo>
                  <a:cubicBezTo>
                    <a:pt x="7026" y="3972"/>
                    <a:pt x="5978" y="2103"/>
                    <a:pt x="5704" y="1448"/>
                  </a:cubicBezTo>
                  <a:cubicBezTo>
                    <a:pt x="5299" y="472"/>
                    <a:pt x="4918" y="210"/>
                    <a:pt x="3870" y="19"/>
                  </a:cubicBezTo>
                  <a:cubicBezTo>
                    <a:pt x="3803" y="7"/>
                    <a:pt x="3731" y="1"/>
                    <a:pt x="36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476;p58">
              <a:extLst>
                <a:ext uri="{FF2B5EF4-FFF2-40B4-BE49-F238E27FC236}">
                  <a16:creationId xmlns:a16="http://schemas.microsoft.com/office/drawing/2014/main" id="{7550CF9D-6161-468C-9723-999758F632A5}"/>
                </a:ext>
              </a:extLst>
            </p:cNvPr>
            <p:cNvSpPr/>
            <p:nvPr/>
          </p:nvSpPr>
          <p:spPr>
            <a:xfrm>
              <a:off x="4224025" y="2144850"/>
              <a:ext cx="158675" cy="187825"/>
            </a:xfrm>
            <a:custGeom>
              <a:avLst/>
              <a:gdLst/>
              <a:ahLst/>
              <a:cxnLst/>
              <a:rect l="l" t="t" r="r" b="b"/>
              <a:pathLst>
                <a:path w="6347" h="7513" extrusionOk="0">
                  <a:moveTo>
                    <a:pt x="5084" y="1"/>
                  </a:moveTo>
                  <a:cubicBezTo>
                    <a:pt x="5033" y="1"/>
                    <a:pt x="4985" y="21"/>
                    <a:pt x="4942" y="67"/>
                  </a:cubicBezTo>
                  <a:cubicBezTo>
                    <a:pt x="4037" y="1068"/>
                    <a:pt x="2132" y="1675"/>
                    <a:pt x="1239" y="2389"/>
                  </a:cubicBezTo>
                  <a:cubicBezTo>
                    <a:pt x="346" y="3104"/>
                    <a:pt x="1" y="4128"/>
                    <a:pt x="322" y="5223"/>
                  </a:cubicBezTo>
                  <a:cubicBezTo>
                    <a:pt x="465" y="5699"/>
                    <a:pt x="1072" y="6473"/>
                    <a:pt x="1132" y="6556"/>
                  </a:cubicBezTo>
                  <a:cubicBezTo>
                    <a:pt x="1261" y="6707"/>
                    <a:pt x="2025" y="7513"/>
                    <a:pt x="2531" y="7513"/>
                  </a:cubicBezTo>
                  <a:cubicBezTo>
                    <a:pt x="2584" y="7513"/>
                    <a:pt x="2634" y="7504"/>
                    <a:pt x="2680" y="7485"/>
                  </a:cubicBezTo>
                  <a:cubicBezTo>
                    <a:pt x="2680" y="7485"/>
                    <a:pt x="1483" y="6105"/>
                    <a:pt x="2290" y="6105"/>
                  </a:cubicBezTo>
                  <a:cubicBezTo>
                    <a:pt x="2331" y="6105"/>
                    <a:pt x="2378" y="6108"/>
                    <a:pt x="2429" y="6116"/>
                  </a:cubicBezTo>
                  <a:cubicBezTo>
                    <a:pt x="1941" y="5425"/>
                    <a:pt x="1858" y="4782"/>
                    <a:pt x="1906" y="4651"/>
                  </a:cubicBezTo>
                  <a:cubicBezTo>
                    <a:pt x="2144" y="4056"/>
                    <a:pt x="2977" y="3532"/>
                    <a:pt x="3537" y="3175"/>
                  </a:cubicBezTo>
                  <a:cubicBezTo>
                    <a:pt x="3836" y="2983"/>
                    <a:pt x="4507" y="2548"/>
                    <a:pt x="5131" y="2548"/>
                  </a:cubicBezTo>
                  <a:cubicBezTo>
                    <a:pt x="5475" y="2548"/>
                    <a:pt x="5804" y="2680"/>
                    <a:pt x="6049" y="3056"/>
                  </a:cubicBezTo>
                  <a:cubicBezTo>
                    <a:pt x="6216" y="2544"/>
                    <a:pt x="6347" y="1818"/>
                    <a:pt x="5942" y="972"/>
                  </a:cubicBezTo>
                  <a:cubicBezTo>
                    <a:pt x="5780" y="659"/>
                    <a:pt x="5377" y="1"/>
                    <a:pt x="508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477;p58">
              <a:extLst>
                <a:ext uri="{FF2B5EF4-FFF2-40B4-BE49-F238E27FC236}">
                  <a16:creationId xmlns:a16="http://schemas.microsoft.com/office/drawing/2014/main" id="{3CC32621-C06C-444A-A9E0-5A0019791278}"/>
                </a:ext>
              </a:extLst>
            </p:cNvPr>
            <p:cNvSpPr/>
            <p:nvPr/>
          </p:nvSpPr>
          <p:spPr>
            <a:xfrm>
              <a:off x="5173850" y="2211275"/>
              <a:ext cx="347100" cy="481275"/>
            </a:xfrm>
            <a:custGeom>
              <a:avLst/>
              <a:gdLst/>
              <a:ahLst/>
              <a:cxnLst/>
              <a:rect l="l" t="t" r="r" b="b"/>
              <a:pathLst>
                <a:path w="13884" h="19251" extrusionOk="0">
                  <a:moveTo>
                    <a:pt x="8667" y="1"/>
                  </a:moveTo>
                  <a:cubicBezTo>
                    <a:pt x="6535" y="1"/>
                    <a:pt x="4586" y="2026"/>
                    <a:pt x="4680" y="5090"/>
                  </a:cubicBezTo>
                  <a:cubicBezTo>
                    <a:pt x="4703" y="5769"/>
                    <a:pt x="4203" y="6638"/>
                    <a:pt x="3906" y="7245"/>
                  </a:cubicBezTo>
                  <a:cubicBezTo>
                    <a:pt x="3656" y="7721"/>
                    <a:pt x="3179" y="8043"/>
                    <a:pt x="2834" y="8459"/>
                  </a:cubicBezTo>
                  <a:cubicBezTo>
                    <a:pt x="1667" y="9912"/>
                    <a:pt x="3620" y="13186"/>
                    <a:pt x="1894" y="13889"/>
                  </a:cubicBezTo>
                  <a:cubicBezTo>
                    <a:pt x="0" y="14651"/>
                    <a:pt x="334" y="16770"/>
                    <a:pt x="739" y="17782"/>
                  </a:cubicBezTo>
                  <a:cubicBezTo>
                    <a:pt x="1253" y="18876"/>
                    <a:pt x="1697" y="19251"/>
                    <a:pt x="2109" y="19251"/>
                  </a:cubicBezTo>
                  <a:cubicBezTo>
                    <a:pt x="3007" y="19251"/>
                    <a:pt x="3756" y="17475"/>
                    <a:pt x="4758" y="17475"/>
                  </a:cubicBezTo>
                  <a:cubicBezTo>
                    <a:pt x="4799" y="17475"/>
                    <a:pt x="4840" y="17478"/>
                    <a:pt x="4882" y="17484"/>
                  </a:cubicBezTo>
                  <a:cubicBezTo>
                    <a:pt x="5007" y="17501"/>
                    <a:pt x="5132" y="17510"/>
                    <a:pt x="5255" y="17510"/>
                  </a:cubicBezTo>
                  <a:cubicBezTo>
                    <a:pt x="6679" y="17510"/>
                    <a:pt x="7981" y="16434"/>
                    <a:pt x="9252" y="15722"/>
                  </a:cubicBezTo>
                  <a:cubicBezTo>
                    <a:pt x="10811" y="14841"/>
                    <a:pt x="12478" y="13853"/>
                    <a:pt x="13240" y="12222"/>
                  </a:cubicBezTo>
                  <a:cubicBezTo>
                    <a:pt x="13728" y="11162"/>
                    <a:pt x="13776" y="9960"/>
                    <a:pt x="13812" y="8805"/>
                  </a:cubicBezTo>
                  <a:cubicBezTo>
                    <a:pt x="13883" y="6590"/>
                    <a:pt x="13574" y="4816"/>
                    <a:pt x="12550" y="2852"/>
                  </a:cubicBezTo>
                  <a:cubicBezTo>
                    <a:pt x="11521" y="860"/>
                    <a:pt x="10055" y="1"/>
                    <a:pt x="866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478;p58">
              <a:extLst>
                <a:ext uri="{FF2B5EF4-FFF2-40B4-BE49-F238E27FC236}">
                  <a16:creationId xmlns:a16="http://schemas.microsoft.com/office/drawing/2014/main" id="{399C8459-5E68-4D08-B352-EFDA57BEB3C9}"/>
                </a:ext>
              </a:extLst>
            </p:cNvPr>
            <p:cNvSpPr/>
            <p:nvPr/>
          </p:nvSpPr>
          <p:spPr>
            <a:xfrm>
              <a:off x="5292000" y="2923550"/>
              <a:ext cx="145425" cy="492375"/>
            </a:xfrm>
            <a:custGeom>
              <a:avLst/>
              <a:gdLst/>
              <a:ahLst/>
              <a:cxnLst/>
              <a:rect l="l" t="t" r="r" b="b"/>
              <a:pathLst>
                <a:path w="5817" h="19695" extrusionOk="0">
                  <a:moveTo>
                    <a:pt x="3079" y="1"/>
                  </a:moveTo>
                  <a:cubicBezTo>
                    <a:pt x="2980" y="1"/>
                    <a:pt x="2875" y="6"/>
                    <a:pt x="2763" y="19"/>
                  </a:cubicBezTo>
                  <a:cubicBezTo>
                    <a:pt x="775" y="233"/>
                    <a:pt x="1275" y="1852"/>
                    <a:pt x="1239" y="3352"/>
                  </a:cubicBezTo>
                  <a:cubicBezTo>
                    <a:pt x="1180" y="5829"/>
                    <a:pt x="728" y="7996"/>
                    <a:pt x="751" y="10532"/>
                  </a:cubicBezTo>
                  <a:cubicBezTo>
                    <a:pt x="811" y="15782"/>
                    <a:pt x="180" y="17044"/>
                    <a:pt x="120" y="17747"/>
                  </a:cubicBezTo>
                  <a:cubicBezTo>
                    <a:pt x="0" y="19005"/>
                    <a:pt x="1338" y="19695"/>
                    <a:pt x="2003" y="19695"/>
                  </a:cubicBezTo>
                  <a:cubicBezTo>
                    <a:pt x="2194" y="19695"/>
                    <a:pt x="2329" y="19638"/>
                    <a:pt x="2359" y="19521"/>
                  </a:cubicBezTo>
                  <a:cubicBezTo>
                    <a:pt x="2132" y="19128"/>
                    <a:pt x="2073" y="18926"/>
                    <a:pt x="1823" y="18449"/>
                  </a:cubicBezTo>
                  <a:cubicBezTo>
                    <a:pt x="1335" y="17521"/>
                    <a:pt x="1680" y="16080"/>
                    <a:pt x="2037" y="14556"/>
                  </a:cubicBezTo>
                  <a:cubicBezTo>
                    <a:pt x="2680" y="11746"/>
                    <a:pt x="3275" y="8924"/>
                    <a:pt x="3811" y="6079"/>
                  </a:cubicBezTo>
                  <a:cubicBezTo>
                    <a:pt x="4110" y="4459"/>
                    <a:pt x="5817" y="1"/>
                    <a:pt x="307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479;p58">
              <a:extLst>
                <a:ext uri="{FF2B5EF4-FFF2-40B4-BE49-F238E27FC236}">
                  <a16:creationId xmlns:a16="http://schemas.microsoft.com/office/drawing/2014/main" id="{62074F71-6D01-41C7-A070-9C225269BA28}"/>
                </a:ext>
              </a:extLst>
            </p:cNvPr>
            <p:cNvSpPr/>
            <p:nvPr/>
          </p:nvSpPr>
          <p:spPr>
            <a:xfrm>
              <a:off x="5399175" y="2941575"/>
              <a:ext cx="89325" cy="463925"/>
            </a:xfrm>
            <a:custGeom>
              <a:avLst/>
              <a:gdLst/>
              <a:ahLst/>
              <a:cxnLst/>
              <a:rect l="l" t="t" r="r" b="b"/>
              <a:pathLst>
                <a:path w="3573" h="18557" extrusionOk="0">
                  <a:moveTo>
                    <a:pt x="2156" y="1"/>
                  </a:moveTo>
                  <a:cubicBezTo>
                    <a:pt x="1852" y="1"/>
                    <a:pt x="1546" y="111"/>
                    <a:pt x="1322" y="321"/>
                  </a:cubicBezTo>
                  <a:cubicBezTo>
                    <a:pt x="0" y="1572"/>
                    <a:pt x="1298" y="10168"/>
                    <a:pt x="1394" y="11835"/>
                  </a:cubicBezTo>
                  <a:cubicBezTo>
                    <a:pt x="1489" y="13680"/>
                    <a:pt x="1655" y="15359"/>
                    <a:pt x="1513" y="17359"/>
                  </a:cubicBezTo>
                  <a:cubicBezTo>
                    <a:pt x="1501" y="17574"/>
                    <a:pt x="1786" y="18240"/>
                    <a:pt x="1977" y="18336"/>
                  </a:cubicBezTo>
                  <a:cubicBezTo>
                    <a:pt x="2273" y="18487"/>
                    <a:pt x="2512" y="18557"/>
                    <a:pt x="2701" y="18557"/>
                  </a:cubicBezTo>
                  <a:cubicBezTo>
                    <a:pt x="3103" y="18557"/>
                    <a:pt x="3275" y="18239"/>
                    <a:pt x="3275" y="17728"/>
                  </a:cubicBezTo>
                  <a:cubicBezTo>
                    <a:pt x="3156" y="17502"/>
                    <a:pt x="2715" y="16895"/>
                    <a:pt x="2751" y="15466"/>
                  </a:cubicBezTo>
                  <a:cubicBezTo>
                    <a:pt x="2810" y="11894"/>
                    <a:pt x="3572" y="7334"/>
                    <a:pt x="3525" y="3750"/>
                  </a:cubicBezTo>
                  <a:cubicBezTo>
                    <a:pt x="3513" y="2977"/>
                    <a:pt x="3441" y="619"/>
                    <a:pt x="2798" y="191"/>
                  </a:cubicBezTo>
                  <a:cubicBezTo>
                    <a:pt x="2609" y="63"/>
                    <a:pt x="2383" y="1"/>
                    <a:pt x="215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480;p58">
              <a:extLst>
                <a:ext uri="{FF2B5EF4-FFF2-40B4-BE49-F238E27FC236}">
                  <a16:creationId xmlns:a16="http://schemas.microsoft.com/office/drawing/2014/main" id="{0AD6700B-4C6F-452D-991E-42D1D0F638D1}"/>
                </a:ext>
              </a:extLst>
            </p:cNvPr>
            <p:cNvSpPr/>
            <p:nvPr/>
          </p:nvSpPr>
          <p:spPr>
            <a:xfrm>
              <a:off x="5283100" y="3367200"/>
              <a:ext cx="88725" cy="59200"/>
            </a:xfrm>
            <a:custGeom>
              <a:avLst/>
              <a:gdLst/>
              <a:ahLst/>
              <a:cxnLst/>
              <a:rect l="l" t="t" r="r" b="b"/>
              <a:pathLst>
                <a:path w="3549" h="2368" extrusionOk="0">
                  <a:moveTo>
                    <a:pt x="480" y="1"/>
                  </a:moveTo>
                  <a:cubicBezTo>
                    <a:pt x="479" y="1"/>
                    <a:pt x="477" y="1"/>
                    <a:pt x="476" y="1"/>
                  </a:cubicBezTo>
                  <a:cubicBezTo>
                    <a:pt x="214" y="25"/>
                    <a:pt x="83" y="608"/>
                    <a:pt x="48" y="882"/>
                  </a:cubicBezTo>
                  <a:cubicBezTo>
                    <a:pt x="0" y="1275"/>
                    <a:pt x="488" y="1942"/>
                    <a:pt x="512" y="2346"/>
                  </a:cubicBezTo>
                  <a:cubicBezTo>
                    <a:pt x="568" y="2362"/>
                    <a:pt x="613" y="2368"/>
                    <a:pt x="650" y="2368"/>
                  </a:cubicBezTo>
                  <a:cubicBezTo>
                    <a:pt x="726" y="2368"/>
                    <a:pt x="774" y="2346"/>
                    <a:pt x="822" y="2346"/>
                  </a:cubicBezTo>
                  <a:cubicBezTo>
                    <a:pt x="822" y="2013"/>
                    <a:pt x="718" y="1505"/>
                    <a:pt x="791" y="1505"/>
                  </a:cubicBezTo>
                  <a:cubicBezTo>
                    <a:pt x="796" y="1505"/>
                    <a:pt x="802" y="1507"/>
                    <a:pt x="810" y="1513"/>
                  </a:cubicBezTo>
                  <a:cubicBezTo>
                    <a:pt x="1214" y="1823"/>
                    <a:pt x="1417" y="2287"/>
                    <a:pt x="1560" y="2311"/>
                  </a:cubicBezTo>
                  <a:cubicBezTo>
                    <a:pt x="1708" y="2336"/>
                    <a:pt x="1947" y="2343"/>
                    <a:pt x="2214" y="2343"/>
                  </a:cubicBezTo>
                  <a:cubicBezTo>
                    <a:pt x="2582" y="2343"/>
                    <a:pt x="3001" y="2329"/>
                    <a:pt x="3303" y="2329"/>
                  </a:cubicBezTo>
                  <a:cubicBezTo>
                    <a:pt x="3398" y="2329"/>
                    <a:pt x="3482" y="2331"/>
                    <a:pt x="3548" y="2335"/>
                  </a:cubicBezTo>
                  <a:cubicBezTo>
                    <a:pt x="3525" y="1974"/>
                    <a:pt x="2249" y="701"/>
                    <a:pt x="2182" y="701"/>
                  </a:cubicBezTo>
                  <a:cubicBezTo>
                    <a:pt x="2180" y="701"/>
                    <a:pt x="2179" y="702"/>
                    <a:pt x="2179" y="703"/>
                  </a:cubicBezTo>
                  <a:cubicBezTo>
                    <a:pt x="2150" y="988"/>
                    <a:pt x="1918" y="1076"/>
                    <a:pt x="1722" y="1076"/>
                  </a:cubicBezTo>
                  <a:cubicBezTo>
                    <a:pt x="1672" y="1076"/>
                    <a:pt x="1625" y="1070"/>
                    <a:pt x="1584" y="1061"/>
                  </a:cubicBezTo>
                  <a:cubicBezTo>
                    <a:pt x="933" y="883"/>
                    <a:pt x="647" y="1"/>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481;p58">
              <a:extLst>
                <a:ext uri="{FF2B5EF4-FFF2-40B4-BE49-F238E27FC236}">
                  <a16:creationId xmlns:a16="http://schemas.microsoft.com/office/drawing/2014/main" id="{DFFA8BD7-78DF-4A7F-9B53-40B5FC61F4FE}"/>
                </a:ext>
              </a:extLst>
            </p:cNvPr>
            <p:cNvSpPr/>
            <p:nvPr/>
          </p:nvSpPr>
          <p:spPr>
            <a:xfrm>
              <a:off x="5426250" y="3367200"/>
              <a:ext cx="89025" cy="59300"/>
            </a:xfrm>
            <a:custGeom>
              <a:avLst/>
              <a:gdLst/>
              <a:ahLst/>
              <a:cxnLst/>
              <a:rect l="l" t="t" r="r" b="b"/>
              <a:pathLst>
                <a:path w="3561" h="2372" extrusionOk="0">
                  <a:moveTo>
                    <a:pt x="481" y="1"/>
                  </a:moveTo>
                  <a:cubicBezTo>
                    <a:pt x="480" y="1"/>
                    <a:pt x="478" y="1"/>
                    <a:pt x="477" y="1"/>
                  </a:cubicBezTo>
                  <a:cubicBezTo>
                    <a:pt x="215" y="25"/>
                    <a:pt x="84" y="608"/>
                    <a:pt x="49" y="882"/>
                  </a:cubicBezTo>
                  <a:cubicBezTo>
                    <a:pt x="1" y="1275"/>
                    <a:pt x="489" y="1930"/>
                    <a:pt x="513" y="2323"/>
                  </a:cubicBezTo>
                  <a:cubicBezTo>
                    <a:pt x="605" y="2349"/>
                    <a:pt x="668" y="2357"/>
                    <a:pt x="722" y="2357"/>
                  </a:cubicBezTo>
                  <a:cubicBezTo>
                    <a:pt x="766" y="2357"/>
                    <a:pt x="804" y="2352"/>
                    <a:pt x="846" y="2346"/>
                  </a:cubicBezTo>
                  <a:cubicBezTo>
                    <a:pt x="835" y="2013"/>
                    <a:pt x="731" y="1505"/>
                    <a:pt x="804" y="1505"/>
                  </a:cubicBezTo>
                  <a:cubicBezTo>
                    <a:pt x="809" y="1505"/>
                    <a:pt x="815" y="1507"/>
                    <a:pt x="822" y="1513"/>
                  </a:cubicBezTo>
                  <a:cubicBezTo>
                    <a:pt x="1215" y="1823"/>
                    <a:pt x="1513" y="2323"/>
                    <a:pt x="1656" y="2346"/>
                  </a:cubicBezTo>
                  <a:cubicBezTo>
                    <a:pt x="1763" y="2365"/>
                    <a:pt x="1913" y="2371"/>
                    <a:pt x="2084" y="2371"/>
                  </a:cubicBezTo>
                  <a:cubicBezTo>
                    <a:pt x="2508" y="2371"/>
                    <a:pt x="3060" y="2331"/>
                    <a:pt x="3409" y="2331"/>
                  </a:cubicBezTo>
                  <a:cubicBezTo>
                    <a:pt x="3465" y="2331"/>
                    <a:pt x="3517" y="2332"/>
                    <a:pt x="3561" y="2335"/>
                  </a:cubicBezTo>
                  <a:cubicBezTo>
                    <a:pt x="3526" y="1974"/>
                    <a:pt x="2250" y="701"/>
                    <a:pt x="2182" y="701"/>
                  </a:cubicBezTo>
                  <a:cubicBezTo>
                    <a:pt x="2181" y="701"/>
                    <a:pt x="2180" y="702"/>
                    <a:pt x="2180" y="703"/>
                  </a:cubicBezTo>
                  <a:cubicBezTo>
                    <a:pt x="2151" y="988"/>
                    <a:pt x="1919" y="1076"/>
                    <a:pt x="1723" y="1076"/>
                  </a:cubicBezTo>
                  <a:cubicBezTo>
                    <a:pt x="1673" y="1076"/>
                    <a:pt x="1626" y="1070"/>
                    <a:pt x="1584" y="1061"/>
                  </a:cubicBezTo>
                  <a:cubicBezTo>
                    <a:pt x="934" y="883"/>
                    <a:pt x="659" y="1"/>
                    <a:pt x="4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482;p58">
              <a:extLst>
                <a:ext uri="{FF2B5EF4-FFF2-40B4-BE49-F238E27FC236}">
                  <a16:creationId xmlns:a16="http://schemas.microsoft.com/office/drawing/2014/main" id="{701D61AC-9686-4E1B-9BD0-EAB8CDBB2136}"/>
                </a:ext>
              </a:extLst>
            </p:cNvPr>
            <p:cNvSpPr/>
            <p:nvPr/>
          </p:nvSpPr>
          <p:spPr>
            <a:xfrm>
              <a:off x="5265825" y="2610900"/>
              <a:ext cx="264050" cy="388450"/>
            </a:xfrm>
            <a:custGeom>
              <a:avLst/>
              <a:gdLst/>
              <a:ahLst/>
              <a:cxnLst/>
              <a:rect l="l" t="t" r="r" b="b"/>
              <a:pathLst>
                <a:path w="10562" h="15538" extrusionOk="0">
                  <a:moveTo>
                    <a:pt x="4289" y="1"/>
                  </a:moveTo>
                  <a:cubicBezTo>
                    <a:pt x="2888" y="1"/>
                    <a:pt x="1630" y="259"/>
                    <a:pt x="1263" y="1083"/>
                  </a:cubicBezTo>
                  <a:cubicBezTo>
                    <a:pt x="286" y="3262"/>
                    <a:pt x="0" y="7191"/>
                    <a:pt x="620" y="9250"/>
                  </a:cubicBezTo>
                  <a:cubicBezTo>
                    <a:pt x="1286" y="11262"/>
                    <a:pt x="1572" y="13394"/>
                    <a:pt x="1453" y="15501"/>
                  </a:cubicBezTo>
                  <a:cubicBezTo>
                    <a:pt x="2016" y="15526"/>
                    <a:pt x="2967" y="15538"/>
                    <a:pt x="4029" y="15538"/>
                  </a:cubicBezTo>
                  <a:cubicBezTo>
                    <a:pt x="6563" y="15538"/>
                    <a:pt x="9721" y="15469"/>
                    <a:pt x="9704" y="15334"/>
                  </a:cubicBezTo>
                  <a:cubicBezTo>
                    <a:pt x="9502" y="13322"/>
                    <a:pt x="9954" y="10822"/>
                    <a:pt x="10145" y="8953"/>
                  </a:cubicBezTo>
                  <a:cubicBezTo>
                    <a:pt x="10454" y="5833"/>
                    <a:pt x="10561" y="3035"/>
                    <a:pt x="9061" y="714"/>
                  </a:cubicBezTo>
                  <a:cubicBezTo>
                    <a:pt x="9003" y="627"/>
                    <a:pt x="6472" y="1"/>
                    <a:pt x="4289"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483;p58">
              <a:extLst>
                <a:ext uri="{FF2B5EF4-FFF2-40B4-BE49-F238E27FC236}">
                  <a16:creationId xmlns:a16="http://schemas.microsoft.com/office/drawing/2014/main" id="{83F0B76B-901A-4162-9F89-065FF5F24BDF}"/>
                </a:ext>
              </a:extLst>
            </p:cNvPr>
            <p:cNvSpPr/>
            <p:nvPr/>
          </p:nvSpPr>
          <p:spPr>
            <a:xfrm>
              <a:off x="5170275" y="2161775"/>
              <a:ext cx="435200" cy="507075"/>
            </a:xfrm>
            <a:custGeom>
              <a:avLst/>
              <a:gdLst/>
              <a:ahLst/>
              <a:cxnLst/>
              <a:rect l="l" t="t" r="r" b="b"/>
              <a:pathLst>
                <a:path w="17408" h="20283" extrusionOk="0">
                  <a:moveTo>
                    <a:pt x="17145" y="1"/>
                  </a:moveTo>
                  <a:cubicBezTo>
                    <a:pt x="16591" y="1"/>
                    <a:pt x="15941" y="98"/>
                    <a:pt x="15395" y="98"/>
                  </a:cubicBezTo>
                  <a:cubicBezTo>
                    <a:pt x="15326" y="98"/>
                    <a:pt x="15258" y="96"/>
                    <a:pt x="15193" y="93"/>
                  </a:cubicBezTo>
                  <a:cubicBezTo>
                    <a:pt x="14538" y="1974"/>
                    <a:pt x="14038" y="3308"/>
                    <a:pt x="13157" y="5117"/>
                  </a:cubicBezTo>
                  <a:cubicBezTo>
                    <a:pt x="12669" y="6129"/>
                    <a:pt x="11978" y="7558"/>
                    <a:pt x="11466" y="8142"/>
                  </a:cubicBezTo>
                  <a:cubicBezTo>
                    <a:pt x="10861" y="8832"/>
                    <a:pt x="9864" y="9199"/>
                    <a:pt x="8886" y="9199"/>
                  </a:cubicBezTo>
                  <a:cubicBezTo>
                    <a:pt x="8093" y="9199"/>
                    <a:pt x="7312" y="8958"/>
                    <a:pt x="6763" y="8451"/>
                  </a:cubicBezTo>
                  <a:cubicBezTo>
                    <a:pt x="5073" y="6903"/>
                    <a:pt x="3358" y="3046"/>
                    <a:pt x="2727" y="462"/>
                  </a:cubicBezTo>
                  <a:cubicBezTo>
                    <a:pt x="1858" y="748"/>
                    <a:pt x="1167" y="938"/>
                    <a:pt x="298" y="1224"/>
                  </a:cubicBezTo>
                  <a:cubicBezTo>
                    <a:pt x="1" y="2474"/>
                    <a:pt x="691" y="4463"/>
                    <a:pt x="977" y="5332"/>
                  </a:cubicBezTo>
                  <a:cubicBezTo>
                    <a:pt x="2239" y="9261"/>
                    <a:pt x="5275" y="11416"/>
                    <a:pt x="5632" y="15523"/>
                  </a:cubicBezTo>
                  <a:cubicBezTo>
                    <a:pt x="5727" y="16714"/>
                    <a:pt x="5537" y="17940"/>
                    <a:pt x="5085" y="19048"/>
                  </a:cubicBezTo>
                  <a:cubicBezTo>
                    <a:pt x="6689" y="19978"/>
                    <a:pt x="8210" y="20283"/>
                    <a:pt x="9493" y="20283"/>
                  </a:cubicBezTo>
                  <a:cubicBezTo>
                    <a:pt x="11723" y="20283"/>
                    <a:pt x="13230" y="19361"/>
                    <a:pt x="13193" y="19202"/>
                  </a:cubicBezTo>
                  <a:cubicBezTo>
                    <a:pt x="12693" y="17345"/>
                    <a:pt x="12824" y="15119"/>
                    <a:pt x="13609" y="13607"/>
                  </a:cubicBezTo>
                  <a:cubicBezTo>
                    <a:pt x="13931" y="12964"/>
                    <a:pt x="13014" y="11821"/>
                    <a:pt x="13407" y="11213"/>
                  </a:cubicBezTo>
                  <a:cubicBezTo>
                    <a:pt x="14193" y="9975"/>
                    <a:pt x="17408" y="5367"/>
                    <a:pt x="17408" y="10"/>
                  </a:cubicBezTo>
                  <a:cubicBezTo>
                    <a:pt x="17323" y="4"/>
                    <a:pt x="17235" y="1"/>
                    <a:pt x="17145"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484;p58">
              <a:extLst>
                <a:ext uri="{FF2B5EF4-FFF2-40B4-BE49-F238E27FC236}">
                  <a16:creationId xmlns:a16="http://schemas.microsoft.com/office/drawing/2014/main" id="{75D48940-A55D-4873-8414-9108A2F19962}"/>
                </a:ext>
              </a:extLst>
            </p:cNvPr>
            <p:cNvSpPr/>
            <p:nvPr/>
          </p:nvSpPr>
          <p:spPr>
            <a:xfrm>
              <a:off x="5148850" y="1922850"/>
              <a:ext cx="127125" cy="304375"/>
            </a:xfrm>
            <a:custGeom>
              <a:avLst/>
              <a:gdLst/>
              <a:ahLst/>
              <a:cxnLst/>
              <a:rect l="l" t="t" r="r" b="b"/>
              <a:pathLst>
                <a:path w="5085" h="12175" extrusionOk="0">
                  <a:moveTo>
                    <a:pt x="4380" y="0"/>
                  </a:moveTo>
                  <a:cubicBezTo>
                    <a:pt x="4184" y="0"/>
                    <a:pt x="3985" y="37"/>
                    <a:pt x="3787" y="65"/>
                  </a:cubicBezTo>
                  <a:cubicBezTo>
                    <a:pt x="3215" y="149"/>
                    <a:pt x="0" y="10019"/>
                    <a:pt x="1596" y="11757"/>
                  </a:cubicBezTo>
                  <a:cubicBezTo>
                    <a:pt x="1816" y="12005"/>
                    <a:pt x="2148" y="12175"/>
                    <a:pt x="2475" y="12175"/>
                  </a:cubicBezTo>
                  <a:cubicBezTo>
                    <a:pt x="2572" y="12175"/>
                    <a:pt x="2669" y="12159"/>
                    <a:pt x="2763" y="12126"/>
                  </a:cubicBezTo>
                  <a:cubicBezTo>
                    <a:pt x="3453" y="11900"/>
                    <a:pt x="3560" y="10983"/>
                    <a:pt x="3525" y="10257"/>
                  </a:cubicBezTo>
                  <a:cubicBezTo>
                    <a:pt x="3429" y="8221"/>
                    <a:pt x="3382" y="6816"/>
                    <a:pt x="3679" y="4804"/>
                  </a:cubicBezTo>
                  <a:cubicBezTo>
                    <a:pt x="4072" y="2185"/>
                    <a:pt x="5084" y="185"/>
                    <a:pt x="4775" y="65"/>
                  </a:cubicBezTo>
                  <a:cubicBezTo>
                    <a:pt x="4645" y="17"/>
                    <a:pt x="4513" y="0"/>
                    <a:pt x="438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485;p58">
              <a:extLst>
                <a:ext uri="{FF2B5EF4-FFF2-40B4-BE49-F238E27FC236}">
                  <a16:creationId xmlns:a16="http://schemas.microsoft.com/office/drawing/2014/main" id="{6DEF5510-C14C-465B-8142-1CE940A4CDD1}"/>
                </a:ext>
              </a:extLst>
            </p:cNvPr>
            <p:cNvSpPr/>
            <p:nvPr/>
          </p:nvSpPr>
          <p:spPr>
            <a:xfrm>
              <a:off x="5514150" y="1925725"/>
              <a:ext cx="91325" cy="296850"/>
            </a:xfrm>
            <a:custGeom>
              <a:avLst/>
              <a:gdLst/>
              <a:ahLst/>
              <a:cxnLst/>
              <a:rect l="l" t="t" r="r" b="b"/>
              <a:pathLst>
                <a:path w="3653" h="11874" extrusionOk="0">
                  <a:moveTo>
                    <a:pt x="295" y="1"/>
                  </a:moveTo>
                  <a:cubicBezTo>
                    <a:pt x="58" y="1"/>
                    <a:pt x="1" y="43"/>
                    <a:pt x="224" y="117"/>
                  </a:cubicBezTo>
                  <a:cubicBezTo>
                    <a:pt x="1093" y="2486"/>
                    <a:pt x="1450" y="7594"/>
                    <a:pt x="1343" y="9821"/>
                  </a:cubicBezTo>
                  <a:cubicBezTo>
                    <a:pt x="1269" y="11198"/>
                    <a:pt x="1789" y="11874"/>
                    <a:pt x="2354" y="11874"/>
                  </a:cubicBezTo>
                  <a:cubicBezTo>
                    <a:pt x="2976" y="11874"/>
                    <a:pt x="3653" y="11055"/>
                    <a:pt x="3653" y="9452"/>
                  </a:cubicBezTo>
                  <a:cubicBezTo>
                    <a:pt x="3653" y="8678"/>
                    <a:pt x="2676" y="2439"/>
                    <a:pt x="1343" y="117"/>
                  </a:cubicBezTo>
                  <a:cubicBezTo>
                    <a:pt x="890" y="37"/>
                    <a:pt x="515" y="1"/>
                    <a:pt x="29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486;p58">
              <a:extLst>
                <a:ext uri="{FF2B5EF4-FFF2-40B4-BE49-F238E27FC236}">
                  <a16:creationId xmlns:a16="http://schemas.microsoft.com/office/drawing/2014/main" id="{5A043568-8263-442C-9953-1B07DB6FE096}"/>
                </a:ext>
              </a:extLst>
            </p:cNvPr>
            <p:cNvSpPr/>
            <p:nvPr/>
          </p:nvSpPr>
          <p:spPr>
            <a:xfrm>
              <a:off x="5364950" y="2337950"/>
              <a:ext cx="68175" cy="82775"/>
            </a:xfrm>
            <a:custGeom>
              <a:avLst/>
              <a:gdLst/>
              <a:ahLst/>
              <a:cxnLst/>
              <a:rect l="l" t="t" r="r" b="b"/>
              <a:pathLst>
                <a:path w="2727" h="3311" extrusionOk="0">
                  <a:moveTo>
                    <a:pt x="1082" y="1"/>
                  </a:moveTo>
                  <a:cubicBezTo>
                    <a:pt x="604" y="1"/>
                    <a:pt x="144" y="179"/>
                    <a:pt x="84" y="523"/>
                  </a:cubicBezTo>
                  <a:cubicBezTo>
                    <a:pt x="36" y="785"/>
                    <a:pt x="131" y="1035"/>
                    <a:pt x="143" y="1285"/>
                  </a:cubicBezTo>
                  <a:cubicBezTo>
                    <a:pt x="179" y="1654"/>
                    <a:pt x="72" y="1880"/>
                    <a:pt x="36" y="2238"/>
                  </a:cubicBezTo>
                  <a:cubicBezTo>
                    <a:pt x="0" y="2464"/>
                    <a:pt x="143" y="2678"/>
                    <a:pt x="298" y="2821"/>
                  </a:cubicBezTo>
                  <a:cubicBezTo>
                    <a:pt x="615" y="3145"/>
                    <a:pt x="1032" y="3311"/>
                    <a:pt x="1450" y="3311"/>
                  </a:cubicBezTo>
                  <a:cubicBezTo>
                    <a:pt x="1739" y="3311"/>
                    <a:pt x="2028" y="3232"/>
                    <a:pt x="2286" y="3071"/>
                  </a:cubicBezTo>
                  <a:cubicBezTo>
                    <a:pt x="2512" y="2928"/>
                    <a:pt x="2727" y="2678"/>
                    <a:pt x="2703" y="2369"/>
                  </a:cubicBezTo>
                  <a:cubicBezTo>
                    <a:pt x="2679" y="2023"/>
                    <a:pt x="2346" y="1809"/>
                    <a:pt x="2274" y="1464"/>
                  </a:cubicBezTo>
                  <a:cubicBezTo>
                    <a:pt x="2227" y="1237"/>
                    <a:pt x="2215" y="999"/>
                    <a:pt x="2227" y="773"/>
                  </a:cubicBezTo>
                  <a:cubicBezTo>
                    <a:pt x="2240" y="251"/>
                    <a:pt x="1648" y="1"/>
                    <a:pt x="1082"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487;p58">
              <a:extLst>
                <a:ext uri="{FF2B5EF4-FFF2-40B4-BE49-F238E27FC236}">
                  <a16:creationId xmlns:a16="http://schemas.microsoft.com/office/drawing/2014/main" id="{BEF4FEBE-550B-4EDE-9FD2-329E63F0819E}"/>
                </a:ext>
              </a:extLst>
            </p:cNvPr>
            <p:cNvSpPr/>
            <p:nvPr/>
          </p:nvSpPr>
          <p:spPr>
            <a:xfrm>
              <a:off x="5325650" y="2211625"/>
              <a:ext cx="132175" cy="169125"/>
            </a:xfrm>
            <a:custGeom>
              <a:avLst/>
              <a:gdLst/>
              <a:ahLst/>
              <a:cxnLst/>
              <a:rect l="l" t="t" r="r" b="b"/>
              <a:pathLst>
                <a:path w="5287" h="6765" extrusionOk="0">
                  <a:moveTo>
                    <a:pt x="3150" y="0"/>
                  </a:moveTo>
                  <a:cubicBezTo>
                    <a:pt x="2406" y="0"/>
                    <a:pt x="626" y="1654"/>
                    <a:pt x="525" y="1992"/>
                  </a:cubicBezTo>
                  <a:cubicBezTo>
                    <a:pt x="179" y="3135"/>
                    <a:pt x="1" y="4159"/>
                    <a:pt x="548" y="5219"/>
                  </a:cubicBezTo>
                  <a:cubicBezTo>
                    <a:pt x="1026" y="6162"/>
                    <a:pt x="2031" y="6764"/>
                    <a:pt x="3043" y="6764"/>
                  </a:cubicBezTo>
                  <a:cubicBezTo>
                    <a:pt x="3116" y="6764"/>
                    <a:pt x="3190" y="6761"/>
                    <a:pt x="3263" y="6755"/>
                  </a:cubicBezTo>
                  <a:cubicBezTo>
                    <a:pt x="4025" y="6695"/>
                    <a:pt x="5287" y="5552"/>
                    <a:pt x="5251" y="4231"/>
                  </a:cubicBezTo>
                  <a:cubicBezTo>
                    <a:pt x="5156" y="1064"/>
                    <a:pt x="3930" y="218"/>
                    <a:pt x="3263" y="16"/>
                  </a:cubicBezTo>
                  <a:cubicBezTo>
                    <a:pt x="3229" y="5"/>
                    <a:pt x="3191" y="0"/>
                    <a:pt x="315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488;p58">
              <a:extLst>
                <a:ext uri="{FF2B5EF4-FFF2-40B4-BE49-F238E27FC236}">
                  <a16:creationId xmlns:a16="http://schemas.microsoft.com/office/drawing/2014/main" id="{3AB39431-D123-4B46-86F6-529C46DF2C85}"/>
                </a:ext>
              </a:extLst>
            </p:cNvPr>
            <p:cNvSpPr/>
            <p:nvPr/>
          </p:nvSpPr>
          <p:spPr>
            <a:xfrm>
              <a:off x="5297050" y="2192250"/>
              <a:ext cx="190550" cy="103000"/>
            </a:xfrm>
            <a:custGeom>
              <a:avLst/>
              <a:gdLst/>
              <a:ahLst/>
              <a:cxnLst/>
              <a:rect l="l" t="t" r="r" b="b"/>
              <a:pathLst>
                <a:path w="7622" h="4120" extrusionOk="0">
                  <a:moveTo>
                    <a:pt x="4025" y="1"/>
                  </a:moveTo>
                  <a:cubicBezTo>
                    <a:pt x="3974" y="1"/>
                    <a:pt x="3923" y="2"/>
                    <a:pt x="3871" y="5"/>
                  </a:cubicBezTo>
                  <a:cubicBezTo>
                    <a:pt x="2097" y="100"/>
                    <a:pt x="204" y="1255"/>
                    <a:pt x="14" y="3875"/>
                  </a:cubicBezTo>
                  <a:cubicBezTo>
                    <a:pt x="1" y="4045"/>
                    <a:pt x="149" y="4119"/>
                    <a:pt x="405" y="4119"/>
                  </a:cubicBezTo>
                  <a:cubicBezTo>
                    <a:pt x="1350" y="4119"/>
                    <a:pt x="3768" y="3100"/>
                    <a:pt x="5014" y="2089"/>
                  </a:cubicBezTo>
                  <a:cubicBezTo>
                    <a:pt x="5124" y="1998"/>
                    <a:pt x="5237" y="1958"/>
                    <a:pt x="5353" y="1958"/>
                  </a:cubicBezTo>
                  <a:cubicBezTo>
                    <a:pt x="6041" y="1958"/>
                    <a:pt x="6827" y="3348"/>
                    <a:pt x="7622" y="3613"/>
                  </a:cubicBezTo>
                  <a:cubicBezTo>
                    <a:pt x="7125" y="1532"/>
                    <a:pt x="5729" y="1"/>
                    <a:pt x="402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489;p58">
              <a:extLst>
                <a:ext uri="{FF2B5EF4-FFF2-40B4-BE49-F238E27FC236}">
                  <a16:creationId xmlns:a16="http://schemas.microsoft.com/office/drawing/2014/main" id="{18896B29-4789-424B-BC18-3C1BD7AAB69E}"/>
                </a:ext>
              </a:extLst>
            </p:cNvPr>
            <p:cNvSpPr/>
            <p:nvPr/>
          </p:nvSpPr>
          <p:spPr>
            <a:xfrm>
              <a:off x="4909875" y="3359725"/>
              <a:ext cx="674650" cy="1877275"/>
            </a:xfrm>
            <a:custGeom>
              <a:avLst/>
              <a:gdLst/>
              <a:ahLst/>
              <a:cxnLst/>
              <a:rect l="l" t="t" r="r" b="b"/>
              <a:pathLst>
                <a:path w="26986" h="75091" extrusionOk="0">
                  <a:moveTo>
                    <a:pt x="13536" y="11897"/>
                  </a:moveTo>
                  <a:cubicBezTo>
                    <a:pt x="14108" y="14635"/>
                    <a:pt x="14679" y="17385"/>
                    <a:pt x="15251" y="20124"/>
                  </a:cubicBezTo>
                  <a:cubicBezTo>
                    <a:pt x="12083" y="20540"/>
                    <a:pt x="8904" y="20814"/>
                    <a:pt x="5726" y="21052"/>
                  </a:cubicBezTo>
                  <a:cubicBezTo>
                    <a:pt x="5190" y="18255"/>
                    <a:pt x="4654" y="15468"/>
                    <a:pt x="4106" y="12682"/>
                  </a:cubicBezTo>
                  <a:cubicBezTo>
                    <a:pt x="7250" y="12456"/>
                    <a:pt x="10405" y="12242"/>
                    <a:pt x="13536" y="11897"/>
                  </a:cubicBezTo>
                  <a:close/>
                  <a:moveTo>
                    <a:pt x="15596" y="21862"/>
                  </a:moveTo>
                  <a:cubicBezTo>
                    <a:pt x="16143" y="24493"/>
                    <a:pt x="16679" y="27137"/>
                    <a:pt x="17203" y="29780"/>
                  </a:cubicBezTo>
                  <a:lnTo>
                    <a:pt x="7654" y="31328"/>
                  </a:lnTo>
                  <a:cubicBezTo>
                    <a:pt x="7119" y="28482"/>
                    <a:pt x="6595" y="25636"/>
                    <a:pt x="6047" y="22803"/>
                  </a:cubicBezTo>
                  <a:cubicBezTo>
                    <a:pt x="9238" y="22553"/>
                    <a:pt x="12429" y="22267"/>
                    <a:pt x="15596" y="21862"/>
                  </a:cubicBezTo>
                  <a:close/>
                  <a:moveTo>
                    <a:pt x="17548" y="31518"/>
                  </a:moveTo>
                  <a:cubicBezTo>
                    <a:pt x="18108" y="34340"/>
                    <a:pt x="18668" y="37162"/>
                    <a:pt x="19215" y="39995"/>
                  </a:cubicBezTo>
                  <a:cubicBezTo>
                    <a:pt x="19159" y="39981"/>
                    <a:pt x="19100" y="39976"/>
                    <a:pt x="19038" y="39976"/>
                  </a:cubicBezTo>
                  <a:cubicBezTo>
                    <a:pt x="18994" y="39976"/>
                    <a:pt x="18950" y="39978"/>
                    <a:pt x="18906" y="39983"/>
                  </a:cubicBezTo>
                  <a:cubicBezTo>
                    <a:pt x="15762" y="40436"/>
                    <a:pt x="12631" y="40900"/>
                    <a:pt x="9488" y="41353"/>
                  </a:cubicBezTo>
                  <a:cubicBezTo>
                    <a:pt x="8988" y="38590"/>
                    <a:pt x="8476" y="35828"/>
                    <a:pt x="7976" y="33066"/>
                  </a:cubicBezTo>
                  <a:cubicBezTo>
                    <a:pt x="11167" y="32554"/>
                    <a:pt x="14358" y="32030"/>
                    <a:pt x="17548" y="31518"/>
                  </a:cubicBezTo>
                  <a:close/>
                  <a:moveTo>
                    <a:pt x="19537" y="41662"/>
                  </a:moveTo>
                  <a:cubicBezTo>
                    <a:pt x="20084" y="44520"/>
                    <a:pt x="20632" y="47389"/>
                    <a:pt x="21168" y="50247"/>
                  </a:cubicBezTo>
                  <a:cubicBezTo>
                    <a:pt x="17882" y="50711"/>
                    <a:pt x="14619" y="51282"/>
                    <a:pt x="11381" y="51985"/>
                  </a:cubicBezTo>
                  <a:cubicBezTo>
                    <a:pt x="10857" y="49008"/>
                    <a:pt x="10333" y="46044"/>
                    <a:pt x="9797" y="43079"/>
                  </a:cubicBezTo>
                  <a:cubicBezTo>
                    <a:pt x="9821" y="43079"/>
                    <a:pt x="9857" y="43079"/>
                    <a:pt x="9893" y="43067"/>
                  </a:cubicBezTo>
                  <a:cubicBezTo>
                    <a:pt x="13048" y="42615"/>
                    <a:pt x="16215" y="42150"/>
                    <a:pt x="19382" y="41698"/>
                  </a:cubicBezTo>
                  <a:cubicBezTo>
                    <a:pt x="19442" y="41686"/>
                    <a:pt x="19489" y="41674"/>
                    <a:pt x="19537" y="41662"/>
                  </a:cubicBezTo>
                  <a:close/>
                  <a:moveTo>
                    <a:pt x="21489" y="51985"/>
                  </a:moveTo>
                  <a:cubicBezTo>
                    <a:pt x="22001" y="54783"/>
                    <a:pt x="22513" y="57569"/>
                    <a:pt x="23013" y="60379"/>
                  </a:cubicBezTo>
                  <a:cubicBezTo>
                    <a:pt x="19739" y="61010"/>
                    <a:pt x="16417" y="61510"/>
                    <a:pt x="13095" y="61879"/>
                  </a:cubicBezTo>
                  <a:cubicBezTo>
                    <a:pt x="12631" y="59164"/>
                    <a:pt x="12167" y="56438"/>
                    <a:pt x="11691" y="53723"/>
                  </a:cubicBezTo>
                  <a:cubicBezTo>
                    <a:pt x="14929" y="53033"/>
                    <a:pt x="18203" y="52449"/>
                    <a:pt x="21489" y="51985"/>
                  </a:cubicBezTo>
                  <a:close/>
                  <a:moveTo>
                    <a:pt x="12181" y="0"/>
                  </a:moveTo>
                  <a:cubicBezTo>
                    <a:pt x="11658" y="0"/>
                    <a:pt x="11095" y="436"/>
                    <a:pt x="11238" y="1110"/>
                  </a:cubicBezTo>
                  <a:cubicBezTo>
                    <a:pt x="11893" y="4122"/>
                    <a:pt x="12536" y="7134"/>
                    <a:pt x="13167" y="10158"/>
                  </a:cubicBezTo>
                  <a:cubicBezTo>
                    <a:pt x="10047" y="10492"/>
                    <a:pt x="6904" y="10706"/>
                    <a:pt x="3773" y="10932"/>
                  </a:cubicBezTo>
                  <a:cubicBezTo>
                    <a:pt x="3142" y="7682"/>
                    <a:pt x="2499" y="4431"/>
                    <a:pt x="1844" y="1181"/>
                  </a:cubicBezTo>
                  <a:cubicBezTo>
                    <a:pt x="1754" y="735"/>
                    <a:pt x="1430" y="543"/>
                    <a:pt x="1086" y="543"/>
                  </a:cubicBezTo>
                  <a:cubicBezTo>
                    <a:pt x="566" y="543"/>
                    <a:pt x="1" y="984"/>
                    <a:pt x="130" y="1657"/>
                  </a:cubicBezTo>
                  <a:cubicBezTo>
                    <a:pt x="1487" y="8408"/>
                    <a:pt x="2797" y="15171"/>
                    <a:pt x="4082" y="21934"/>
                  </a:cubicBezTo>
                  <a:cubicBezTo>
                    <a:pt x="4059" y="22148"/>
                    <a:pt x="4094" y="22362"/>
                    <a:pt x="4202" y="22541"/>
                  </a:cubicBezTo>
                  <a:cubicBezTo>
                    <a:pt x="7476" y="39805"/>
                    <a:pt x="10548" y="57116"/>
                    <a:pt x="13441" y="74452"/>
                  </a:cubicBezTo>
                  <a:cubicBezTo>
                    <a:pt x="13517" y="74897"/>
                    <a:pt x="13832" y="75090"/>
                    <a:pt x="14173" y="75090"/>
                  </a:cubicBezTo>
                  <a:cubicBezTo>
                    <a:pt x="14689" y="75090"/>
                    <a:pt x="15263" y="74649"/>
                    <a:pt x="15155" y="73976"/>
                  </a:cubicBezTo>
                  <a:cubicBezTo>
                    <a:pt x="14572" y="70523"/>
                    <a:pt x="13988" y="67070"/>
                    <a:pt x="13393" y="63617"/>
                  </a:cubicBezTo>
                  <a:cubicBezTo>
                    <a:pt x="16727" y="63248"/>
                    <a:pt x="20037" y="62748"/>
                    <a:pt x="23323" y="62117"/>
                  </a:cubicBezTo>
                  <a:cubicBezTo>
                    <a:pt x="23954" y="65629"/>
                    <a:pt x="24561" y="69154"/>
                    <a:pt x="25157" y="72678"/>
                  </a:cubicBezTo>
                  <a:cubicBezTo>
                    <a:pt x="25232" y="73123"/>
                    <a:pt x="25550" y="73316"/>
                    <a:pt x="25892" y="73316"/>
                  </a:cubicBezTo>
                  <a:cubicBezTo>
                    <a:pt x="26410" y="73316"/>
                    <a:pt x="26986" y="72875"/>
                    <a:pt x="26871" y="72202"/>
                  </a:cubicBezTo>
                  <a:cubicBezTo>
                    <a:pt x="22835" y="48246"/>
                    <a:pt x="18060" y="24398"/>
                    <a:pt x="12953" y="633"/>
                  </a:cubicBezTo>
                  <a:cubicBezTo>
                    <a:pt x="12858" y="192"/>
                    <a:pt x="12528" y="0"/>
                    <a:pt x="1218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90;p58">
              <a:extLst>
                <a:ext uri="{FF2B5EF4-FFF2-40B4-BE49-F238E27FC236}">
                  <a16:creationId xmlns:a16="http://schemas.microsoft.com/office/drawing/2014/main" id="{63CC05F5-B825-4CCB-A2EB-890F2F3C839A}"/>
                </a:ext>
              </a:extLst>
            </p:cNvPr>
            <p:cNvSpPr/>
            <p:nvPr/>
          </p:nvSpPr>
          <p:spPr>
            <a:xfrm>
              <a:off x="2203875" y="1554725"/>
              <a:ext cx="1213000" cy="3796275"/>
            </a:xfrm>
            <a:custGeom>
              <a:avLst/>
              <a:gdLst/>
              <a:ahLst/>
              <a:cxnLst/>
              <a:rect l="l" t="t" r="r" b="b"/>
              <a:pathLst>
                <a:path w="48520" h="151851" extrusionOk="0">
                  <a:moveTo>
                    <a:pt x="32682" y="12564"/>
                  </a:moveTo>
                  <a:cubicBezTo>
                    <a:pt x="36325" y="13016"/>
                    <a:pt x="39956" y="13362"/>
                    <a:pt x="43623" y="13362"/>
                  </a:cubicBezTo>
                  <a:cubicBezTo>
                    <a:pt x="42957" y="16136"/>
                    <a:pt x="42302" y="18922"/>
                    <a:pt x="41635" y="21696"/>
                  </a:cubicBezTo>
                  <a:cubicBezTo>
                    <a:pt x="37944" y="21410"/>
                    <a:pt x="34253" y="21256"/>
                    <a:pt x="30550" y="21053"/>
                  </a:cubicBezTo>
                  <a:cubicBezTo>
                    <a:pt x="31265" y="18219"/>
                    <a:pt x="31967" y="15398"/>
                    <a:pt x="32682" y="12564"/>
                  </a:cubicBezTo>
                  <a:close/>
                  <a:moveTo>
                    <a:pt x="30122" y="22803"/>
                  </a:moveTo>
                  <a:cubicBezTo>
                    <a:pt x="33825" y="23006"/>
                    <a:pt x="37527" y="23161"/>
                    <a:pt x="41218" y="23446"/>
                  </a:cubicBezTo>
                  <a:cubicBezTo>
                    <a:pt x="40552" y="26256"/>
                    <a:pt x="39885" y="29054"/>
                    <a:pt x="39218" y="31864"/>
                  </a:cubicBezTo>
                  <a:cubicBezTo>
                    <a:pt x="38677" y="31974"/>
                    <a:pt x="38098" y="32014"/>
                    <a:pt x="37507" y="32014"/>
                  </a:cubicBezTo>
                  <a:cubicBezTo>
                    <a:pt x="36240" y="32014"/>
                    <a:pt x="34918" y="31830"/>
                    <a:pt x="33789" y="31757"/>
                  </a:cubicBezTo>
                  <a:cubicBezTo>
                    <a:pt x="31872" y="31626"/>
                    <a:pt x="29955" y="31447"/>
                    <a:pt x="28038" y="31269"/>
                  </a:cubicBezTo>
                  <a:cubicBezTo>
                    <a:pt x="28729" y="28447"/>
                    <a:pt x="29419" y="25625"/>
                    <a:pt x="30122" y="22803"/>
                  </a:cubicBezTo>
                  <a:close/>
                  <a:moveTo>
                    <a:pt x="27609" y="32995"/>
                  </a:moveTo>
                  <a:cubicBezTo>
                    <a:pt x="29860" y="33221"/>
                    <a:pt x="32122" y="33436"/>
                    <a:pt x="34396" y="33567"/>
                  </a:cubicBezTo>
                  <a:cubicBezTo>
                    <a:pt x="35435" y="33639"/>
                    <a:pt x="36583" y="33766"/>
                    <a:pt x="37711" y="33766"/>
                  </a:cubicBezTo>
                  <a:cubicBezTo>
                    <a:pt x="38070" y="33766"/>
                    <a:pt x="38427" y="33753"/>
                    <a:pt x="38778" y="33721"/>
                  </a:cubicBezTo>
                  <a:lnTo>
                    <a:pt x="38778" y="33721"/>
                  </a:lnTo>
                  <a:cubicBezTo>
                    <a:pt x="38063" y="36686"/>
                    <a:pt x="37361" y="39651"/>
                    <a:pt x="36658" y="42615"/>
                  </a:cubicBezTo>
                  <a:cubicBezTo>
                    <a:pt x="32896" y="42520"/>
                    <a:pt x="29122" y="42591"/>
                    <a:pt x="25371" y="42246"/>
                  </a:cubicBezTo>
                  <a:cubicBezTo>
                    <a:pt x="25943" y="39865"/>
                    <a:pt x="26502" y="37484"/>
                    <a:pt x="27086" y="35102"/>
                  </a:cubicBezTo>
                  <a:cubicBezTo>
                    <a:pt x="27252" y="34400"/>
                    <a:pt x="27431" y="33698"/>
                    <a:pt x="27609" y="32995"/>
                  </a:cubicBezTo>
                  <a:close/>
                  <a:moveTo>
                    <a:pt x="24954" y="43985"/>
                  </a:moveTo>
                  <a:cubicBezTo>
                    <a:pt x="28705" y="44354"/>
                    <a:pt x="32479" y="44306"/>
                    <a:pt x="36242" y="44377"/>
                  </a:cubicBezTo>
                  <a:cubicBezTo>
                    <a:pt x="35575" y="47175"/>
                    <a:pt x="34920" y="49961"/>
                    <a:pt x="34253" y="52759"/>
                  </a:cubicBezTo>
                  <a:cubicBezTo>
                    <a:pt x="31297" y="52554"/>
                    <a:pt x="28334" y="52451"/>
                    <a:pt x="25363" y="52451"/>
                  </a:cubicBezTo>
                  <a:cubicBezTo>
                    <a:pt x="24552" y="52451"/>
                    <a:pt x="23742" y="52458"/>
                    <a:pt x="22930" y="52474"/>
                  </a:cubicBezTo>
                  <a:cubicBezTo>
                    <a:pt x="23597" y="49640"/>
                    <a:pt x="24276" y="46806"/>
                    <a:pt x="24954" y="43985"/>
                  </a:cubicBezTo>
                  <a:close/>
                  <a:moveTo>
                    <a:pt x="25110" y="54223"/>
                  </a:moveTo>
                  <a:cubicBezTo>
                    <a:pt x="28027" y="54223"/>
                    <a:pt x="30937" y="54317"/>
                    <a:pt x="33848" y="54510"/>
                  </a:cubicBezTo>
                  <a:cubicBezTo>
                    <a:pt x="33182" y="57319"/>
                    <a:pt x="32515" y="60141"/>
                    <a:pt x="31860" y="62951"/>
                  </a:cubicBezTo>
                  <a:cubicBezTo>
                    <a:pt x="28074" y="62892"/>
                    <a:pt x="24300" y="62832"/>
                    <a:pt x="20513" y="62773"/>
                  </a:cubicBezTo>
                  <a:cubicBezTo>
                    <a:pt x="21180" y="59927"/>
                    <a:pt x="21847" y="57093"/>
                    <a:pt x="22514" y="54248"/>
                  </a:cubicBezTo>
                  <a:cubicBezTo>
                    <a:pt x="23380" y="54231"/>
                    <a:pt x="24245" y="54223"/>
                    <a:pt x="25110" y="54223"/>
                  </a:cubicBezTo>
                  <a:close/>
                  <a:moveTo>
                    <a:pt x="20109" y="64547"/>
                  </a:moveTo>
                  <a:cubicBezTo>
                    <a:pt x="23883" y="64606"/>
                    <a:pt x="27669" y="64666"/>
                    <a:pt x="31443" y="64725"/>
                  </a:cubicBezTo>
                  <a:cubicBezTo>
                    <a:pt x="30693" y="67928"/>
                    <a:pt x="29943" y="71131"/>
                    <a:pt x="29193" y="74333"/>
                  </a:cubicBezTo>
                  <a:cubicBezTo>
                    <a:pt x="25982" y="73922"/>
                    <a:pt x="22770" y="73724"/>
                    <a:pt x="19536" y="73724"/>
                  </a:cubicBezTo>
                  <a:cubicBezTo>
                    <a:pt x="19029" y="73724"/>
                    <a:pt x="18521" y="73728"/>
                    <a:pt x="18013" y="73738"/>
                  </a:cubicBezTo>
                  <a:cubicBezTo>
                    <a:pt x="18704" y="70678"/>
                    <a:pt x="19406" y="67606"/>
                    <a:pt x="20109" y="64547"/>
                  </a:cubicBezTo>
                  <a:close/>
                  <a:moveTo>
                    <a:pt x="19379" y="75493"/>
                  </a:moveTo>
                  <a:cubicBezTo>
                    <a:pt x="22529" y="75493"/>
                    <a:pt x="25665" y="75687"/>
                    <a:pt x="28800" y="76060"/>
                  </a:cubicBezTo>
                  <a:cubicBezTo>
                    <a:pt x="28062" y="79239"/>
                    <a:pt x="27336" y="82418"/>
                    <a:pt x="26609" y="85597"/>
                  </a:cubicBezTo>
                  <a:cubicBezTo>
                    <a:pt x="24216" y="85144"/>
                    <a:pt x="21752" y="85013"/>
                    <a:pt x="19323" y="84942"/>
                  </a:cubicBezTo>
                  <a:cubicBezTo>
                    <a:pt x="18371" y="84914"/>
                    <a:pt x="17329" y="84826"/>
                    <a:pt x="16311" y="84826"/>
                  </a:cubicBezTo>
                  <a:cubicBezTo>
                    <a:pt x="16042" y="84826"/>
                    <a:pt x="15776" y="84832"/>
                    <a:pt x="15513" y="84847"/>
                  </a:cubicBezTo>
                  <a:cubicBezTo>
                    <a:pt x="16203" y="81739"/>
                    <a:pt x="16906" y="78620"/>
                    <a:pt x="17608" y="75512"/>
                  </a:cubicBezTo>
                  <a:cubicBezTo>
                    <a:pt x="17624" y="75512"/>
                    <a:pt x="17635" y="75517"/>
                    <a:pt x="17647" y="75517"/>
                  </a:cubicBezTo>
                  <a:cubicBezTo>
                    <a:pt x="17653" y="75517"/>
                    <a:pt x="17660" y="75516"/>
                    <a:pt x="17668" y="75512"/>
                  </a:cubicBezTo>
                  <a:cubicBezTo>
                    <a:pt x="18239" y="75499"/>
                    <a:pt x="18809" y="75493"/>
                    <a:pt x="19379" y="75493"/>
                  </a:cubicBezTo>
                  <a:close/>
                  <a:moveTo>
                    <a:pt x="16338" y="86599"/>
                  </a:moveTo>
                  <a:cubicBezTo>
                    <a:pt x="17341" y="86599"/>
                    <a:pt x="18455" y="86695"/>
                    <a:pt x="19323" y="86728"/>
                  </a:cubicBezTo>
                  <a:cubicBezTo>
                    <a:pt x="21621" y="86787"/>
                    <a:pt x="23942" y="86895"/>
                    <a:pt x="26205" y="87323"/>
                  </a:cubicBezTo>
                  <a:cubicBezTo>
                    <a:pt x="25478" y="90490"/>
                    <a:pt x="24776" y="93657"/>
                    <a:pt x="24061" y="96824"/>
                  </a:cubicBezTo>
                  <a:cubicBezTo>
                    <a:pt x="21071" y="96453"/>
                    <a:pt x="17860" y="95811"/>
                    <a:pt x="14786" y="95811"/>
                  </a:cubicBezTo>
                  <a:cubicBezTo>
                    <a:pt x="14213" y="95811"/>
                    <a:pt x="13645" y="95833"/>
                    <a:pt x="13084" y="95884"/>
                  </a:cubicBezTo>
                  <a:cubicBezTo>
                    <a:pt x="13751" y="92812"/>
                    <a:pt x="14429" y="89740"/>
                    <a:pt x="15108" y="86668"/>
                  </a:cubicBezTo>
                  <a:cubicBezTo>
                    <a:pt x="15476" y="86617"/>
                    <a:pt x="15896" y="86599"/>
                    <a:pt x="16338" y="86599"/>
                  </a:cubicBezTo>
                  <a:close/>
                  <a:moveTo>
                    <a:pt x="14947" y="97543"/>
                  </a:moveTo>
                  <a:cubicBezTo>
                    <a:pt x="17814" y="97543"/>
                    <a:pt x="20860" y="98166"/>
                    <a:pt x="23669" y="98551"/>
                  </a:cubicBezTo>
                  <a:cubicBezTo>
                    <a:pt x="22942" y="101765"/>
                    <a:pt x="22228" y="104992"/>
                    <a:pt x="21513" y="108207"/>
                  </a:cubicBezTo>
                  <a:cubicBezTo>
                    <a:pt x="21063" y="108223"/>
                    <a:pt x="20614" y="108231"/>
                    <a:pt x="20166" y="108231"/>
                  </a:cubicBezTo>
                  <a:cubicBezTo>
                    <a:pt x="16952" y="108231"/>
                    <a:pt x="13791" y="107819"/>
                    <a:pt x="10667" y="107004"/>
                  </a:cubicBezTo>
                  <a:cubicBezTo>
                    <a:pt x="11334" y="103897"/>
                    <a:pt x="12012" y="100789"/>
                    <a:pt x="12691" y="97693"/>
                  </a:cubicBezTo>
                  <a:cubicBezTo>
                    <a:pt x="13425" y="97588"/>
                    <a:pt x="14179" y="97543"/>
                    <a:pt x="14947" y="97543"/>
                  </a:cubicBezTo>
                  <a:close/>
                  <a:moveTo>
                    <a:pt x="10298" y="108742"/>
                  </a:moveTo>
                  <a:cubicBezTo>
                    <a:pt x="13561" y="109583"/>
                    <a:pt x="16854" y="110003"/>
                    <a:pt x="20205" y="110003"/>
                  </a:cubicBezTo>
                  <a:cubicBezTo>
                    <a:pt x="20510" y="110003"/>
                    <a:pt x="20815" y="110000"/>
                    <a:pt x="21121" y="109993"/>
                  </a:cubicBezTo>
                  <a:lnTo>
                    <a:pt x="21121" y="109993"/>
                  </a:lnTo>
                  <a:cubicBezTo>
                    <a:pt x="20525" y="112695"/>
                    <a:pt x="19930" y="115398"/>
                    <a:pt x="19335" y="118101"/>
                  </a:cubicBezTo>
                  <a:cubicBezTo>
                    <a:pt x="19251" y="118506"/>
                    <a:pt x="19168" y="118898"/>
                    <a:pt x="19085" y="119303"/>
                  </a:cubicBezTo>
                  <a:cubicBezTo>
                    <a:pt x="15632" y="118434"/>
                    <a:pt x="11846" y="118387"/>
                    <a:pt x="8309" y="118101"/>
                  </a:cubicBezTo>
                  <a:cubicBezTo>
                    <a:pt x="8964" y="114981"/>
                    <a:pt x="9631" y="111862"/>
                    <a:pt x="10298" y="108742"/>
                  </a:cubicBezTo>
                  <a:close/>
                  <a:moveTo>
                    <a:pt x="7940" y="119839"/>
                  </a:moveTo>
                  <a:cubicBezTo>
                    <a:pt x="11465" y="120161"/>
                    <a:pt x="15263" y="120161"/>
                    <a:pt x="18704" y="121042"/>
                  </a:cubicBezTo>
                  <a:cubicBezTo>
                    <a:pt x="18037" y="124161"/>
                    <a:pt x="17370" y="127269"/>
                    <a:pt x="16715" y="130388"/>
                  </a:cubicBezTo>
                  <a:cubicBezTo>
                    <a:pt x="13274" y="129400"/>
                    <a:pt x="9607" y="129340"/>
                    <a:pt x="6083" y="128769"/>
                  </a:cubicBezTo>
                  <a:cubicBezTo>
                    <a:pt x="6702" y="125792"/>
                    <a:pt x="7321" y="122816"/>
                    <a:pt x="7940" y="119839"/>
                  </a:cubicBezTo>
                  <a:close/>
                  <a:moveTo>
                    <a:pt x="5726" y="130495"/>
                  </a:moveTo>
                  <a:cubicBezTo>
                    <a:pt x="9250" y="131055"/>
                    <a:pt x="12929" y="131126"/>
                    <a:pt x="16346" y="132126"/>
                  </a:cubicBezTo>
                  <a:cubicBezTo>
                    <a:pt x="15822" y="134662"/>
                    <a:pt x="15287" y="137198"/>
                    <a:pt x="14775" y="139722"/>
                  </a:cubicBezTo>
                  <a:cubicBezTo>
                    <a:pt x="11226" y="139199"/>
                    <a:pt x="7678" y="138734"/>
                    <a:pt x="4118" y="138341"/>
                  </a:cubicBezTo>
                  <a:cubicBezTo>
                    <a:pt x="4654" y="135722"/>
                    <a:pt x="5190" y="133115"/>
                    <a:pt x="5726" y="130495"/>
                  </a:cubicBezTo>
                  <a:close/>
                  <a:moveTo>
                    <a:pt x="47436" y="1"/>
                  </a:moveTo>
                  <a:cubicBezTo>
                    <a:pt x="47087" y="1"/>
                    <a:pt x="46752" y="193"/>
                    <a:pt x="46648" y="634"/>
                  </a:cubicBezTo>
                  <a:cubicBezTo>
                    <a:pt x="45778" y="4289"/>
                    <a:pt x="44909" y="7932"/>
                    <a:pt x="44040" y="11576"/>
                  </a:cubicBezTo>
                  <a:cubicBezTo>
                    <a:pt x="43854" y="11578"/>
                    <a:pt x="43668" y="11578"/>
                    <a:pt x="43483" y="11578"/>
                  </a:cubicBezTo>
                  <a:cubicBezTo>
                    <a:pt x="40015" y="11578"/>
                    <a:pt x="36569" y="11268"/>
                    <a:pt x="33122" y="10849"/>
                  </a:cubicBezTo>
                  <a:cubicBezTo>
                    <a:pt x="33944" y="7599"/>
                    <a:pt x="34753" y="4349"/>
                    <a:pt x="35587" y="1110"/>
                  </a:cubicBezTo>
                  <a:cubicBezTo>
                    <a:pt x="35759" y="443"/>
                    <a:pt x="35204" y="4"/>
                    <a:pt x="34674" y="4"/>
                  </a:cubicBezTo>
                  <a:cubicBezTo>
                    <a:pt x="34324" y="4"/>
                    <a:pt x="33986" y="194"/>
                    <a:pt x="33872" y="634"/>
                  </a:cubicBezTo>
                  <a:cubicBezTo>
                    <a:pt x="24050" y="38984"/>
                    <a:pt x="15025" y="77536"/>
                    <a:pt x="6869" y="116279"/>
                  </a:cubicBezTo>
                  <a:cubicBezTo>
                    <a:pt x="4559" y="127197"/>
                    <a:pt x="2333" y="138127"/>
                    <a:pt x="130" y="149069"/>
                  </a:cubicBezTo>
                  <a:cubicBezTo>
                    <a:pt x="1" y="149735"/>
                    <a:pt x="566" y="150177"/>
                    <a:pt x="1086" y="150177"/>
                  </a:cubicBezTo>
                  <a:cubicBezTo>
                    <a:pt x="1430" y="150177"/>
                    <a:pt x="1754" y="149984"/>
                    <a:pt x="1844" y="149533"/>
                  </a:cubicBezTo>
                  <a:cubicBezTo>
                    <a:pt x="2475" y="146378"/>
                    <a:pt x="3118" y="143235"/>
                    <a:pt x="3761" y="140080"/>
                  </a:cubicBezTo>
                  <a:cubicBezTo>
                    <a:pt x="7321" y="140473"/>
                    <a:pt x="10869" y="140925"/>
                    <a:pt x="14405" y="141461"/>
                  </a:cubicBezTo>
                  <a:cubicBezTo>
                    <a:pt x="13774" y="144544"/>
                    <a:pt x="13143" y="147640"/>
                    <a:pt x="12524" y="150736"/>
                  </a:cubicBezTo>
                  <a:cubicBezTo>
                    <a:pt x="12388" y="151409"/>
                    <a:pt x="12955" y="151850"/>
                    <a:pt x="13477" y="151850"/>
                  </a:cubicBezTo>
                  <a:cubicBezTo>
                    <a:pt x="13823" y="151850"/>
                    <a:pt x="14149" y="151657"/>
                    <a:pt x="14239" y="151212"/>
                  </a:cubicBezTo>
                  <a:cubicBezTo>
                    <a:pt x="17799" y="133484"/>
                    <a:pt x="21621" y="115815"/>
                    <a:pt x="25585" y="98182"/>
                  </a:cubicBezTo>
                  <a:cubicBezTo>
                    <a:pt x="25597" y="98134"/>
                    <a:pt x="25609" y="98086"/>
                    <a:pt x="25621" y="98039"/>
                  </a:cubicBezTo>
                  <a:cubicBezTo>
                    <a:pt x="28157" y="86775"/>
                    <a:pt x="30741" y="75524"/>
                    <a:pt x="33372" y="64285"/>
                  </a:cubicBezTo>
                  <a:cubicBezTo>
                    <a:pt x="33432" y="64166"/>
                    <a:pt x="33467" y="64023"/>
                    <a:pt x="33467" y="63880"/>
                  </a:cubicBezTo>
                  <a:cubicBezTo>
                    <a:pt x="35682" y="54462"/>
                    <a:pt x="37908" y="45044"/>
                    <a:pt x="40147" y="35638"/>
                  </a:cubicBezTo>
                  <a:cubicBezTo>
                    <a:pt x="42885" y="24125"/>
                    <a:pt x="45636" y="12624"/>
                    <a:pt x="48362" y="1110"/>
                  </a:cubicBezTo>
                  <a:cubicBezTo>
                    <a:pt x="48520" y="437"/>
                    <a:pt x="47962" y="1"/>
                    <a:pt x="4743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491;p58">
              <a:extLst>
                <a:ext uri="{FF2B5EF4-FFF2-40B4-BE49-F238E27FC236}">
                  <a16:creationId xmlns:a16="http://schemas.microsoft.com/office/drawing/2014/main" id="{9EAAF8D9-1E4C-46BD-83F0-DDF40393EBFC}"/>
                </a:ext>
              </a:extLst>
            </p:cNvPr>
            <p:cNvSpPr/>
            <p:nvPr/>
          </p:nvSpPr>
          <p:spPr>
            <a:xfrm>
              <a:off x="3812800" y="736375"/>
              <a:ext cx="394275" cy="143250"/>
            </a:xfrm>
            <a:custGeom>
              <a:avLst/>
              <a:gdLst/>
              <a:ahLst/>
              <a:cxnLst/>
              <a:rect l="l" t="t" r="r" b="b"/>
              <a:pathLst>
                <a:path w="15771" h="5730" extrusionOk="0">
                  <a:moveTo>
                    <a:pt x="15066" y="1"/>
                  </a:moveTo>
                  <a:cubicBezTo>
                    <a:pt x="14916" y="1"/>
                    <a:pt x="14734" y="46"/>
                    <a:pt x="14509" y="102"/>
                  </a:cubicBezTo>
                  <a:cubicBezTo>
                    <a:pt x="13616" y="340"/>
                    <a:pt x="9985" y="2186"/>
                    <a:pt x="8377" y="2590"/>
                  </a:cubicBezTo>
                  <a:cubicBezTo>
                    <a:pt x="7557" y="2795"/>
                    <a:pt x="6401" y="2915"/>
                    <a:pt x="5256" y="2915"/>
                  </a:cubicBezTo>
                  <a:cubicBezTo>
                    <a:pt x="4140" y="2915"/>
                    <a:pt x="3033" y="2801"/>
                    <a:pt x="2257" y="2543"/>
                  </a:cubicBezTo>
                  <a:cubicBezTo>
                    <a:pt x="1495" y="2578"/>
                    <a:pt x="686" y="2793"/>
                    <a:pt x="471" y="3519"/>
                  </a:cubicBezTo>
                  <a:cubicBezTo>
                    <a:pt x="0" y="5120"/>
                    <a:pt x="1931" y="5711"/>
                    <a:pt x="2993" y="5711"/>
                  </a:cubicBezTo>
                  <a:cubicBezTo>
                    <a:pt x="3084" y="5711"/>
                    <a:pt x="3169" y="5706"/>
                    <a:pt x="3246" y="5698"/>
                  </a:cubicBezTo>
                  <a:cubicBezTo>
                    <a:pt x="3779" y="5708"/>
                    <a:pt x="4175" y="5729"/>
                    <a:pt x="4550" y="5729"/>
                  </a:cubicBezTo>
                  <a:cubicBezTo>
                    <a:pt x="5045" y="5729"/>
                    <a:pt x="5502" y="5692"/>
                    <a:pt x="6186" y="5543"/>
                  </a:cubicBezTo>
                  <a:cubicBezTo>
                    <a:pt x="8282" y="5079"/>
                    <a:pt x="9782" y="4472"/>
                    <a:pt x="11116" y="3769"/>
                  </a:cubicBezTo>
                  <a:cubicBezTo>
                    <a:pt x="11949" y="3329"/>
                    <a:pt x="15771" y="1007"/>
                    <a:pt x="15569" y="447"/>
                  </a:cubicBezTo>
                  <a:cubicBezTo>
                    <a:pt x="15453" y="108"/>
                    <a:pt x="15298" y="1"/>
                    <a:pt x="15066"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492;p58">
              <a:extLst>
                <a:ext uri="{FF2B5EF4-FFF2-40B4-BE49-F238E27FC236}">
                  <a16:creationId xmlns:a16="http://schemas.microsoft.com/office/drawing/2014/main" id="{C8BE3B06-ADE0-4A4D-B71D-EE6D268006B8}"/>
                </a:ext>
              </a:extLst>
            </p:cNvPr>
            <p:cNvSpPr/>
            <p:nvPr/>
          </p:nvSpPr>
          <p:spPr>
            <a:xfrm>
              <a:off x="4030850" y="351650"/>
              <a:ext cx="1683275" cy="2047275"/>
            </a:xfrm>
            <a:custGeom>
              <a:avLst/>
              <a:gdLst/>
              <a:ahLst/>
              <a:cxnLst/>
              <a:rect l="l" t="t" r="r" b="b"/>
              <a:pathLst>
                <a:path w="67331" h="81891" extrusionOk="0">
                  <a:moveTo>
                    <a:pt x="0" y="1"/>
                  </a:moveTo>
                  <a:lnTo>
                    <a:pt x="0" y="26349"/>
                  </a:lnTo>
                  <a:cubicBezTo>
                    <a:pt x="1524" y="25218"/>
                    <a:pt x="3406" y="24552"/>
                    <a:pt x="5454" y="24552"/>
                  </a:cubicBezTo>
                  <a:cubicBezTo>
                    <a:pt x="10633" y="24552"/>
                    <a:pt x="14800" y="28862"/>
                    <a:pt x="14550" y="34100"/>
                  </a:cubicBezTo>
                  <a:cubicBezTo>
                    <a:pt x="14336" y="38863"/>
                    <a:pt x="10299" y="42732"/>
                    <a:pt x="5537" y="42780"/>
                  </a:cubicBezTo>
                  <a:cubicBezTo>
                    <a:pt x="5519" y="42780"/>
                    <a:pt x="5500" y="42780"/>
                    <a:pt x="5482" y="42780"/>
                  </a:cubicBezTo>
                  <a:cubicBezTo>
                    <a:pt x="3420" y="42780"/>
                    <a:pt x="1523" y="42115"/>
                    <a:pt x="0" y="40970"/>
                  </a:cubicBezTo>
                  <a:lnTo>
                    <a:pt x="0" y="67331"/>
                  </a:lnTo>
                  <a:lnTo>
                    <a:pt x="26361" y="67331"/>
                  </a:lnTo>
                  <a:cubicBezTo>
                    <a:pt x="25206" y="68867"/>
                    <a:pt x="24539" y="70783"/>
                    <a:pt x="24551" y="72855"/>
                  </a:cubicBezTo>
                  <a:cubicBezTo>
                    <a:pt x="24599" y="77630"/>
                    <a:pt x="28468" y="81654"/>
                    <a:pt x="33231" y="81880"/>
                  </a:cubicBezTo>
                  <a:cubicBezTo>
                    <a:pt x="33381" y="81887"/>
                    <a:pt x="33530" y="81891"/>
                    <a:pt x="33678" y="81891"/>
                  </a:cubicBezTo>
                  <a:cubicBezTo>
                    <a:pt x="38713" y="81891"/>
                    <a:pt x="42780" y="77814"/>
                    <a:pt x="42780" y="72772"/>
                  </a:cubicBezTo>
                  <a:cubicBezTo>
                    <a:pt x="42780" y="70724"/>
                    <a:pt x="42113" y="68843"/>
                    <a:pt x="40982" y="67331"/>
                  </a:cubicBezTo>
                  <a:lnTo>
                    <a:pt x="67330" y="67331"/>
                  </a:lnTo>
                  <a:lnTo>
                    <a:pt x="67330" y="5252"/>
                  </a:lnTo>
                  <a:cubicBezTo>
                    <a:pt x="67330" y="2346"/>
                    <a:pt x="64985" y="1"/>
                    <a:pt x="6208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493;p58">
              <a:extLst>
                <a:ext uri="{FF2B5EF4-FFF2-40B4-BE49-F238E27FC236}">
                  <a16:creationId xmlns:a16="http://schemas.microsoft.com/office/drawing/2014/main" id="{069713F0-0DDA-4D24-8C44-B39B150BD9E2}"/>
                </a:ext>
              </a:extLst>
            </p:cNvPr>
            <p:cNvSpPr/>
            <p:nvPr/>
          </p:nvSpPr>
          <p:spPr>
            <a:xfrm>
              <a:off x="3794500" y="701525"/>
              <a:ext cx="96175" cy="127300"/>
            </a:xfrm>
            <a:custGeom>
              <a:avLst/>
              <a:gdLst/>
              <a:ahLst/>
              <a:cxnLst/>
              <a:rect l="l" t="t" r="r" b="b"/>
              <a:pathLst>
                <a:path w="3847" h="5092" extrusionOk="0">
                  <a:moveTo>
                    <a:pt x="2437" y="1"/>
                  </a:moveTo>
                  <a:cubicBezTo>
                    <a:pt x="2164" y="1"/>
                    <a:pt x="1872" y="126"/>
                    <a:pt x="1703" y="329"/>
                  </a:cubicBezTo>
                  <a:cubicBezTo>
                    <a:pt x="1215" y="913"/>
                    <a:pt x="727" y="1484"/>
                    <a:pt x="251" y="2067"/>
                  </a:cubicBezTo>
                  <a:cubicBezTo>
                    <a:pt x="132" y="2198"/>
                    <a:pt x="13" y="2353"/>
                    <a:pt x="1" y="2532"/>
                  </a:cubicBezTo>
                  <a:cubicBezTo>
                    <a:pt x="1" y="2675"/>
                    <a:pt x="72" y="2818"/>
                    <a:pt x="156" y="2949"/>
                  </a:cubicBezTo>
                  <a:cubicBezTo>
                    <a:pt x="620" y="3746"/>
                    <a:pt x="1203" y="4473"/>
                    <a:pt x="1882" y="5092"/>
                  </a:cubicBezTo>
                  <a:cubicBezTo>
                    <a:pt x="2192" y="3996"/>
                    <a:pt x="2906" y="3008"/>
                    <a:pt x="3847" y="2377"/>
                  </a:cubicBezTo>
                  <a:cubicBezTo>
                    <a:pt x="3716" y="1591"/>
                    <a:pt x="3466" y="793"/>
                    <a:pt x="2930" y="198"/>
                  </a:cubicBezTo>
                  <a:cubicBezTo>
                    <a:pt x="2808" y="61"/>
                    <a:pt x="2627" y="1"/>
                    <a:pt x="2437"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494;p58">
              <a:extLst>
                <a:ext uri="{FF2B5EF4-FFF2-40B4-BE49-F238E27FC236}">
                  <a16:creationId xmlns:a16="http://schemas.microsoft.com/office/drawing/2014/main" id="{1B11680B-B63A-4AB7-B9F7-C90AAF55C9EB}"/>
                </a:ext>
              </a:extLst>
            </p:cNvPr>
            <p:cNvSpPr/>
            <p:nvPr/>
          </p:nvSpPr>
          <p:spPr>
            <a:xfrm>
              <a:off x="3809100" y="591050"/>
              <a:ext cx="185450" cy="183650"/>
            </a:xfrm>
            <a:custGeom>
              <a:avLst/>
              <a:gdLst/>
              <a:ahLst/>
              <a:cxnLst/>
              <a:rect l="l" t="t" r="r" b="b"/>
              <a:pathLst>
                <a:path w="7418" h="7346" extrusionOk="0">
                  <a:moveTo>
                    <a:pt x="4681" y="0"/>
                  </a:moveTo>
                  <a:cubicBezTo>
                    <a:pt x="4258" y="0"/>
                    <a:pt x="3819" y="40"/>
                    <a:pt x="3405" y="57"/>
                  </a:cubicBezTo>
                  <a:cubicBezTo>
                    <a:pt x="1346" y="129"/>
                    <a:pt x="715" y="2248"/>
                    <a:pt x="715" y="2248"/>
                  </a:cubicBezTo>
                  <a:cubicBezTo>
                    <a:pt x="0" y="4200"/>
                    <a:pt x="1262" y="6201"/>
                    <a:pt x="3108" y="7153"/>
                  </a:cubicBezTo>
                  <a:cubicBezTo>
                    <a:pt x="3366" y="7287"/>
                    <a:pt x="3618" y="7346"/>
                    <a:pt x="3861" y="7346"/>
                  </a:cubicBezTo>
                  <a:cubicBezTo>
                    <a:pt x="5081" y="7346"/>
                    <a:pt x="6052" y="5866"/>
                    <a:pt x="6311" y="5141"/>
                  </a:cubicBezTo>
                  <a:cubicBezTo>
                    <a:pt x="6561" y="4427"/>
                    <a:pt x="7418" y="2105"/>
                    <a:pt x="6537" y="748"/>
                  </a:cubicBezTo>
                  <a:cubicBezTo>
                    <a:pt x="6139" y="129"/>
                    <a:pt x="5438" y="0"/>
                    <a:pt x="468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495;p58">
              <a:extLst>
                <a:ext uri="{FF2B5EF4-FFF2-40B4-BE49-F238E27FC236}">
                  <a16:creationId xmlns:a16="http://schemas.microsoft.com/office/drawing/2014/main" id="{4551D9EB-1D1A-4B7A-8BB5-42645B2D49BC}"/>
                </a:ext>
              </a:extLst>
            </p:cNvPr>
            <p:cNvSpPr/>
            <p:nvPr/>
          </p:nvSpPr>
          <p:spPr>
            <a:xfrm>
              <a:off x="3797025" y="562825"/>
              <a:ext cx="221650" cy="142175"/>
            </a:xfrm>
            <a:custGeom>
              <a:avLst/>
              <a:gdLst/>
              <a:ahLst/>
              <a:cxnLst/>
              <a:rect l="l" t="t" r="r" b="b"/>
              <a:pathLst>
                <a:path w="8866" h="5687" extrusionOk="0">
                  <a:moveTo>
                    <a:pt x="7122" y="0"/>
                  </a:moveTo>
                  <a:cubicBezTo>
                    <a:pt x="6806" y="0"/>
                    <a:pt x="6698" y="271"/>
                    <a:pt x="6258" y="555"/>
                  </a:cubicBezTo>
                  <a:cubicBezTo>
                    <a:pt x="5983" y="732"/>
                    <a:pt x="5587" y="789"/>
                    <a:pt x="5156" y="789"/>
                  </a:cubicBezTo>
                  <a:cubicBezTo>
                    <a:pt x="4484" y="789"/>
                    <a:pt x="3729" y="651"/>
                    <a:pt x="3222" y="615"/>
                  </a:cubicBezTo>
                  <a:cubicBezTo>
                    <a:pt x="3097" y="606"/>
                    <a:pt x="2969" y="600"/>
                    <a:pt x="2840" y="600"/>
                  </a:cubicBezTo>
                  <a:cubicBezTo>
                    <a:pt x="2108" y="600"/>
                    <a:pt x="1344" y="767"/>
                    <a:pt x="960" y="1365"/>
                  </a:cubicBezTo>
                  <a:cubicBezTo>
                    <a:pt x="840" y="1543"/>
                    <a:pt x="769" y="1758"/>
                    <a:pt x="626" y="1912"/>
                  </a:cubicBezTo>
                  <a:cubicBezTo>
                    <a:pt x="507" y="2043"/>
                    <a:pt x="340" y="2139"/>
                    <a:pt x="233" y="2293"/>
                  </a:cubicBezTo>
                  <a:cubicBezTo>
                    <a:pt x="126" y="2436"/>
                    <a:pt x="90" y="2627"/>
                    <a:pt x="78" y="2805"/>
                  </a:cubicBezTo>
                  <a:cubicBezTo>
                    <a:pt x="0" y="3746"/>
                    <a:pt x="459" y="5687"/>
                    <a:pt x="1286" y="5687"/>
                  </a:cubicBezTo>
                  <a:cubicBezTo>
                    <a:pt x="1339" y="5687"/>
                    <a:pt x="1392" y="5679"/>
                    <a:pt x="1448" y="5663"/>
                  </a:cubicBezTo>
                  <a:cubicBezTo>
                    <a:pt x="1055" y="5270"/>
                    <a:pt x="1079" y="4853"/>
                    <a:pt x="1079" y="4698"/>
                  </a:cubicBezTo>
                  <a:cubicBezTo>
                    <a:pt x="1079" y="4390"/>
                    <a:pt x="1372" y="4192"/>
                    <a:pt x="1669" y="4192"/>
                  </a:cubicBezTo>
                  <a:cubicBezTo>
                    <a:pt x="1807" y="4192"/>
                    <a:pt x="1945" y="4235"/>
                    <a:pt x="2055" y="4329"/>
                  </a:cubicBezTo>
                  <a:cubicBezTo>
                    <a:pt x="2007" y="3424"/>
                    <a:pt x="2757" y="2710"/>
                    <a:pt x="3662" y="2674"/>
                  </a:cubicBezTo>
                  <a:cubicBezTo>
                    <a:pt x="3682" y="2674"/>
                    <a:pt x="3701" y="2673"/>
                    <a:pt x="3721" y="2673"/>
                  </a:cubicBezTo>
                  <a:cubicBezTo>
                    <a:pt x="4353" y="2673"/>
                    <a:pt x="5174" y="3048"/>
                    <a:pt x="6098" y="3048"/>
                  </a:cubicBezTo>
                  <a:cubicBezTo>
                    <a:pt x="6510" y="3048"/>
                    <a:pt x="6943" y="2973"/>
                    <a:pt x="7389" y="2758"/>
                  </a:cubicBezTo>
                  <a:cubicBezTo>
                    <a:pt x="8865" y="2031"/>
                    <a:pt x="7925" y="245"/>
                    <a:pt x="7472" y="79"/>
                  </a:cubicBezTo>
                  <a:cubicBezTo>
                    <a:pt x="7328" y="24"/>
                    <a:pt x="7215" y="0"/>
                    <a:pt x="712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496;p58">
              <a:extLst>
                <a:ext uri="{FF2B5EF4-FFF2-40B4-BE49-F238E27FC236}">
                  <a16:creationId xmlns:a16="http://schemas.microsoft.com/office/drawing/2014/main" id="{0B8E39FE-9FA5-4061-B9C6-AABC9B4EBAE9}"/>
                </a:ext>
              </a:extLst>
            </p:cNvPr>
            <p:cNvSpPr/>
            <p:nvPr/>
          </p:nvSpPr>
          <p:spPr>
            <a:xfrm>
              <a:off x="3789750" y="1658375"/>
              <a:ext cx="71050" cy="94150"/>
            </a:xfrm>
            <a:custGeom>
              <a:avLst/>
              <a:gdLst/>
              <a:ahLst/>
              <a:cxnLst/>
              <a:rect l="l" t="t" r="r" b="b"/>
              <a:pathLst>
                <a:path w="2842" h="3766" extrusionOk="0">
                  <a:moveTo>
                    <a:pt x="1301" y="1"/>
                  </a:moveTo>
                  <a:cubicBezTo>
                    <a:pt x="1181" y="1"/>
                    <a:pt x="1079" y="53"/>
                    <a:pt x="1012" y="119"/>
                  </a:cubicBezTo>
                  <a:cubicBezTo>
                    <a:pt x="1012" y="119"/>
                    <a:pt x="0" y="1250"/>
                    <a:pt x="36" y="1405"/>
                  </a:cubicBezTo>
                  <a:cubicBezTo>
                    <a:pt x="60" y="1536"/>
                    <a:pt x="1751" y="3560"/>
                    <a:pt x="2346" y="3739"/>
                  </a:cubicBezTo>
                  <a:cubicBezTo>
                    <a:pt x="2407" y="3757"/>
                    <a:pt x="2456" y="3766"/>
                    <a:pt x="2495" y="3766"/>
                  </a:cubicBezTo>
                  <a:cubicBezTo>
                    <a:pt x="2842" y="3766"/>
                    <a:pt x="2414" y="3092"/>
                    <a:pt x="2179" y="2322"/>
                  </a:cubicBezTo>
                  <a:cubicBezTo>
                    <a:pt x="1953" y="1620"/>
                    <a:pt x="2286" y="1262"/>
                    <a:pt x="1965" y="607"/>
                  </a:cubicBezTo>
                  <a:cubicBezTo>
                    <a:pt x="1749" y="146"/>
                    <a:pt x="1500" y="1"/>
                    <a:pt x="1301"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497;p58">
              <a:extLst>
                <a:ext uri="{FF2B5EF4-FFF2-40B4-BE49-F238E27FC236}">
                  <a16:creationId xmlns:a16="http://schemas.microsoft.com/office/drawing/2014/main" id="{4BF1BCAA-D768-4A95-A443-D24A989DE7F5}"/>
                </a:ext>
              </a:extLst>
            </p:cNvPr>
            <p:cNvSpPr/>
            <p:nvPr/>
          </p:nvSpPr>
          <p:spPr>
            <a:xfrm>
              <a:off x="3634075" y="1702775"/>
              <a:ext cx="112525" cy="80375"/>
            </a:xfrm>
            <a:custGeom>
              <a:avLst/>
              <a:gdLst/>
              <a:ahLst/>
              <a:cxnLst/>
              <a:rect l="l" t="t" r="r" b="b"/>
              <a:pathLst>
                <a:path w="4501" h="3215" extrusionOk="0">
                  <a:moveTo>
                    <a:pt x="1612" y="1"/>
                  </a:moveTo>
                  <a:cubicBezTo>
                    <a:pt x="1509" y="1"/>
                    <a:pt x="1399" y="42"/>
                    <a:pt x="1274" y="141"/>
                  </a:cubicBezTo>
                  <a:cubicBezTo>
                    <a:pt x="1203" y="320"/>
                    <a:pt x="0" y="1665"/>
                    <a:pt x="572" y="2296"/>
                  </a:cubicBezTo>
                  <a:cubicBezTo>
                    <a:pt x="814" y="2572"/>
                    <a:pt x="2464" y="3214"/>
                    <a:pt x="3624" y="3214"/>
                  </a:cubicBezTo>
                  <a:cubicBezTo>
                    <a:pt x="3717" y="3214"/>
                    <a:pt x="3808" y="3210"/>
                    <a:pt x="3894" y="3201"/>
                  </a:cubicBezTo>
                  <a:cubicBezTo>
                    <a:pt x="4501" y="2987"/>
                    <a:pt x="3025" y="2368"/>
                    <a:pt x="2560" y="1570"/>
                  </a:cubicBezTo>
                  <a:cubicBezTo>
                    <a:pt x="2286" y="1117"/>
                    <a:pt x="2703" y="808"/>
                    <a:pt x="2322" y="451"/>
                  </a:cubicBezTo>
                  <a:cubicBezTo>
                    <a:pt x="2050" y="212"/>
                    <a:pt x="1846" y="1"/>
                    <a:pt x="1612"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498;p58">
              <a:extLst>
                <a:ext uri="{FF2B5EF4-FFF2-40B4-BE49-F238E27FC236}">
                  <a16:creationId xmlns:a16="http://schemas.microsoft.com/office/drawing/2014/main" id="{0785EA2C-6943-4685-9859-D108CCD7AC9E}"/>
                </a:ext>
              </a:extLst>
            </p:cNvPr>
            <p:cNvSpPr/>
            <p:nvPr/>
          </p:nvSpPr>
          <p:spPr>
            <a:xfrm>
              <a:off x="3723675" y="1143675"/>
              <a:ext cx="245875" cy="537925"/>
            </a:xfrm>
            <a:custGeom>
              <a:avLst/>
              <a:gdLst/>
              <a:ahLst/>
              <a:cxnLst/>
              <a:rect l="l" t="t" r="r" b="b"/>
              <a:pathLst>
                <a:path w="9835" h="21517" extrusionOk="0">
                  <a:moveTo>
                    <a:pt x="2360" y="1"/>
                  </a:moveTo>
                  <a:cubicBezTo>
                    <a:pt x="1442" y="1"/>
                    <a:pt x="497" y="1016"/>
                    <a:pt x="179" y="2550"/>
                  </a:cubicBezTo>
                  <a:cubicBezTo>
                    <a:pt x="0" y="3408"/>
                    <a:pt x="512" y="4253"/>
                    <a:pt x="1024" y="4979"/>
                  </a:cubicBezTo>
                  <a:cubicBezTo>
                    <a:pt x="2334" y="6801"/>
                    <a:pt x="6394" y="10944"/>
                    <a:pt x="6501" y="11337"/>
                  </a:cubicBezTo>
                  <a:cubicBezTo>
                    <a:pt x="6608" y="11706"/>
                    <a:pt x="3060" y="20314"/>
                    <a:pt x="3727" y="21184"/>
                  </a:cubicBezTo>
                  <a:cubicBezTo>
                    <a:pt x="3915" y="21422"/>
                    <a:pt x="4067" y="21516"/>
                    <a:pt x="4199" y="21516"/>
                  </a:cubicBezTo>
                  <a:cubicBezTo>
                    <a:pt x="4434" y="21516"/>
                    <a:pt x="4603" y="21215"/>
                    <a:pt x="4787" y="20910"/>
                  </a:cubicBezTo>
                  <a:cubicBezTo>
                    <a:pt x="5572" y="19624"/>
                    <a:pt x="9835" y="12242"/>
                    <a:pt x="9835" y="10754"/>
                  </a:cubicBezTo>
                  <a:cubicBezTo>
                    <a:pt x="9835" y="9980"/>
                    <a:pt x="5060" y="2503"/>
                    <a:pt x="3453" y="574"/>
                  </a:cubicBezTo>
                  <a:cubicBezTo>
                    <a:pt x="3126" y="180"/>
                    <a:pt x="2745" y="1"/>
                    <a:pt x="236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499;p58">
              <a:extLst>
                <a:ext uri="{FF2B5EF4-FFF2-40B4-BE49-F238E27FC236}">
                  <a16:creationId xmlns:a16="http://schemas.microsoft.com/office/drawing/2014/main" id="{AAA1FD89-B27E-43E9-8023-648E029494D4}"/>
                </a:ext>
              </a:extLst>
            </p:cNvPr>
            <p:cNvSpPr/>
            <p:nvPr/>
          </p:nvSpPr>
          <p:spPr>
            <a:xfrm>
              <a:off x="3587925" y="1078675"/>
              <a:ext cx="261075" cy="643450"/>
            </a:xfrm>
            <a:custGeom>
              <a:avLst/>
              <a:gdLst/>
              <a:ahLst/>
              <a:cxnLst/>
              <a:rect l="l" t="t" r="r" b="b"/>
              <a:pathLst>
                <a:path w="10443" h="25738" extrusionOk="0">
                  <a:moveTo>
                    <a:pt x="1787" y="1"/>
                  </a:moveTo>
                  <a:cubicBezTo>
                    <a:pt x="1614" y="1"/>
                    <a:pt x="1505" y="36"/>
                    <a:pt x="1477" y="114"/>
                  </a:cubicBezTo>
                  <a:cubicBezTo>
                    <a:pt x="1" y="4353"/>
                    <a:pt x="3644" y="10222"/>
                    <a:pt x="4585" y="12032"/>
                  </a:cubicBezTo>
                  <a:cubicBezTo>
                    <a:pt x="5002" y="12818"/>
                    <a:pt x="6323" y="14961"/>
                    <a:pt x="6371" y="15854"/>
                  </a:cubicBezTo>
                  <a:cubicBezTo>
                    <a:pt x="6418" y="16735"/>
                    <a:pt x="3037" y="23962"/>
                    <a:pt x="3120" y="25105"/>
                  </a:cubicBezTo>
                  <a:cubicBezTo>
                    <a:pt x="3151" y="25574"/>
                    <a:pt x="3375" y="25738"/>
                    <a:pt x="3611" y="25738"/>
                  </a:cubicBezTo>
                  <a:cubicBezTo>
                    <a:pt x="3837" y="25738"/>
                    <a:pt x="4075" y="25589"/>
                    <a:pt x="4168" y="25415"/>
                  </a:cubicBezTo>
                  <a:cubicBezTo>
                    <a:pt x="4454" y="24891"/>
                    <a:pt x="9026" y="18485"/>
                    <a:pt x="9645" y="15854"/>
                  </a:cubicBezTo>
                  <a:cubicBezTo>
                    <a:pt x="10443" y="12485"/>
                    <a:pt x="7550" y="8282"/>
                    <a:pt x="7538" y="5912"/>
                  </a:cubicBezTo>
                  <a:cubicBezTo>
                    <a:pt x="8359" y="5258"/>
                    <a:pt x="8442" y="5222"/>
                    <a:pt x="8990" y="4329"/>
                  </a:cubicBezTo>
                  <a:cubicBezTo>
                    <a:pt x="9359" y="3698"/>
                    <a:pt x="9633" y="2412"/>
                    <a:pt x="9335" y="2329"/>
                  </a:cubicBezTo>
                  <a:cubicBezTo>
                    <a:pt x="8219" y="2055"/>
                    <a:pt x="3114" y="1"/>
                    <a:pt x="178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00;p58">
              <a:extLst>
                <a:ext uri="{FF2B5EF4-FFF2-40B4-BE49-F238E27FC236}">
                  <a16:creationId xmlns:a16="http://schemas.microsoft.com/office/drawing/2014/main" id="{0B875350-4115-43BD-A934-9FA043774F2D}"/>
                </a:ext>
              </a:extLst>
            </p:cNvPr>
            <p:cNvSpPr/>
            <p:nvPr/>
          </p:nvSpPr>
          <p:spPr>
            <a:xfrm>
              <a:off x="4170975" y="838850"/>
              <a:ext cx="126300" cy="61800"/>
            </a:xfrm>
            <a:custGeom>
              <a:avLst/>
              <a:gdLst/>
              <a:ahLst/>
              <a:cxnLst/>
              <a:rect l="l" t="t" r="r" b="b"/>
              <a:pathLst>
                <a:path w="5052" h="2472" extrusionOk="0">
                  <a:moveTo>
                    <a:pt x="2289" y="0"/>
                  </a:moveTo>
                  <a:cubicBezTo>
                    <a:pt x="1682" y="0"/>
                    <a:pt x="15" y="1492"/>
                    <a:pt x="15" y="1492"/>
                  </a:cubicBezTo>
                  <a:cubicBezTo>
                    <a:pt x="118" y="1733"/>
                    <a:pt x="1" y="2471"/>
                    <a:pt x="237" y="2471"/>
                  </a:cubicBezTo>
                  <a:cubicBezTo>
                    <a:pt x="246" y="2471"/>
                    <a:pt x="255" y="2470"/>
                    <a:pt x="265" y="2468"/>
                  </a:cubicBezTo>
                  <a:cubicBezTo>
                    <a:pt x="1277" y="2266"/>
                    <a:pt x="3539" y="2194"/>
                    <a:pt x="4016" y="2016"/>
                  </a:cubicBezTo>
                  <a:cubicBezTo>
                    <a:pt x="5052" y="1635"/>
                    <a:pt x="4897" y="873"/>
                    <a:pt x="4742" y="765"/>
                  </a:cubicBezTo>
                  <a:cubicBezTo>
                    <a:pt x="4705" y="742"/>
                    <a:pt x="4514" y="734"/>
                    <a:pt x="4242" y="734"/>
                  </a:cubicBezTo>
                  <a:cubicBezTo>
                    <a:pt x="3543" y="734"/>
                    <a:pt x="2314" y="789"/>
                    <a:pt x="1825" y="789"/>
                  </a:cubicBezTo>
                  <a:cubicBezTo>
                    <a:pt x="2087" y="492"/>
                    <a:pt x="2420" y="420"/>
                    <a:pt x="2408" y="27"/>
                  </a:cubicBezTo>
                  <a:cubicBezTo>
                    <a:pt x="2376" y="9"/>
                    <a:pt x="2336" y="0"/>
                    <a:pt x="2289"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01;p58">
              <a:extLst>
                <a:ext uri="{FF2B5EF4-FFF2-40B4-BE49-F238E27FC236}">
                  <a16:creationId xmlns:a16="http://schemas.microsoft.com/office/drawing/2014/main" id="{3B91CECA-9512-40C3-9374-14889CA2E29C}"/>
                </a:ext>
              </a:extLst>
            </p:cNvPr>
            <p:cNvSpPr/>
            <p:nvPr/>
          </p:nvSpPr>
          <p:spPr>
            <a:xfrm>
              <a:off x="3620675" y="750475"/>
              <a:ext cx="292625" cy="388225"/>
            </a:xfrm>
            <a:custGeom>
              <a:avLst/>
              <a:gdLst/>
              <a:ahLst/>
              <a:cxnLst/>
              <a:rect l="l" t="t" r="r" b="b"/>
              <a:pathLst>
                <a:path w="11705" h="15529" extrusionOk="0">
                  <a:moveTo>
                    <a:pt x="7336" y="0"/>
                  </a:moveTo>
                  <a:cubicBezTo>
                    <a:pt x="4898" y="0"/>
                    <a:pt x="2480" y="3072"/>
                    <a:pt x="1477" y="6015"/>
                  </a:cubicBezTo>
                  <a:cubicBezTo>
                    <a:pt x="763" y="8110"/>
                    <a:pt x="1" y="11599"/>
                    <a:pt x="24" y="13814"/>
                  </a:cubicBezTo>
                  <a:cubicBezTo>
                    <a:pt x="2608" y="14516"/>
                    <a:pt x="6156" y="15349"/>
                    <a:pt x="8025" y="15528"/>
                  </a:cubicBezTo>
                  <a:cubicBezTo>
                    <a:pt x="8799" y="12968"/>
                    <a:pt x="9240" y="11182"/>
                    <a:pt x="10014" y="8622"/>
                  </a:cubicBezTo>
                  <a:cubicBezTo>
                    <a:pt x="10812" y="5991"/>
                    <a:pt x="11704" y="2574"/>
                    <a:pt x="9204" y="669"/>
                  </a:cubicBezTo>
                  <a:cubicBezTo>
                    <a:pt x="8596" y="205"/>
                    <a:pt x="7965" y="0"/>
                    <a:pt x="7336"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02;p58">
              <a:extLst>
                <a:ext uri="{FF2B5EF4-FFF2-40B4-BE49-F238E27FC236}">
                  <a16:creationId xmlns:a16="http://schemas.microsoft.com/office/drawing/2014/main" id="{FB226D33-0374-4317-980B-BFC278F6EDBB}"/>
                </a:ext>
              </a:extLst>
            </p:cNvPr>
            <p:cNvSpPr/>
            <p:nvPr/>
          </p:nvSpPr>
          <p:spPr>
            <a:xfrm>
              <a:off x="3764150" y="759925"/>
              <a:ext cx="427350" cy="194125"/>
            </a:xfrm>
            <a:custGeom>
              <a:avLst/>
              <a:gdLst/>
              <a:ahLst/>
              <a:cxnLst/>
              <a:rect l="l" t="t" r="r" b="b"/>
              <a:pathLst>
                <a:path w="17094" h="7765" extrusionOk="0">
                  <a:moveTo>
                    <a:pt x="2269" y="0"/>
                  </a:moveTo>
                  <a:cubicBezTo>
                    <a:pt x="1526" y="0"/>
                    <a:pt x="785" y="334"/>
                    <a:pt x="536" y="1232"/>
                  </a:cubicBezTo>
                  <a:cubicBezTo>
                    <a:pt x="0" y="3172"/>
                    <a:pt x="4739" y="6518"/>
                    <a:pt x="6870" y="7363"/>
                  </a:cubicBezTo>
                  <a:cubicBezTo>
                    <a:pt x="7585" y="7648"/>
                    <a:pt x="8389" y="7765"/>
                    <a:pt x="9223" y="7765"/>
                  </a:cubicBezTo>
                  <a:cubicBezTo>
                    <a:pt x="12154" y="7765"/>
                    <a:pt x="15470" y="6327"/>
                    <a:pt x="16693" y="5696"/>
                  </a:cubicBezTo>
                  <a:cubicBezTo>
                    <a:pt x="17094" y="5484"/>
                    <a:pt x="16818" y="4386"/>
                    <a:pt x="16489" y="4386"/>
                  </a:cubicBezTo>
                  <a:cubicBezTo>
                    <a:pt x="16486" y="4386"/>
                    <a:pt x="16482" y="4387"/>
                    <a:pt x="16479" y="4387"/>
                  </a:cubicBezTo>
                  <a:cubicBezTo>
                    <a:pt x="16361" y="4396"/>
                    <a:pt x="13107" y="5198"/>
                    <a:pt x="10492" y="5198"/>
                  </a:cubicBezTo>
                  <a:cubicBezTo>
                    <a:pt x="9671" y="5198"/>
                    <a:pt x="8913" y="5118"/>
                    <a:pt x="8335" y="4911"/>
                  </a:cubicBezTo>
                  <a:cubicBezTo>
                    <a:pt x="7108" y="4470"/>
                    <a:pt x="4311" y="755"/>
                    <a:pt x="3465" y="291"/>
                  </a:cubicBezTo>
                  <a:cubicBezTo>
                    <a:pt x="3129" y="112"/>
                    <a:pt x="2699" y="0"/>
                    <a:pt x="2269"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666;p39">
            <a:extLst>
              <a:ext uri="{FF2B5EF4-FFF2-40B4-BE49-F238E27FC236}">
                <a16:creationId xmlns:a16="http://schemas.microsoft.com/office/drawing/2014/main" id="{BC071CAA-6632-42F5-9566-6B0E4B8C12DD}"/>
              </a:ext>
            </a:extLst>
          </p:cNvPr>
          <p:cNvGrpSpPr>
            <a:grpSpLocks noChangeAspect="1"/>
          </p:cNvGrpSpPr>
          <p:nvPr/>
        </p:nvGrpSpPr>
        <p:grpSpPr>
          <a:xfrm flipH="1">
            <a:off x="2766381" y="511360"/>
            <a:ext cx="215323" cy="45758"/>
            <a:chOff x="6146881" y="1767289"/>
            <a:chExt cx="331019" cy="57486"/>
          </a:xfrm>
        </p:grpSpPr>
        <p:sp>
          <p:nvSpPr>
            <p:cNvPr id="163" name="Google Shape;667;p39">
              <a:extLst>
                <a:ext uri="{FF2B5EF4-FFF2-40B4-BE49-F238E27FC236}">
                  <a16:creationId xmlns:a16="http://schemas.microsoft.com/office/drawing/2014/main" id="{43E17C44-706E-466E-A203-511AAF04F89B}"/>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4" name="Google Shape;668;p39">
              <a:extLst>
                <a:ext uri="{FF2B5EF4-FFF2-40B4-BE49-F238E27FC236}">
                  <a16:creationId xmlns:a16="http://schemas.microsoft.com/office/drawing/2014/main" id="{DCE2EAB9-C438-4952-98A8-EA0B0F4CB9C9}"/>
                </a:ext>
              </a:extLst>
            </p:cNvPr>
            <p:cNvSpPr/>
            <p:nvPr/>
          </p:nvSpPr>
          <p:spPr>
            <a:xfrm>
              <a:off x="6146881" y="1767289"/>
              <a:ext cx="74151"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5" name="Google Shape;669;p39">
              <a:extLst>
                <a:ext uri="{FF2B5EF4-FFF2-40B4-BE49-F238E27FC236}">
                  <a16:creationId xmlns:a16="http://schemas.microsoft.com/office/drawing/2014/main" id="{E8020CD5-B028-4134-B11F-FBFC51F24FC9}"/>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6" name="Google Shape;666;p39">
            <a:extLst>
              <a:ext uri="{FF2B5EF4-FFF2-40B4-BE49-F238E27FC236}">
                <a16:creationId xmlns:a16="http://schemas.microsoft.com/office/drawing/2014/main" id="{EEB032A2-A73C-44C7-B803-67062F16904E}"/>
              </a:ext>
            </a:extLst>
          </p:cNvPr>
          <p:cNvGrpSpPr>
            <a:grpSpLocks noChangeAspect="1"/>
          </p:cNvGrpSpPr>
          <p:nvPr/>
        </p:nvGrpSpPr>
        <p:grpSpPr>
          <a:xfrm flipH="1">
            <a:off x="2765121" y="1891665"/>
            <a:ext cx="215323" cy="45758"/>
            <a:chOff x="6146881" y="1767289"/>
            <a:chExt cx="331019" cy="57486"/>
          </a:xfrm>
        </p:grpSpPr>
        <p:sp>
          <p:nvSpPr>
            <p:cNvPr id="167" name="Google Shape;667;p39">
              <a:extLst>
                <a:ext uri="{FF2B5EF4-FFF2-40B4-BE49-F238E27FC236}">
                  <a16:creationId xmlns:a16="http://schemas.microsoft.com/office/drawing/2014/main" id="{4019CC9C-B563-423D-9B62-99950208386A}"/>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8" name="Google Shape;668;p39">
              <a:extLst>
                <a:ext uri="{FF2B5EF4-FFF2-40B4-BE49-F238E27FC236}">
                  <a16:creationId xmlns:a16="http://schemas.microsoft.com/office/drawing/2014/main" id="{9E9C55A2-F5BC-44E9-9034-2D1D4465F34B}"/>
                </a:ext>
              </a:extLst>
            </p:cNvPr>
            <p:cNvSpPr/>
            <p:nvPr/>
          </p:nvSpPr>
          <p:spPr>
            <a:xfrm>
              <a:off x="6146881" y="1767289"/>
              <a:ext cx="74151"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9" name="Google Shape;669;p39">
              <a:extLst>
                <a:ext uri="{FF2B5EF4-FFF2-40B4-BE49-F238E27FC236}">
                  <a16:creationId xmlns:a16="http://schemas.microsoft.com/office/drawing/2014/main" id="{A70C6A03-3C5A-4EDA-87BC-C57166CE0B69}"/>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0" name="Google Shape;666;p39">
            <a:extLst>
              <a:ext uri="{FF2B5EF4-FFF2-40B4-BE49-F238E27FC236}">
                <a16:creationId xmlns:a16="http://schemas.microsoft.com/office/drawing/2014/main" id="{A48C916F-2CAA-4AA6-B8DA-AA89767BE29F}"/>
              </a:ext>
            </a:extLst>
          </p:cNvPr>
          <p:cNvGrpSpPr>
            <a:grpSpLocks noChangeAspect="1"/>
          </p:cNvGrpSpPr>
          <p:nvPr/>
        </p:nvGrpSpPr>
        <p:grpSpPr>
          <a:xfrm flipH="1">
            <a:off x="430251" y="3723404"/>
            <a:ext cx="215323" cy="45758"/>
            <a:chOff x="6146881" y="1767289"/>
            <a:chExt cx="331019" cy="57486"/>
          </a:xfrm>
        </p:grpSpPr>
        <p:sp>
          <p:nvSpPr>
            <p:cNvPr id="171" name="Google Shape;667;p39">
              <a:extLst>
                <a:ext uri="{FF2B5EF4-FFF2-40B4-BE49-F238E27FC236}">
                  <a16:creationId xmlns:a16="http://schemas.microsoft.com/office/drawing/2014/main" id="{7BEB4132-7627-4524-BCA3-706747D20AB3}"/>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72" name="Google Shape;668;p39">
              <a:extLst>
                <a:ext uri="{FF2B5EF4-FFF2-40B4-BE49-F238E27FC236}">
                  <a16:creationId xmlns:a16="http://schemas.microsoft.com/office/drawing/2014/main" id="{C895A2CF-ABC2-43F9-A613-1DB13AB4A1F9}"/>
                </a:ext>
              </a:extLst>
            </p:cNvPr>
            <p:cNvSpPr/>
            <p:nvPr/>
          </p:nvSpPr>
          <p:spPr>
            <a:xfrm>
              <a:off x="6146881" y="1767289"/>
              <a:ext cx="74151"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73" name="Google Shape;669;p39">
              <a:extLst>
                <a:ext uri="{FF2B5EF4-FFF2-40B4-BE49-F238E27FC236}">
                  <a16:creationId xmlns:a16="http://schemas.microsoft.com/office/drawing/2014/main" id="{58D784DD-FEBA-4577-967A-A7F9EBFD2D35}"/>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869279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7"/>
          <p:cNvSpPr txBox="1">
            <a:spLocks noGrp="1"/>
          </p:cNvSpPr>
          <p:nvPr>
            <p:ph type="title"/>
          </p:nvPr>
        </p:nvSpPr>
        <p:spPr>
          <a:xfrm>
            <a:off x="464400" y="439200"/>
            <a:ext cx="302541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dirty="0"/>
              <a:t>Siūloma alternatyva Nr. 1</a:t>
            </a:r>
            <a:endParaRPr dirty="0"/>
          </a:p>
        </p:txBody>
      </p:sp>
      <p:sp>
        <p:nvSpPr>
          <p:cNvPr id="552" name="Google Shape;552;p37"/>
          <p:cNvSpPr txBox="1">
            <a:spLocks noGrp="1"/>
          </p:cNvSpPr>
          <p:nvPr>
            <p:ph type="subTitle" idx="1"/>
          </p:nvPr>
        </p:nvSpPr>
        <p:spPr>
          <a:xfrm>
            <a:off x="344119" y="1321593"/>
            <a:ext cx="3452791" cy="1785345"/>
          </a:xfrm>
          <a:prstGeom prst="rect">
            <a:avLst/>
          </a:prstGeom>
        </p:spPr>
        <p:txBody>
          <a:bodyPr spcFirstLastPara="1" wrap="square" lIns="91425" tIns="91425" rIns="91425" bIns="0" anchor="b" anchorCtr="0">
            <a:noAutofit/>
          </a:bodyPr>
          <a:lstStyle/>
          <a:p>
            <a:pPr marL="0">
              <a:lnSpc>
                <a:spcPct val="100000"/>
              </a:lnSpc>
            </a:pPr>
            <a:r>
              <a:rPr lang="lt-LT" sz="1200" b="1" strike="noStrike" spc="-1" dirty="0">
                <a:solidFill>
                  <a:srgbClr val="002060"/>
                </a:solidFill>
                <a:latin typeface="Open Sans" panose="020B0606030504020204" pitchFamily="34" charset="0"/>
                <a:ea typeface="Open Sans" panose="020B0606030504020204" pitchFamily="34" charset="0"/>
                <a:cs typeface="Open Sans" panose="020B0606030504020204" pitchFamily="34" charset="0"/>
              </a:rPr>
              <a:t>Atlyginamos tik h/m duomenų parengimo sąnaudos (esama </a:t>
            </a:r>
            <a:r>
              <a:rPr lang="en-US" sz="1200" b="1" strike="noStrike" spc="-1" dirty="0">
                <a:solidFill>
                  <a:srgbClr val="002060"/>
                </a:solidFill>
                <a:latin typeface="Open Sans" panose="020B0606030504020204" pitchFamily="34" charset="0"/>
                <a:ea typeface="Open Sans" panose="020B0606030504020204" pitchFamily="34" charset="0"/>
                <a:cs typeface="Open Sans" panose="020B0606030504020204" pitchFamily="34" charset="0"/>
              </a:rPr>
              <a:t>situacija</a:t>
            </a:r>
            <a:r>
              <a:rPr lang="lt-LT" sz="1200" b="1" strike="noStrike" spc="-1"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marL="0">
              <a:lnSpc>
                <a:spcPct val="100000"/>
              </a:lnSpc>
            </a:pPr>
            <a:endParaRPr lang="lt-LT" sz="1200" b="1" strike="noStrike" spc="-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0" algn="just">
              <a:lnSpc>
                <a:spcPct val="100000"/>
              </a:lnSpc>
              <a:buFont typeface="Arial" panose="020B0604020202020204" pitchFamily="34" charset="0"/>
              <a:buChar char="•"/>
            </a:pPr>
            <a:r>
              <a:rPr lang="lt-LT" sz="1200" b="0" strike="noStrike" spc="-1" dirty="0">
                <a:latin typeface="Open Sans" panose="020B0606030504020204" pitchFamily="34" charset="0"/>
                <a:ea typeface="Open Sans" panose="020B0606030504020204" pitchFamily="34" charset="0"/>
                <a:cs typeface="Open Sans" panose="020B0606030504020204" pitchFamily="34" charset="0"/>
              </a:rPr>
              <a:t>LHMT turimi h/m neapdoroti duomenys ir informacija teikiami neatlygintinai (Meteo.lt API, LHMT interneto svetainė www.meteo.lt); </a:t>
            </a:r>
          </a:p>
          <a:p>
            <a:pPr marL="0" algn="just">
              <a:lnSpc>
                <a:spcPct val="100000"/>
              </a:lnSpc>
              <a:buFont typeface="Arial" panose="020B0604020202020204" pitchFamily="34" charset="0"/>
              <a:buChar char="•"/>
            </a:pPr>
            <a:r>
              <a:rPr lang="lt-LT" sz="1200" b="0" strike="noStrike" spc="-1" dirty="0">
                <a:latin typeface="Open Sans" panose="020B0606030504020204" pitchFamily="34" charset="0"/>
                <a:ea typeface="Open Sans" panose="020B0606030504020204" pitchFamily="34" charset="0"/>
                <a:cs typeface="Open Sans" panose="020B0606030504020204" pitchFamily="34" charset="0"/>
              </a:rPr>
              <a:t>atlyginamos tik visos h/m duomenų apdorojimo ir informacijos parengimo sąnaudos.</a:t>
            </a:r>
          </a:p>
          <a:p>
            <a:pPr marL="0" indent="0" algn="just">
              <a:lnSpc>
                <a:spcPct val="100000"/>
              </a:lnSpc>
            </a:pPr>
            <a:endParaRPr lang="lt-LT" sz="1200" b="0" strike="noStrike" spc="-1" dirty="0">
              <a:latin typeface="Open Sans" panose="020B0606030504020204" pitchFamily="34" charset="0"/>
              <a:ea typeface="Open Sans" panose="020B0606030504020204" pitchFamily="34" charset="0"/>
              <a:cs typeface="Open Sans" panose="020B0606030504020204" pitchFamily="34" charset="0"/>
            </a:endParaRPr>
          </a:p>
        </p:txBody>
      </p:sp>
      <p:sp>
        <p:nvSpPr>
          <p:cNvPr id="553" name="Google Shape;553;p37"/>
          <p:cNvSpPr txBox="1">
            <a:spLocks noGrp="1"/>
          </p:cNvSpPr>
          <p:nvPr>
            <p:ph type="subTitle" idx="2"/>
          </p:nvPr>
        </p:nvSpPr>
        <p:spPr>
          <a:xfrm>
            <a:off x="4760259" y="511677"/>
            <a:ext cx="3709425" cy="1852100"/>
          </a:xfrm>
          <a:prstGeom prst="rect">
            <a:avLst/>
          </a:prstGeom>
        </p:spPr>
        <p:txBody>
          <a:bodyPr spcFirstLastPara="1" wrap="square" lIns="91425" tIns="91425" rIns="91425" bIns="0" anchor="b" anchorCtr="0">
            <a:noAutofit/>
          </a:bodyPr>
          <a:lstStyle/>
          <a:p>
            <a:pPr marL="171450" lvl="0" indent="-171450" algn="just" rtl="0">
              <a:spcBef>
                <a:spcPts val="0"/>
              </a:spcBef>
              <a:spcAft>
                <a:spcPts val="0"/>
              </a:spcAft>
              <a:buFont typeface="Arial" panose="020B0604020202020204" pitchFamily="34" charset="0"/>
              <a:buChar char="•"/>
            </a:pPr>
            <a:r>
              <a:rPr lang="lt-LT" sz="1200" dirty="0"/>
              <a:t>sudaromos galimybės verslo subjektams kurti naujus verslus arba produktus (naudojant neapdorotus duomenis);</a:t>
            </a:r>
          </a:p>
          <a:p>
            <a:pPr marL="171450" lvl="0" indent="-171450" algn="just" rtl="0">
              <a:spcBef>
                <a:spcPts val="0"/>
              </a:spcBef>
              <a:spcAft>
                <a:spcPts val="0"/>
              </a:spcAft>
              <a:buFont typeface="Arial" panose="020B0604020202020204" pitchFamily="34" charset="0"/>
              <a:buChar char="•"/>
            </a:pPr>
            <a:r>
              <a:rPr lang="lt-LT" sz="1200" dirty="0"/>
              <a:t>kompensuojamos h/m informacijos parengimo sąnaudos, nereikalauja papildomų valstybės biudžeto lėšų;</a:t>
            </a:r>
          </a:p>
          <a:p>
            <a:pPr marL="171450" lvl="0" indent="-171450" algn="just" rtl="0">
              <a:spcBef>
                <a:spcPts val="0"/>
              </a:spcBef>
              <a:spcAft>
                <a:spcPts val="0"/>
              </a:spcAft>
              <a:buFont typeface="Arial" panose="020B0604020202020204" pitchFamily="34" charset="0"/>
              <a:buChar char="•"/>
            </a:pPr>
            <a:r>
              <a:rPr lang="lt-LT" sz="1200" dirty="0"/>
              <a:t>užsakovas gauna h/m informaciją iš anksto suderintu formatu.</a:t>
            </a:r>
          </a:p>
        </p:txBody>
      </p:sp>
      <p:sp>
        <p:nvSpPr>
          <p:cNvPr id="555" name="Google Shape;555;p37"/>
          <p:cNvSpPr txBox="1">
            <a:spLocks noGrp="1"/>
          </p:cNvSpPr>
          <p:nvPr>
            <p:ph type="subTitle" idx="4"/>
          </p:nvPr>
        </p:nvSpPr>
        <p:spPr>
          <a:xfrm>
            <a:off x="4760259" y="3109136"/>
            <a:ext cx="3756791" cy="1852100"/>
          </a:xfrm>
          <a:prstGeom prst="rect">
            <a:avLst/>
          </a:prstGeom>
        </p:spPr>
        <p:txBody>
          <a:bodyPr spcFirstLastPara="1" wrap="square" lIns="91425" tIns="91425" rIns="91425" bIns="0" anchor="b" anchorCtr="0">
            <a:noAutofit/>
          </a:bodyPr>
          <a:lstStyle/>
          <a:p>
            <a:pPr marL="171450" lvl="0" indent="-171450" algn="just" rtl="0">
              <a:spcBef>
                <a:spcPts val="0"/>
              </a:spcBef>
              <a:spcAft>
                <a:spcPts val="0"/>
              </a:spcAft>
              <a:buFont typeface="Arial" panose="020B0604020202020204" pitchFamily="34" charset="0"/>
              <a:buChar char="•"/>
            </a:pPr>
            <a:r>
              <a:rPr lang="lt-LT" sz="1200" dirty="0"/>
              <a:t>LHMT </a:t>
            </a:r>
            <a:r>
              <a:rPr lang="lt-LT" sz="1200" b="0" strike="noStrike" spc="-1" dirty="0">
                <a:latin typeface="Open Sans" panose="020B0606030504020204" pitchFamily="34" charset="0"/>
                <a:ea typeface="Open Sans" panose="020B0606030504020204" pitchFamily="34" charset="0"/>
                <a:cs typeface="Open Sans" panose="020B0606030504020204" pitchFamily="34" charset="0"/>
              </a:rPr>
              <a:t>h/m </a:t>
            </a:r>
            <a:r>
              <a:rPr lang="lt-LT" sz="1200" dirty="0"/>
              <a:t>duomenų surinkimo ir veiklos sąnaudos finansuojamos iš Aplinkos ministerijos biudžeto;</a:t>
            </a:r>
          </a:p>
          <a:p>
            <a:pPr marL="171450" lvl="0" indent="-171450" algn="just" rtl="0">
              <a:spcBef>
                <a:spcPts val="0"/>
              </a:spcBef>
              <a:spcAft>
                <a:spcPts val="0"/>
              </a:spcAft>
              <a:buFont typeface="Arial" panose="020B0604020202020204" pitchFamily="34" charset="0"/>
              <a:buChar char="•"/>
            </a:pPr>
            <a:r>
              <a:rPr lang="lt-LT" sz="1200" dirty="0"/>
              <a:t>subjektai diskriminuojami pagal galimybę sumokėti už h/m informacijos parengimą;</a:t>
            </a:r>
          </a:p>
          <a:p>
            <a:pPr marL="171450" lvl="0" indent="-171450" algn="just" rtl="0">
              <a:spcBef>
                <a:spcPts val="0"/>
              </a:spcBef>
              <a:spcAft>
                <a:spcPts val="0"/>
              </a:spcAft>
              <a:buFont typeface="Arial" panose="020B0604020202020204" pitchFamily="34" charset="0"/>
              <a:buChar char="•"/>
            </a:pPr>
            <a:r>
              <a:rPr lang="lt-LT" sz="1200" dirty="0"/>
              <a:t>sudėtingais </a:t>
            </a:r>
            <a:r>
              <a:rPr lang="en-US" sz="1200" dirty="0"/>
              <a:t>h/m informacijos </a:t>
            </a:r>
            <a:r>
              <a:rPr lang="lt-LT" sz="1200" dirty="0"/>
              <a:t>parengimo atvejais užsakovas patiria didelius kaštus, o vykdytojas – dideles laiko sąnaudas</a:t>
            </a:r>
            <a:r>
              <a:rPr lang="en-US" sz="1200" dirty="0"/>
              <a:t>;</a:t>
            </a:r>
          </a:p>
          <a:p>
            <a:pPr marL="171450" lvl="0" indent="-171450" algn="just" rtl="0">
              <a:spcBef>
                <a:spcPts val="0"/>
              </a:spcBef>
              <a:spcAft>
                <a:spcPts val="0"/>
              </a:spcAft>
              <a:buFont typeface="Arial" panose="020B0604020202020204" pitchFamily="34" charset="0"/>
              <a:buChar char="•"/>
            </a:pPr>
            <a:r>
              <a:rPr lang="lt-LT" sz="1200" dirty="0"/>
              <a:t>r</a:t>
            </a:r>
            <a:r>
              <a:rPr lang="en-US" sz="1200" dirty="0"/>
              <a:t>eikalingos papildomos investi</a:t>
            </a:r>
            <a:r>
              <a:rPr lang="lt-LT" sz="1200" dirty="0"/>
              <a:t>cijos sukurti sistemą  </a:t>
            </a:r>
            <a:r>
              <a:rPr lang="lt-LT" sz="1200" b="0" strike="noStrike" spc="-1" dirty="0">
                <a:latin typeface="Open Sans" panose="020B0606030504020204" pitchFamily="34" charset="0"/>
                <a:ea typeface="Open Sans" panose="020B0606030504020204" pitchFamily="34" charset="0"/>
                <a:cs typeface="Open Sans" panose="020B0606030504020204" pitchFamily="34" charset="0"/>
              </a:rPr>
              <a:t>h/m duomenų pasiekiamumui. </a:t>
            </a:r>
            <a:endParaRPr lang="lt-LT" sz="1200" dirty="0"/>
          </a:p>
        </p:txBody>
      </p:sp>
      <p:sp>
        <p:nvSpPr>
          <p:cNvPr id="557" name="Google Shape;557;p37"/>
          <p:cNvSpPr txBox="1">
            <a:spLocks noGrp="1"/>
          </p:cNvSpPr>
          <p:nvPr>
            <p:ph type="title" idx="6"/>
          </p:nvPr>
        </p:nvSpPr>
        <p:spPr>
          <a:xfrm>
            <a:off x="4872210" y="495950"/>
            <a:ext cx="1193785" cy="4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Privalumai</a:t>
            </a:r>
          </a:p>
        </p:txBody>
      </p:sp>
      <p:sp>
        <p:nvSpPr>
          <p:cNvPr id="559" name="Google Shape;559;p37"/>
          <p:cNvSpPr txBox="1">
            <a:spLocks noGrp="1"/>
          </p:cNvSpPr>
          <p:nvPr>
            <p:ph type="title" idx="8"/>
          </p:nvPr>
        </p:nvSpPr>
        <p:spPr>
          <a:xfrm>
            <a:off x="4845318" y="2685596"/>
            <a:ext cx="1080540" cy="4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Trūkumai</a:t>
            </a:r>
          </a:p>
        </p:txBody>
      </p:sp>
      <p:grpSp>
        <p:nvGrpSpPr>
          <p:cNvPr id="564" name="Google Shape;564;p37"/>
          <p:cNvGrpSpPr/>
          <p:nvPr/>
        </p:nvGrpSpPr>
        <p:grpSpPr>
          <a:xfrm flipH="1">
            <a:off x="6634931" y="2594672"/>
            <a:ext cx="446222" cy="77476"/>
            <a:chOff x="6146875" y="1767300"/>
            <a:chExt cx="331025" cy="57475"/>
          </a:xfrm>
        </p:grpSpPr>
        <p:sp>
          <p:nvSpPr>
            <p:cNvPr id="565" name="Google Shape;565;p37"/>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7743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7"/>
          <p:cNvSpPr txBox="1">
            <a:spLocks noGrp="1"/>
          </p:cNvSpPr>
          <p:nvPr>
            <p:ph type="title"/>
          </p:nvPr>
        </p:nvSpPr>
        <p:spPr>
          <a:xfrm>
            <a:off x="464400" y="439200"/>
            <a:ext cx="302541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dirty="0"/>
              <a:t>Siūloma alternatyva Nr. 2</a:t>
            </a:r>
            <a:endParaRPr dirty="0"/>
          </a:p>
        </p:txBody>
      </p:sp>
      <p:sp>
        <p:nvSpPr>
          <p:cNvPr id="552" name="Google Shape;552;p37"/>
          <p:cNvSpPr txBox="1">
            <a:spLocks noGrp="1"/>
          </p:cNvSpPr>
          <p:nvPr>
            <p:ph type="subTitle" idx="1"/>
          </p:nvPr>
        </p:nvSpPr>
        <p:spPr>
          <a:xfrm>
            <a:off x="328002" y="1304358"/>
            <a:ext cx="3809157" cy="2052701"/>
          </a:xfrm>
          <a:prstGeom prst="rect">
            <a:avLst/>
          </a:prstGeom>
        </p:spPr>
        <p:txBody>
          <a:bodyPr spcFirstLastPara="1" wrap="square" lIns="91425" tIns="91425" rIns="91425" bIns="0" anchor="b" anchorCtr="0">
            <a:noAutofit/>
          </a:bodyPr>
          <a:lstStyle/>
          <a:p>
            <a:pPr marL="0">
              <a:lnSpc>
                <a:spcPct val="100000"/>
              </a:lnSpc>
            </a:pPr>
            <a:r>
              <a:rPr lang="lt-LT" sz="1200" b="1" spc="-1" dirty="0">
                <a:solidFill>
                  <a:srgbClr val="002060"/>
                </a:solidFill>
              </a:rPr>
              <a:t>Atlygintini</a:t>
            </a:r>
            <a:r>
              <a:rPr lang="lt-LT" sz="1200" b="1" strike="noStrike" spc="-1" dirty="0">
                <a:solidFill>
                  <a:srgbClr val="002060"/>
                </a:solidFill>
                <a:latin typeface="Open Sans"/>
                <a:ea typeface="Open Sans"/>
              </a:rPr>
              <a:t> duomenys</a:t>
            </a:r>
          </a:p>
          <a:p>
            <a:pPr marL="0" algn="just">
              <a:lnSpc>
                <a:spcPct val="100000"/>
              </a:lnSpc>
            </a:pPr>
            <a:endParaRPr lang="lt-LT" sz="1200" spc="-1" dirty="0"/>
          </a:p>
          <a:p>
            <a:pPr marL="0" algn="just">
              <a:lnSpc>
                <a:spcPct val="100000"/>
              </a:lnSpc>
              <a:buFont typeface="Arial" panose="020B0604020202020204" pitchFamily="34" charset="0"/>
              <a:buChar char="•"/>
            </a:pPr>
            <a:r>
              <a:rPr lang="pt-BR" sz="1200" b="0" strike="noStrike" spc="-1" dirty="0">
                <a:solidFill>
                  <a:srgbClr val="053B5C"/>
                </a:solidFill>
                <a:latin typeface="Open Sans"/>
                <a:ea typeface="Open Sans"/>
              </a:rPr>
              <a:t>LHMT turimi h/m neapdoroti duomenys ir informacija teikiami atlygintinai</a:t>
            </a:r>
            <a:r>
              <a:rPr lang="lt-LT" sz="1200" b="0" strike="noStrike" spc="-1" dirty="0">
                <a:solidFill>
                  <a:srgbClr val="053B5C"/>
                </a:solidFill>
                <a:latin typeface="Open Sans"/>
                <a:ea typeface="Open Sans"/>
              </a:rPr>
              <a:t> dengiant jų surinkimo kaštus</a:t>
            </a:r>
            <a:r>
              <a:rPr lang="pt-BR" sz="1200" b="0" strike="noStrike" spc="-1" dirty="0">
                <a:solidFill>
                  <a:srgbClr val="053B5C"/>
                </a:solidFill>
                <a:latin typeface="Open Sans"/>
                <a:ea typeface="Open Sans"/>
              </a:rPr>
              <a:t>;</a:t>
            </a:r>
          </a:p>
          <a:p>
            <a:pPr marL="0" algn="just">
              <a:lnSpc>
                <a:spcPct val="100000"/>
              </a:lnSpc>
              <a:buFont typeface="Arial" panose="020B0604020202020204" pitchFamily="34" charset="0"/>
              <a:buChar char="•"/>
            </a:pPr>
            <a:r>
              <a:rPr lang="lt-LT" sz="1200" spc="-1" dirty="0"/>
              <a:t>atlyginamos visos h/m duomenų apdorojimo ir informacijos parengimo sąnaudos;</a:t>
            </a:r>
          </a:p>
          <a:p>
            <a:pPr marL="0" algn="just">
              <a:lnSpc>
                <a:spcPct val="100000"/>
              </a:lnSpc>
              <a:buFont typeface="Arial" panose="020B0604020202020204" pitchFamily="34" charset="0"/>
              <a:buChar char="•"/>
            </a:pPr>
            <a:r>
              <a:rPr lang="lt-LT" sz="1200" spc="-1" dirty="0"/>
              <a:t>sukuriama </a:t>
            </a:r>
            <a:r>
              <a:rPr lang="pt-BR" sz="1200" b="0" strike="noStrike" spc="-1" dirty="0">
                <a:solidFill>
                  <a:srgbClr val="053B5C"/>
                </a:solidFill>
                <a:latin typeface="Open Sans"/>
                <a:ea typeface="Open Sans"/>
              </a:rPr>
              <a:t>h/m </a:t>
            </a:r>
            <a:r>
              <a:rPr lang="lt-LT" sz="1200" b="0" strike="noStrike" spc="-1" dirty="0">
                <a:solidFill>
                  <a:srgbClr val="053B5C"/>
                </a:solidFill>
                <a:latin typeface="Open Sans"/>
                <a:ea typeface="Open Sans"/>
              </a:rPr>
              <a:t>duomenų pateikimo ir </a:t>
            </a:r>
            <a:r>
              <a:rPr lang="lt-LT" sz="1200" spc="-1" dirty="0"/>
              <a:t>atsiskaitymo sistema;</a:t>
            </a:r>
          </a:p>
          <a:p>
            <a:pPr marL="0" algn="just">
              <a:lnSpc>
                <a:spcPct val="100000"/>
              </a:lnSpc>
              <a:buFont typeface="Arial" panose="020B0604020202020204" pitchFamily="34" charset="0"/>
              <a:buChar char="•"/>
            </a:pPr>
            <a:r>
              <a:rPr lang="lt-LT" sz="1200" spc="-1" dirty="0"/>
              <a:t>su prognozėmis ir perspėjimais susijusi informacija ir duomenys teikiami neatlygintinai.</a:t>
            </a:r>
          </a:p>
        </p:txBody>
      </p:sp>
      <p:sp>
        <p:nvSpPr>
          <p:cNvPr id="553" name="Google Shape;553;p37"/>
          <p:cNvSpPr txBox="1">
            <a:spLocks noGrp="1"/>
          </p:cNvSpPr>
          <p:nvPr>
            <p:ph type="subTitle" idx="2"/>
          </p:nvPr>
        </p:nvSpPr>
        <p:spPr>
          <a:xfrm>
            <a:off x="4961913" y="1698900"/>
            <a:ext cx="3452791" cy="1144924"/>
          </a:xfrm>
          <a:prstGeom prst="rect">
            <a:avLst/>
          </a:prstGeom>
        </p:spPr>
        <p:txBody>
          <a:bodyPr spcFirstLastPara="1" wrap="square" lIns="91425" tIns="91425" rIns="91425" bIns="0" anchor="b" anchorCtr="0">
            <a:noAutofit/>
          </a:bodyPr>
          <a:lstStyle/>
          <a:p>
            <a:pPr marL="0" lvl="0" indent="0" algn="just" rtl="0">
              <a:spcBef>
                <a:spcPts val="0"/>
              </a:spcBef>
              <a:spcAft>
                <a:spcPts val="0"/>
              </a:spcAft>
            </a:pPr>
            <a:endParaRPr lang="lt-LT" sz="1200" dirty="0"/>
          </a:p>
          <a:p>
            <a:pPr marL="171450" lvl="0" indent="-171450" algn="just" rtl="0">
              <a:spcBef>
                <a:spcPts val="0"/>
              </a:spcBef>
              <a:spcAft>
                <a:spcPts val="0"/>
              </a:spcAft>
              <a:buFont typeface="Arial" panose="020B0604020202020204" pitchFamily="34" charset="0"/>
              <a:buChar char="•"/>
            </a:pPr>
            <a:endParaRPr lang="lt-LT" sz="1200" dirty="0"/>
          </a:p>
          <a:p>
            <a:pPr marL="171450" lvl="0" indent="-171450" algn="just" rtl="0">
              <a:spcBef>
                <a:spcPts val="0"/>
              </a:spcBef>
              <a:spcAft>
                <a:spcPts val="0"/>
              </a:spcAft>
              <a:buFont typeface="Arial" panose="020B0604020202020204" pitchFamily="34" charset="0"/>
              <a:buChar char="•"/>
            </a:pPr>
            <a:endParaRPr lang="lt-LT" sz="1200" dirty="0"/>
          </a:p>
          <a:p>
            <a:pPr marL="171450" lvl="0" indent="-171450" algn="just" rtl="0">
              <a:spcBef>
                <a:spcPts val="0"/>
              </a:spcBef>
              <a:spcAft>
                <a:spcPts val="0"/>
              </a:spcAft>
              <a:buFont typeface="Arial" panose="020B0604020202020204" pitchFamily="34" charset="0"/>
              <a:buChar char="•"/>
            </a:pPr>
            <a:endParaRPr lang="lt-LT" sz="1200" dirty="0"/>
          </a:p>
          <a:p>
            <a:pPr marL="171450" lvl="0" indent="-171450" algn="just" rtl="0">
              <a:spcBef>
                <a:spcPts val="0"/>
              </a:spcBef>
              <a:spcAft>
                <a:spcPts val="0"/>
              </a:spcAft>
              <a:buFont typeface="Arial" panose="020B0604020202020204" pitchFamily="34" charset="0"/>
              <a:buChar char="•"/>
            </a:pPr>
            <a:r>
              <a:rPr lang="lt-LT" sz="1200" dirty="0"/>
              <a:t>kompensuojamos duomenų surinkimo sąnaudos;</a:t>
            </a:r>
          </a:p>
          <a:p>
            <a:pPr marL="171450" lvl="0" indent="-171450" algn="just" rtl="0">
              <a:spcBef>
                <a:spcPts val="0"/>
              </a:spcBef>
              <a:spcAft>
                <a:spcPts val="0"/>
              </a:spcAft>
              <a:buFont typeface="Arial" panose="020B0604020202020204" pitchFamily="34" charset="0"/>
              <a:buChar char="•"/>
            </a:pPr>
            <a:r>
              <a:rPr lang="lt-LT" sz="1200" dirty="0"/>
              <a:t>veiklai palaikyti nereikalingos papildomos investicijos;</a:t>
            </a:r>
          </a:p>
          <a:p>
            <a:pPr marL="171450" lvl="0" indent="-171450" algn="just" rtl="0">
              <a:spcBef>
                <a:spcPts val="0"/>
              </a:spcBef>
              <a:spcAft>
                <a:spcPts val="0"/>
              </a:spcAft>
              <a:buFont typeface="Arial" panose="020B0604020202020204" pitchFamily="34" charset="0"/>
              <a:buChar char="•"/>
            </a:pPr>
            <a:r>
              <a:rPr lang="lt-LT" sz="1200" dirty="0"/>
              <a:t>kompensuojamos informacijos parengimo sąnaudos, nereikalauja papildomų valstybės biudžeto lėšų;</a:t>
            </a:r>
          </a:p>
          <a:p>
            <a:pPr marL="171450" lvl="0" indent="-171450" algn="just" rtl="0">
              <a:spcBef>
                <a:spcPts val="0"/>
              </a:spcBef>
              <a:spcAft>
                <a:spcPts val="0"/>
              </a:spcAft>
              <a:buFont typeface="Arial" panose="020B0604020202020204" pitchFamily="34" charset="0"/>
              <a:buChar char="•"/>
            </a:pPr>
            <a:r>
              <a:rPr lang="lt-LT" sz="1200" dirty="0"/>
              <a:t>LHMT gaunamos pajamos užtikrina įstaigos plėtrą ir teikiamų paslaugų kokybės gerinimą.</a:t>
            </a:r>
          </a:p>
        </p:txBody>
      </p:sp>
      <p:sp>
        <p:nvSpPr>
          <p:cNvPr id="555" name="Google Shape;555;p37"/>
          <p:cNvSpPr txBox="1">
            <a:spLocks noGrp="1"/>
          </p:cNvSpPr>
          <p:nvPr>
            <p:ph type="subTitle" idx="4"/>
          </p:nvPr>
        </p:nvSpPr>
        <p:spPr>
          <a:xfrm>
            <a:off x="4988207" y="3509450"/>
            <a:ext cx="3500157" cy="1288328"/>
          </a:xfrm>
          <a:prstGeom prst="rect">
            <a:avLst/>
          </a:prstGeom>
        </p:spPr>
        <p:txBody>
          <a:bodyPr spcFirstLastPara="1" wrap="square" lIns="91425" tIns="91425" rIns="91425" bIns="0" anchor="b" anchorCtr="0">
            <a:noAutofit/>
          </a:bodyPr>
          <a:lstStyle/>
          <a:p>
            <a:pPr marL="171450" lvl="0" indent="-171450" algn="just" rtl="0">
              <a:spcBef>
                <a:spcPts val="0"/>
              </a:spcBef>
              <a:spcAft>
                <a:spcPts val="0"/>
              </a:spcAft>
              <a:buFont typeface="Arial" panose="020B0604020202020204" pitchFamily="34" charset="0"/>
              <a:buChar char="•"/>
            </a:pPr>
            <a:r>
              <a:rPr lang="lt-LT" sz="1200" dirty="0"/>
              <a:t>aukšta h/m duomenų kaina;</a:t>
            </a:r>
          </a:p>
          <a:p>
            <a:pPr marL="171450" lvl="0" indent="-171450" algn="just" rtl="0">
              <a:spcBef>
                <a:spcPts val="0"/>
              </a:spcBef>
              <a:spcAft>
                <a:spcPts val="0"/>
              </a:spcAft>
              <a:buFont typeface="Arial" panose="020B0604020202020204" pitchFamily="34" charset="0"/>
              <a:buChar char="•"/>
            </a:pPr>
            <a:r>
              <a:rPr lang="lt-LT" sz="1200" dirty="0"/>
              <a:t>galimas visuomenės nepasitenkinimas;</a:t>
            </a:r>
          </a:p>
          <a:p>
            <a:pPr marL="171450" lvl="0" indent="-171450" algn="just" rtl="0">
              <a:spcBef>
                <a:spcPts val="0"/>
              </a:spcBef>
              <a:spcAft>
                <a:spcPts val="0"/>
              </a:spcAft>
              <a:buFont typeface="Arial" panose="020B0604020202020204" pitchFamily="34" charset="0"/>
              <a:buChar char="•"/>
            </a:pPr>
            <a:r>
              <a:rPr lang="lt-LT" sz="1200" dirty="0"/>
              <a:t>sumažėja galimybė privačiam sektoriui kurti naujus verslus ir produktus dėl h/m duomenų kainos;</a:t>
            </a:r>
          </a:p>
          <a:p>
            <a:pPr marL="171450" lvl="0" indent="-171450" algn="just" rtl="0">
              <a:spcBef>
                <a:spcPts val="0"/>
              </a:spcBef>
              <a:spcAft>
                <a:spcPts val="0"/>
              </a:spcAft>
              <a:buFont typeface="Arial" panose="020B0604020202020204" pitchFamily="34" charset="0"/>
              <a:buChar char="•"/>
            </a:pPr>
            <a:r>
              <a:rPr lang="lt-LT" sz="1200" dirty="0"/>
              <a:t>neatitinka valstybės palaikomos atvirų duomenų idėjos.</a:t>
            </a:r>
          </a:p>
        </p:txBody>
      </p:sp>
      <p:sp>
        <p:nvSpPr>
          <p:cNvPr id="557" name="Google Shape;557;p37"/>
          <p:cNvSpPr txBox="1">
            <a:spLocks noGrp="1"/>
          </p:cNvSpPr>
          <p:nvPr>
            <p:ph type="title" idx="6"/>
          </p:nvPr>
        </p:nvSpPr>
        <p:spPr>
          <a:xfrm>
            <a:off x="4988208" y="618150"/>
            <a:ext cx="1319838" cy="41512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Privalumai</a:t>
            </a:r>
          </a:p>
        </p:txBody>
      </p:sp>
      <p:sp>
        <p:nvSpPr>
          <p:cNvPr id="559" name="Google Shape;559;p37"/>
          <p:cNvSpPr txBox="1">
            <a:spLocks noGrp="1"/>
          </p:cNvSpPr>
          <p:nvPr>
            <p:ph type="title" idx="8"/>
          </p:nvPr>
        </p:nvSpPr>
        <p:spPr>
          <a:xfrm>
            <a:off x="4988207" y="3101098"/>
            <a:ext cx="1206593" cy="3194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Trūkumai</a:t>
            </a:r>
          </a:p>
        </p:txBody>
      </p:sp>
      <p:grpSp>
        <p:nvGrpSpPr>
          <p:cNvPr id="9" name="Google Shape;564;p37">
            <a:extLst>
              <a:ext uri="{FF2B5EF4-FFF2-40B4-BE49-F238E27FC236}">
                <a16:creationId xmlns:a16="http://schemas.microsoft.com/office/drawing/2014/main" id="{94648A8D-F1C4-449B-9AD6-F719D997CDA7}"/>
              </a:ext>
            </a:extLst>
          </p:cNvPr>
          <p:cNvGrpSpPr/>
          <p:nvPr/>
        </p:nvGrpSpPr>
        <p:grpSpPr>
          <a:xfrm flipH="1">
            <a:off x="6465197" y="3023622"/>
            <a:ext cx="446222" cy="77476"/>
            <a:chOff x="6146875" y="1767300"/>
            <a:chExt cx="331025" cy="57475"/>
          </a:xfrm>
        </p:grpSpPr>
        <p:sp>
          <p:nvSpPr>
            <p:cNvPr id="10" name="Google Shape;565;p37">
              <a:extLst>
                <a:ext uri="{FF2B5EF4-FFF2-40B4-BE49-F238E27FC236}">
                  <a16:creationId xmlns:a16="http://schemas.microsoft.com/office/drawing/2014/main" id="{FFAB3297-E5AF-4507-B692-C5A76C38DB9D}"/>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66;p37">
              <a:extLst>
                <a:ext uri="{FF2B5EF4-FFF2-40B4-BE49-F238E27FC236}">
                  <a16:creationId xmlns:a16="http://schemas.microsoft.com/office/drawing/2014/main" id="{0DC06A9E-12D5-44EE-A258-AC9375149697}"/>
                </a:ext>
              </a:extLst>
            </p:cNvPr>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7;p37">
              <a:extLst>
                <a:ext uri="{FF2B5EF4-FFF2-40B4-BE49-F238E27FC236}">
                  <a16:creationId xmlns:a16="http://schemas.microsoft.com/office/drawing/2014/main" id="{399EA644-B465-489C-A24E-D354B26B1764}"/>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3002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8B6411F-7D76-49BB-8CBB-FD4BCD364D84}"/>
              </a:ext>
            </a:extLst>
          </p:cNvPr>
          <p:cNvGraphicFramePr>
            <a:graphicFrameLocks noGrp="1"/>
          </p:cNvGraphicFramePr>
          <p:nvPr>
            <p:extLst>
              <p:ext uri="{D42A27DB-BD31-4B8C-83A1-F6EECF244321}">
                <p14:modId xmlns:p14="http://schemas.microsoft.com/office/powerpoint/2010/main" val="1029552357"/>
              </p:ext>
            </p:extLst>
          </p:nvPr>
        </p:nvGraphicFramePr>
        <p:xfrm>
          <a:off x="698500" y="547245"/>
          <a:ext cx="7653020" cy="3607898"/>
        </p:xfrm>
        <a:graphic>
          <a:graphicData uri="http://schemas.openxmlformats.org/drawingml/2006/table">
            <a:tbl>
              <a:tblPr firstRow="1" bandRow="1">
                <a:tableStyleId>{45875946-5C17-434C-946C-8E2C9C2D1391}</a:tableStyleId>
              </a:tblPr>
              <a:tblGrid>
                <a:gridCol w="2271094">
                  <a:extLst>
                    <a:ext uri="{9D8B030D-6E8A-4147-A177-3AD203B41FA5}">
                      <a16:colId xmlns:a16="http://schemas.microsoft.com/office/drawing/2014/main" val="2255495870"/>
                    </a:ext>
                  </a:extLst>
                </a:gridCol>
                <a:gridCol w="2696923">
                  <a:extLst>
                    <a:ext uri="{9D8B030D-6E8A-4147-A177-3AD203B41FA5}">
                      <a16:colId xmlns:a16="http://schemas.microsoft.com/office/drawing/2014/main" val="1664318325"/>
                    </a:ext>
                  </a:extLst>
                </a:gridCol>
                <a:gridCol w="2685003">
                  <a:extLst>
                    <a:ext uri="{9D8B030D-6E8A-4147-A177-3AD203B41FA5}">
                      <a16:colId xmlns:a16="http://schemas.microsoft.com/office/drawing/2014/main" val="3783829744"/>
                    </a:ext>
                  </a:extLst>
                </a:gridCol>
              </a:tblGrid>
              <a:tr h="441167">
                <a:tc>
                  <a:txBody>
                    <a:bodyPr/>
                    <a:lstStyle/>
                    <a:p>
                      <a:endPar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accent6">
                        <a:lumMod val="10000"/>
                        <a:lumOff val="90000"/>
                      </a:schemeClr>
                    </a:solidFill>
                  </a:tcPr>
                </a:tc>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Alternatyva 1</a:t>
                      </a:r>
                    </a:p>
                  </a:txBody>
                  <a:tcPr anchor="ctr">
                    <a:solidFill>
                      <a:schemeClr val="accent6">
                        <a:lumMod val="10000"/>
                        <a:lumOff val="90000"/>
                      </a:schemeClr>
                    </a:solidFill>
                  </a:tcPr>
                </a:tc>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Alternatyva 2</a:t>
                      </a:r>
                    </a:p>
                  </a:txBody>
                  <a:tcPr anchor="ctr">
                    <a:solidFill>
                      <a:schemeClr val="accent6">
                        <a:lumMod val="10000"/>
                        <a:lumOff val="90000"/>
                      </a:schemeClr>
                    </a:solidFill>
                  </a:tcPr>
                </a:tc>
                <a:extLst>
                  <a:ext uri="{0D108BD9-81ED-4DB2-BD59-A6C34878D82A}">
                    <a16:rowId xmlns:a16="http://schemas.microsoft.com/office/drawing/2014/main" val="2614269860"/>
                  </a:ext>
                </a:extLst>
              </a:tr>
              <a:tr h="543904">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Neapdoroti („žali“) duomenys ir informacija</a:t>
                      </a:r>
                    </a:p>
                  </a:txBody>
                  <a:tcPr anchor="ctr">
                    <a:solidFill>
                      <a:schemeClr val="accent6">
                        <a:lumMod val="10000"/>
                        <a:lumOff val="90000"/>
                      </a:schemeClr>
                    </a:solidFill>
                  </a:tcP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Nemokami</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Mokami, dengiant surinkimo kaštus</a:t>
                      </a:r>
                    </a:p>
                  </a:txBody>
                  <a:tcPr anchor="ctr"/>
                </a:tc>
                <a:extLst>
                  <a:ext uri="{0D108BD9-81ED-4DB2-BD59-A6C34878D82A}">
                    <a16:rowId xmlns:a16="http://schemas.microsoft.com/office/drawing/2014/main" val="1330308632"/>
                  </a:ext>
                </a:extLst>
              </a:tr>
              <a:tr h="543904">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Apdoroti duomenys ir informacija</a:t>
                      </a:r>
                    </a:p>
                  </a:txBody>
                  <a:tcPr anchor="ctr">
                    <a:solidFill>
                      <a:schemeClr val="accent6">
                        <a:lumMod val="10000"/>
                        <a:lumOff val="90000"/>
                      </a:schemeClr>
                    </a:solidFill>
                  </a:tcP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Dengiant parengimo kaštus</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Dengiant parengimo kaštus</a:t>
                      </a:r>
                    </a:p>
                  </a:txBody>
                  <a:tcPr anchor="ctr"/>
                </a:tc>
                <a:extLst>
                  <a:ext uri="{0D108BD9-81ED-4DB2-BD59-A6C34878D82A}">
                    <a16:rowId xmlns:a16="http://schemas.microsoft.com/office/drawing/2014/main" val="872912457"/>
                  </a:ext>
                </a:extLst>
              </a:tr>
              <a:tr h="441167">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Duomenų gavėjų skaičius</a:t>
                      </a:r>
                    </a:p>
                  </a:txBody>
                  <a:tcPr anchor="ctr">
                    <a:solidFill>
                      <a:schemeClr val="accent6">
                        <a:lumMod val="10000"/>
                        <a:lumOff val="90000"/>
                      </a:schemeClr>
                    </a:solidFill>
                  </a:tcP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Vidutinis</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Minimalus</a:t>
                      </a:r>
                    </a:p>
                  </a:txBody>
                  <a:tcPr anchor="ctr"/>
                </a:tc>
                <a:extLst>
                  <a:ext uri="{0D108BD9-81ED-4DB2-BD59-A6C34878D82A}">
                    <a16:rowId xmlns:a16="http://schemas.microsoft.com/office/drawing/2014/main" val="2191383889"/>
                  </a:ext>
                </a:extLst>
              </a:tr>
              <a:tr h="1196589">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Finansavimo poreikis</a:t>
                      </a:r>
                    </a:p>
                  </a:txBody>
                  <a:tcPr anchor="ctr">
                    <a:solidFill>
                      <a:schemeClr val="accent6">
                        <a:lumMod val="10000"/>
                        <a:lumOff val="90000"/>
                      </a:schemeClr>
                    </a:solidFill>
                  </a:tcP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Duomenų surinkimo infrastruktūros atnaujinimui ir palaikymui;</a:t>
                      </a:r>
                    </a:p>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perspėjimų sistemos sukūrimui palaikymui</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Tik perspėjimų sistemos sukūrimui palaikymui</a:t>
                      </a:r>
                    </a:p>
                  </a:txBody>
                  <a:tcPr anchor="ctr"/>
                </a:tc>
                <a:extLst>
                  <a:ext uri="{0D108BD9-81ED-4DB2-BD59-A6C34878D82A}">
                    <a16:rowId xmlns:a16="http://schemas.microsoft.com/office/drawing/2014/main" val="492978301"/>
                  </a:ext>
                </a:extLst>
              </a:tr>
              <a:tr h="441167">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Atvirų duomenų principas</a:t>
                      </a:r>
                    </a:p>
                  </a:txBody>
                  <a:tcPr anchor="ctr">
                    <a:solidFill>
                      <a:schemeClr val="accent6">
                        <a:lumMod val="10000"/>
                        <a:lumOff val="90000"/>
                      </a:schemeClr>
                    </a:solidFill>
                  </a:tcP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Įgyvendinamas</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Neįgyvendinamas</a:t>
                      </a:r>
                    </a:p>
                  </a:txBody>
                  <a:tcPr anchor="ctr"/>
                </a:tc>
                <a:extLst>
                  <a:ext uri="{0D108BD9-81ED-4DB2-BD59-A6C34878D82A}">
                    <a16:rowId xmlns:a16="http://schemas.microsoft.com/office/drawing/2014/main" val="1466425866"/>
                  </a:ext>
                </a:extLst>
              </a:tr>
            </a:tbl>
          </a:graphicData>
        </a:graphic>
      </p:graphicFrame>
    </p:spTree>
    <p:extLst>
      <p:ext uri="{BB962C8B-B14F-4D97-AF65-F5344CB8AC3E}">
        <p14:creationId xmlns:p14="http://schemas.microsoft.com/office/powerpoint/2010/main" val="2387913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6"/>
          <p:cNvSpPr txBox="1">
            <a:spLocks noGrp="1"/>
          </p:cNvSpPr>
          <p:nvPr>
            <p:ph type="title" idx="2"/>
          </p:nvPr>
        </p:nvSpPr>
        <p:spPr>
          <a:xfrm>
            <a:off x="1853172" y="784567"/>
            <a:ext cx="1272037" cy="136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lt-LT" dirty="0"/>
              <a:t>3</a:t>
            </a:r>
            <a:endParaRPr dirty="0"/>
          </a:p>
        </p:txBody>
      </p:sp>
      <p:sp>
        <p:nvSpPr>
          <p:cNvPr id="507" name="Google Shape;507;p36"/>
          <p:cNvSpPr txBox="1">
            <a:spLocks noGrp="1"/>
          </p:cNvSpPr>
          <p:nvPr>
            <p:ph type="title"/>
          </p:nvPr>
        </p:nvSpPr>
        <p:spPr>
          <a:xfrm>
            <a:off x="193882" y="2486355"/>
            <a:ext cx="4599063" cy="179821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lt-LT" sz="3500" dirty="0"/>
              <a:t>Prisitaikymo prie klimato kaitos poreikis</a:t>
            </a:r>
            <a:endParaRPr sz="3500" dirty="0"/>
          </a:p>
        </p:txBody>
      </p:sp>
      <p:grpSp>
        <p:nvGrpSpPr>
          <p:cNvPr id="509" name="Google Shape;509;p36"/>
          <p:cNvGrpSpPr/>
          <p:nvPr/>
        </p:nvGrpSpPr>
        <p:grpSpPr>
          <a:xfrm>
            <a:off x="5118444" y="826080"/>
            <a:ext cx="3692747" cy="3689803"/>
            <a:chOff x="1736800" y="621675"/>
            <a:chExt cx="4451775" cy="4448225"/>
          </a:xfrm>
        </p:grpSpPr>
        <p:sp>
          <p:nvSpPr>
            <p:cNvPr id="510" name="Google Shape;510;p36"/>
            <p:cNvSpPr/>
            <p:nvPr/>
          </p:nvSpPr>
          <p:spPr>
            <a:xfrm>
              <a:off x="2950350" y="621675"/>
              <a:ext cx="3168575" cy="3683275"/>
            </a:xfrm>
            <a:custGeom>
              <a:avLst/>
              <a:gdLst/>
              <a:ahLst/>
              <a:cxnLst/>
              <a:rect l="l" t="t" r="r" b="b"/>
              <a:pathLst>
                <a:path w="126743" h="147331" extrusionOk="0">
                  <a:moveTo>
                    <a:pt x="30909" y="1"/>
                  </a:moveTo>
                  <a:cubicBezTo>
                    <a:pt x="27620" y="1"/>
                    <a:pt x="24316" y="644"/>
                    <a:pt x="21289" y="1809"/>
                  </a:cubicBezTo>
                  <a:cubicBezTo>
                    <a:pt x="4585" y="8250"/>
                    <a:pt x="1894" y="30443"/>
                    <a:pt x="798" y="45838"/>
                  </a:cubicBezTo>
                  <a:cubicBezTo>
                    <a:pt x="1" y="56970"/>
                    <a:pt x="1763" y="68353"/>
                    <a:pt x="4573" y="79104"/>
                  </a:cubicBezTo>
                  <a:cubicBezTo>
                    <a:pt x="7252" y="89391"/>
                    <a:pt x="10919" y="99821"/>
                    <a:pt x="16872" y="108703"/>
                  </a:cubicBezTo>
                  <a:cubicBezTo>
                    <a:pt x="24516" y="120121"/>
                    <a:pt x="36208" y="129717"/>
                    <a:pt x="48257" y="136075"/>
                  </a:cubicBezTo>
                  <a:cubicBezTo>
                    <a:pt x="59206" y="141857"/>
                    <a:pt x="71298" y="147331"/>
                    <a:pt x="83763" y="147331"/>
                  </a:cubicBezTo>
                  <a:cubicBezTo>
                    <a:pt x="86980" y="147331"/>
                    <a:pt x="90223" y="146966"/>
                    <a:pt x="93477" y="146148"/>
                  </a:cubicBezTo>
                  <a:cubicBezTo>
                    <a:pt x="118670" y="139814"/>
                    <a:pt x="126743" y="111060"/>
                    <a:pt x="120778" y="88522"/>
                  </a:cubicBezTo>
                  <a:cubicBezTo>
                    <a:pt x="114622" y="65245"/>
                    <a:pt x="94334" y="48767"/>
                    <a:pt x="73177" y="39278"/>
                  </a:cubicBezTo>
                  <a:cubicBezTo>
                    <a:pt x="67581" y="36765"/>
                    <a:pt x="60175" y="33920"/>
                    <a:pt x="55924" y="29312"/>
                  </a:cubicBezTo>
                  <a:cubicBezTo>
                    <a:pt x="52436" y="25526"/>
                    <a:pt x="52436" y="20359"/>
                    <a:pt x="51233" y="15632"/>
                  </a:cubicBezTo>
                  <a:cubicBezTo>
                    <a:pt x="49995" y="10774"/>
                    <a:pt x="47340" y="6547"/>
                    <a:pt x="43185" y="3642"/>
                  </a:cubicBezTo>
                  <a:cubicBezTo>
                    <a:pt x="39567" y="1122"/>
                    <a:pt x="35251" y="1"/>
                    <a:pt x="30909"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1743950" y="2590925"/>
              <a:ext cx="3777575" cy="2478975"/>
            </a:xfrm>
            <a:custGeom>
              <a:avLst/>
              <a:gdLst/>
              <a:ahLst/>
              <a:cxnLst/>
              <a:rect l="l" t="t" r="r" b="b"/>
              <a:pathLst>
                <a:path w="151103" h="99159" extrusionOk="0">
                  <a:moveTo>
                    <a:pt x="80976" y="0"/>
                  </a:moveTo>
                  <a:cubicBezTo>
                    <a:pt x="80204" y="0"/>
                    <a:pt x="79434" y="12"/>
                    <a:pt x="78665" y="36"/>
                  </a:cubicBezTo>
                  <a:cubicBezTo>
                    <a:pt x="73998" y="179"/>
                    <a:pt x="69664" y="929"/>
                    <a:pt x="65295" y="1727"/>
                  </a:cubicBezTo>
                  <a:cubicBezTo>
                    <a:pt x="60520" y="2156"/>
                    <a:pt x="55722" y="2560"/>
                    <a:pt x="50912" y="2894"/>
                  </a:cubicBezTo>
                  <a:cubicBezTo>
                    <a:pt x="47459" y="3132"/>
                    <a:pt x="44006" y="3394"/>
                    <a:pt x="40613" y="3799"/>
                  </a:cubicBezTo>
                  <a:cubicBezTo>
                    <a:pt x="39833" y="3747"/>
                    <a:pt x="39057" y="3709"/>
                    <a:pt x="38304" y="3709"/>
                  </a:cubicBezTo>
                  <a:cubicBezTo>
                    <a:pt x="36286" y="3709"/>
                    <a:pt x="34441" y="3980"/>
                    <a:pt x="33183" y="4977"/>
                  </a:cubicBezTo>
                  <a:cubicBezTo>
                    <a:pt x="32433" y="5132"/>
                    <a:pt x="31695" y="5299"/>
                    <a:pt x="30957" y="5477"/>
                  </a:cubicBezTo>
                  <a:cubicBezTo>
                    <a:pt x="16300" y="9013"/>
                    <a:pt x="6763" y="18491"/>
                    <a:pt x="3406" y="29647"/>
                  </a:cubicBezTo>
                  <a:cubicBezTo>
                    <a:pt x="1" y="40994"/>
                    <a:pt x="3084" y="54281"/>
                    <a:pt x="9514" y="65723"/>
                  </a:cubicBezTo>
                  <a:cubicBezTo>
                    <a:pt x="15038" y="75545"/>
                    <a:pt x="24087" y="84308"/>
                    <a:pt x="36303" y="90226"/>
                  </a:cubicBezTo>
                  <a:cubicBezTo>
                    <a:pt x="49235" y="96492"/>
                    <a:pt x="65296" y="99158"/>
                    <a:pt x="79683" y="99158"/>
                  </a:cubicBezTo>
                  <a:cubicBezTo>
                    <a:pt x="80303" y="99158"/>
                    <a:pt x="80921" y="99153"/>
                    <a:pt x="81535" y="99144"/>
                  </a:cubicBezTo>
                  <a:cubicBezTo>
                    <a:pt x="97203" y="98894"/>
                    <a:pt x="111693" y="94834"/>
                    <a:pt x="123826" y="88571"/>
                  </a:cubicBezTo>
                  <a:cubicBezTo>
                    <a:pt x="135780" y="82415"/>
                    <a:pt x="144757" y="73474"/>
                    <a:pt x="148031" y="62472"/>
                  </a:cubicBezTo>
                  <a:cubicBezTo>
                    <a:pt x="151103" y="52126"/>
                    <a:pt x="148198" y="40232"/>
                    <a:pt x="142185" y="29826"/>
                  </a:cubicBezTo>
                  <a:cubicBezTo>
                    <a:pt x="138304" y="23099"/>
                    <a:pt x="132541" y="16872"/>
                    <a:pt x="124993" y="11954"/>
                  </a:cubicBezTo>
                  <a:cubicBezTo>
                    <a:pt x="116206" y="6227"/>
                    <a:pt x="105562" y="3084"/>
                    <a:pt x="94786" y="1215"/>
                  </a:cubicBezTo>
                  <a:cubicBezTo>
                    <a:pt x="90180" y="420"/>
                    <a:pt x="85557" y="0"/>
                    <a:pt x="80976"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4102875" y="1393400"/>
              <a:ext cx="2085700" cy="1942975"/>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3636950" y="1852825"/>
              <a:ext cx="1947450" cy="1333525"/>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4653100" y="2680525"/>
              <a:ext cx="490125" cy="66750"/>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5039700" y="1915525"/>
              <a:ext cx="186000" cy="408475"/>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1955000" y="777275"/>
              <a:ext cx="1748150" cy="2266025"/>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2544625" y="1125700"/>
              <a:ext cx="1171925" cy="2553025"/>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3414400" y="1814125"/>
              <a:ext cx="59600" cy="670275"/>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6"/>
            <p:cNvSpPr/>
            <p:nvPr/>
          </p:nvSpPr>
          <p:spPr>
            <a:xfrm>
              <a:off x="2742000" y="1801225"/>
              <a:ext cx="531925" cy="236125"/>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6"/>
            <p:cNvSpPr/>
            <p:nvPr/>
          </p:nvSpPr>
          <p:spPr>
            <a:xfrm>
              <a:off x="2896175" y="1225675"/>
              <a:ext cx="58250" cy="290675"/>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1736800" y="1865100"/>
              <a:ext cx="1752800" cy="1023700"/>
            </a:xfrm>
            <a:custGeom>
              <a:avLst/>
              <a:gdLst/>
              <a:ahLst/>
              <a:cxnLst/>
              <a:rect l="l" t="t" r="r" b="b"/>
              <a:pathLst>
                <a:path w="70112" h="40948" extrusionOk="0">
                  <a:moveTo>
                    <a:pt x="18049" y="1"/>
                  </a:moveTo>
                  <a:cubicBezTo>
                    <a:pt x="11492" y="1"/>
                    <a:pt x="4224" y="1919"/>
                    <a:pt x="1442" y="7055"/>
                  </a:cubicBezTo>
                  <a:cubicBezTo>
                    <a:pt x="418" y="8960"/>
                    <a:pt x="1" y="11293"/>
                    <a:pt x="453" y="14127"/>
                  </a:cubicBezTo>
                  <a:cubicBezTo>
                    <a:pt x="1489" y="20604"/>
                    <a:pt x="6788" y="25307"/>
                    <a:pt x="11872" y="28926"/>
                  </a:cubicBezTo>
                  <a:cubicBezTo>
                    <a:pt x="18587" y="33689"/>
                    <a:pt x="27528" y="34260"/>
                    <a:pt x="35482" y="34796"/>
                  </a:cubicBezTo>
                  <a:cubicBezTo>
                    <a:pt x="41363" y="35201"/>
                    <a:pt x="47281" y="35356"/>
                    <a:pt x="53139" y="36141"/>
                  </a:cubicBezTo>
                  <a:cubicBezTo>
                    <a:pt x="57306" y="36689"/>
                    <a:pt x="61604" y="37523"/>
                    <a:pt x="65414" y="39380"/>
                  </a:cubicBezTo>
                  <a:cubicBezTo>
                    <a:pt x="66259" y="39809"/>
                    <a:pt x="67081" y="40261"/>
                    <a:pt x="67890" y="40773"/>
                  </a:cubicBezTo>
                  <a:cubicBezTo>
                    <a:pt x="68085" y="40895"/>
                    <a:pt x="68284" y="40948"/>
                    <a:pt x="68475" y="40948"/>
                  </a:cubicBezTo>
                  <a:cubicBezTo>
                    <a:pt x="69387" y="40948"/>
                    <a:pt x="70111" y="39750"/>
                    <a:pt x="69176" y="39130"/>
                  </a:cubicBezTo>
                  <a:cubicBezTo>
                    <a:pt x="69081" y="39070"/>
                    <a:pt x="68986" y="39011"/>
                    <a:pt x="68891" y="38951"/>
                  </a:cubicBezTo>
                  <a:cubicBezTo>
                    <a:pt x="68867" y="38892"/>
                    <a:pt x="68843" y="38832"/>
                    <a:pt x="68807" y="38785"/>
                  </a:cubicBezTo>
                  <a:cubicBezTo>
                    <a:pt x="65390" y="32903"/>
                    <a:pt x="61342" y="27319"/>
                    <a:pt x="56770" y="22211"/>
                  </a:cubicBezTo>
                  <a:cubicBezTo>
                    <a:pt x="56449" y="21806"/>
                    <a:pt x="56115" y="21402"/>
                    <a:pt x="55770" y="20997"/>
                  </a:cubicBezTo>
                  <a:cubicBezTo>
                    <a:pt x="51638" y="16115"/>
                    <a:pt x="46828" y="11638"/>
                    <a:pt x="41470" y="8126"/>
                  </a:cubicBezTo>
                  <a:cubicBezTo>
                    <a:pt x="36303" y="4733"/>
                    <a:pt x="30612" y="2006"/>
                    <a:pt x="24552" y="673"/>
                  </a:cubicBezTo>
                  <a:cubicBezTo>
                    <a:pt x="22631" y="244"/>
                    <a:pt x="20385" y="1"/>
                    <a:pt x="18049"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2112150" y="2219350"/>
              <a:ext cx="1607200" cy="1043925"/>
            </a:xfrm>
            <a:custGeom>
              <a:avLst/>
              <a:gdLst/>
              <a:ahLst/>
              <a:cxnLst/>
              <a:rect l="l" t="t" r="r" b="b"/>
              <a:pathLst>
                <a:path w="64288" h="41757" extrusionOk="0">
                  <a:moveTo>
                    <a:pt x="487" y="0"/>
                  </a:moveTo>
                  <a:cubicBezTo>
                    <a:pt x="23" y="0"/>
                    <a:pt x="1" y="382"/>
                    <a:pt x="644" y="600"/>
                  </a:cubicBezTo>
                  <a:cubicBezTo>
                    <a:pt x="644" y="600"/>
                    <a:pt x="2049" y="1064"/>
                    <a:pt x="4382" y="1826"/>
                  </a:cubicBezTo>
                  <a:cubicBezTo>
                    <a:pt x="6704" y="2600"/>
                    <a:pt x="9966" y="3695"/>
                    <a:pt x="13633" y="5017"/>
                  </a:cubicBezTo>
                  <a:cubicBezTo>
                    <a:pt x="17301" y="6339"/>
                    <a:pt x="21384" y="7910"/>
                    <a:pt x="25373" y="9625"/>
                  </a:cubicBezTo>
                  <a:cubicBezTo>
                    <a:pt x="29362" y="11339"/>
                    <a:pt x="33255" y="13220"/>
                    <a:pt x="36577" y="15030"/>
                  </a:cubicBezTo>
                  <a:cubicBezTo>
                    <a:pt x="38244" y="15935"/>
                    <a:pt x="39994" y="16947"/>
                    <a:pt x="41768" y="18054"/>
                  </a:cubicBezTo>
                  <a:cubicBezTo>
                    <a:pt x="43542" y="19150"/>
                    <a:pt x="45352" y="20340"/>
                    <a:pt x="47102" y="21614"/>
                  </a:cubicBezTo>
                  <a:cubicBezTo>
                    <a:pt x="48852" y="22888"/>
                    <a:pt x="50555" y="24234"/>
                    <a:pt x="52150" y="25615"/>
                  </a:cubicBezTo>
                  <a:cubicBezTo>
                    <a:pt x="52555" y="25972"/>
                    <a:pt x="52948" y="26317"/>
                    <a:pt x="53341" y="26663"/>
                  </a:cubicBezTo>
                  <a:cubicBezTo>
                    <a:pt x="53722" y="27008"/>
                    <a:pt x="54091" y="27365"/>
                    <a:pt x="54472" y="27710"/>
                  </a:cubicBezTo>
                  <a:cubicBezTo>
                    <a:pt x="54662" y="27877"/>
                    <a:pt x="54841" y="28056"/>
                    <a:pt x="55008" y="28234"/>
                  </a:cubicBezTo>
                  <a:cubicBezTo>
                    <a:pt x="55186" y="28425"/>
                    <a:pt x="55365" y="28591"/>
                    <a:pt x="55532" y="28782"/>
                  </a:cubicBezTo>
                  <a:cubicBezTo>
                    <a:pt x="55889" y="29139"/>
                    <a:pt x="56222" y="29496"/>
                    <a:pt x="56555" y="29853"/>
                  </a:cubicBezTo>
                  <a:cubicBezTo>
                    <a:pt x="57877" y="31270"/>
                    <a:pt x="59032" y="32675"/>
                    <a:pt x="59996" y="33997"/>
                  </a:cubicBezTo>
                  <a:cubicBezTo>
                    <a:pt x="60961" y="35318"/>
                    <a:pt x="61723" y="36557"/>
                    <a:pt x="62259" y="37640"/>
                  </a:cubicBezTo>
                  <a:cubicBezTo>
                    <a:pt x="62806" y="38724"/>
                    <a:pt x="63163" y="39617"/>
                    <a:pt x="63366" y="40248"/>
                  </a:cubicBezTo>
                  <a:cubicBezTo>
                    <a:pt x="63413" y="40414"/>
                    <a:pt x="63461" y="40545"/>
                    <a:pt x="63509" y="40676"/>
                  </a:cubicBezTo>
                  <a:cubicBezTo>
                    <a:pt x="63521" y="40736"/>
                    <a:pt x="63544" y="40783"/>
                    <a:pt x="63556" y="40843"/>
                  </a:cubicBezTo>
                  <a:cubicBezTo>
                    <a:pt x="63568" y="40890"/>
                    <a:pt x="63580" y="40938"/>
                    <a:pt x="63592" y="40986"/>
                  </a:cubicBezTo>
                  <a:cubicBezTo>
                    <a:pt x="63640" y="41152"/>
                    <a:pt x="63663" y="41236"/>
                    <a:pt x="63663" y="41236"/>
                  </a:cubicBezTo>
                  <a:cubicBezTo>
                    <a:pt x="63763" y="41585"/>
                    <a:pt x="63920" y="41756"/>
                    <a:pt x="64045" y="41756"/>
                  </a:cubicBezTo>
                  <a:cubicBezTo>
                    <a:pt x="64187" y="41756"/>
                    <a:pt x="64287" y="41532"/>
                    <a:pt x="64211" y="41093"/>
                  </a:cubicBezTo>
                  <a:cubicBezTo>
                    <a:pt x="64211" y="41093"/>
                    <a:pt x="64187" y="41010"/>
                    <a:pt x="64152" y="40831"/>
                  </a:cubicBezTo>
                  <a:cubicBezTo>
                    <a:pt x="64140" y="40783"/>
                    <a:pt x="64128" y="40736"/>
                    <a:pt x="64116" y="40688"/>
                  </a:cubicBezTo>
                  <a:cubicBezTo>
                    <a:pt x="64104" y="40629"/>
                    <a:pt x="64080" y="40569"/>
                    <a:pt x="64068" y="40509"/>
                  </a:cubicBezTo>
                  <a:cubicBezTo>
                    <a:pt x="64033" y="40379"/>
                    <a:pt x="63985" y="40236"/>
                    <a:pt x="63937" y="40069"/>
                  </a:cubicBezTo>
                  <a:cubicBezTo>
                    <a:pt x="63735" y="39414"/>
                    <a:pt x="63390" y="38474"/>
                    <a:pt x="62854" y="37354"/>
                  </a:cubicBezTo>
                  <a:cubicBezTo>
                    <a:pt x="62306" y="36223"/>
                    <a:pt x="61556" y="34937"/>
                    <a:pt x="60604" y="33568"/>
                  </a:cubicBezTo>
                  <a:cubicBezTo>
                    <a:pt x="59639" y="32199"/>
                    <a:pt x="58484" y="30746"/>
                    <a:pt x="57175" y="29282"/>
                  </a:cubicBezTo>
                  <a:cubicBezTo>
                    <a:pt x="56841" y="28913"/>
                    <a:pt x="56508" y="28556"/>
                    <a:pt x="56163" y="28187"/>
                  </a:cubicBezTo>
                  <a:cubicBezTo>
                    <a:pt x="55996" y="27996"/>
                    <a:pt x="55805" y="27817"/>
                    <a:pt x="55639" y="27627"/>
                  </a:cubicBezTo>
                  <a:cubicBezTo>
                    <a:pt x="55460" y="27436"/>
                    <a:pt x="55281" y="27258"/>
                    <a:pt x="55091" y="27079"/>
                  </a:cubicBezTo>
                  <a:cubicBezTo>
                    <a:pt x="54710" y="26722"/>
                    <a:pt x="54341" y="26353"/>
                    <a:pt x="53948" y="25984"/>
                  </a:cubicBezTo>
                  <a:cubicBezTo>
                    <a:pt x="53567" y="25639"/>
                    <a:pt x="53174" y="25281"/>
                    <a:pt x="52769" y="24912"/>
                  </a:cubicBezTo>
                  <a:cubicBezTo>
                    <a:pt x="51174" y="23495"/>
                    <a:pt x="49459" y="22102"/>
                    <a:pt x="47709" y="20793"/>
                  </a:cubicBezTo>
                  <a:cubicBezTo>
                    <a:pt x="45947" y="19483"/>
                    <a:pt x="44137" y="18257"/>
                    <a:pt x="42339" y="17126"/>
                  </a:cubicBezTo>
                  <a:cubicBezTo>
                    <a:pt x="40553" y="16006"/>
                    <a:pt x="38791" y="14971"/>
                    <a:pt x="37101" y="14066"/>
                  </a:cubicBezTo>
                  <a:cubicBezTo>
                    <a:pt x="33743" y="12220"/>
                    <a:pt x="29802" y="10363"/>
                    <a:pt x="25778" y="8684"/>
                  </a:cubicBezTo>
                  <a:cubicBezTo>
                    <a:pt x="21742" y="7005"/>
                    <a:pt x="17610" y="5481"/>
                    <a:pt x="13907" y="4231"/>
                  </a:cubicBezTo>
                  <a:cubicBezTo>
                    <a:pt x="10204" y="2957"/>
                    <a:pt x="6930" y="1933"/>
                    <a:pt x="4585" y="1207"/>
                  </a:cubicBezTo>
                  <a:cubicBezTo>
                    <a:pt x="2239" y="493"/>
                    <a:pt x="822" y="52"/>
                    <a:pt x="822" y="52"/>
                  </a:cubicBezTo>
                  <a:cubicBezTo>
                    <a:pt x="693" y="16"/>
                    <a:pt x="581" y="0"/>
                    <a:pt x="48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2695475" y="2245500"/>
              <a:ext cx="328950" cy="329525"/>
            </a:xfrm>
            <a:custGeom>
              <a:avLst/>
              <a:gdLst/>
              <a:ahLst/>
              <a:cxnLst/>
              <a:rect l="l" t="t" r="r" b="b"/>
              <a:pathLst>
                <a:path w="13158" h="13181" extrusionOk="0">
                  <a:moveTo>
                    <a:pt x="362" y="1"/>
                  </a:moveTo>
                  <a:cubicBezTo>
                    <a:pt x="191" y="1"/>
                    <a:pt x="1" y="385"/>
                    <a:pt x="123" y="518"/>
                  </a:cubicBezTo>
                  <a:cubicBezTo>
                    <a:pt x="123" y="518"/>
                    <a:pt x="409" y="697"/>
                    <a:pt x="873" y="994"/>
                  </a:cubicBezTo>
                  <a:cubicBezTo>
                    <a:pt x="1087" y="1161"/>
                    <a:pt x="1349" y="1364"/>
                    <a:pt x="1647" y="1590"/>
                  </a:cubicBezTo>
                  <a:cubicBezTo>
                    <a:pt x="1790" y="1709"/>
                    <a:pt x="1933" y="1840"/>
                    <a:pt x="2100" y="1971"/>
                  </a:cubicBezTo>
                  <a:cubicBezTo>
                    <a:pt x="2242" y="2114"/>
                    <a:pt x="2409" y="2245"/>
                    <a:pt x="2576" y="2399"/>
                  </a:cubicBezTo>
                  <a:cubicBezTo>
                    <a:pt x="3874" y="3602"/>
                    <a:pt x="5302" y="5293"/>
                    <a:pt x="6433" y="6638"/>
                  </a:cubicBezTo>
                  <a:cubicBezTo>
                    <a:pt x="7564" y="7972"/>
                    <a:pt x="9041" y="9674"/>
                    <a:pt x="10303" y="10984"/>
                  </a:cubicBezTo>
                  <a:cubicBezTo>
                    <a:pt x="10636" y="11305"/>
                    <a:pt x="10934" y="11603"/>
                    <a:pt x="11208" y="11877"/>
                  </a:cubicBezTo>
                  <a:cubicBezTo>
                    <a:pt x="11494" y="12139"/>
                    <a:pt x="11744" y="12365"/>
                    <a:pt x="11958" y="12567"/>
                  </a:cubicBezTo>
                  <a:cubicBezTo>
                    <a:pt x="12398" y="12936"/>
                    <a:pt x="12660" y="13163"/>
                    <a:pt x="12660" y="13163"/>
                  </a:cubicBezTo>
                  <a:cubicBezTo>
                    <a:pt x="12678" y="13175"/>
                    <a:pt x="12699" y="13180"/>
                    <a:pt x="12721" y="13180"/>
                  </a:cubicBezTo>
                  <a:cubicBezTo>
                    <a:pt x="12891" y="13180"/>
                    <a:pt x="13157" y="12850"/>
                    <a:pt x="13041" y="12734"/>
                  </a:cubicBezTo>
                  <a:cubicBezTo>
                    <a:pt x="13041" y="12734"/>
                    <a:pt x="12803" y="12496"/>
                    <a:pt x="12410" y="12091"/>
                  </a:cubicBezTo>
                  <a:cubicBezTo>
                    <a:pt x="12220" y="11889"/>
                    <a:pt x="11994" y="11639"/>
                    <a:pt x="11744" y="11365"/>
                  </a:cubicBezTo>
                  <a:cubicBezTo>
                    <a:pt x="11494" y="11079"/>
                    <a:pt x="11220" y="10758"/>
                    <a:pt x="10934" y="10412"/>
                  </a:cubicBezTo>
                  <a:cubicBezTo>
                    <a:pt x="9779" y="9043"/>
                    <a:pt x="8422" y="7269"/>
                    <a:pt x="7279" y="5924"/>
                  </a:cubicBezTo>
                  <a:cubicBezTo>
                    <a:pt x="6136" y="4566"/>
                    <a:pt x="4564" y="2923"/>
                    <a:pt x="3123" y="1768"/>
                  </a:cubicBezTo>
                  <a:cubicBezTo>
                    <a:pt x="2945" y="1614"/>
                    <a:pt x="2754" y="1495"/>
                    <a:pt x="2588" y="1364"/>
                  </a:cubicBezTo>
                  <a:cubicBezTo>
                    <a:pt x="2409" y="1233"/>
                    <a:pt x="2254" y="1114"/>
                    <a:pt x="2088" y="994"/>
                  </a:cubicBezTo>
                  <a:cubicBezTo>
                    <a:pt x="1766" y="792"/>
                    <a:pt x="1468" y="602"/>
                    <a:pt x="1218" y="447"/>
                  </a:cubicBezTo>
                  <a:cubicBezTo>
                    <a:pt x="706" y="173"/>
                    <a:pt x="397" y="6"/>
                    <a:pt x="397" y="6"/>
                  </a:cubicBezTo>
                  <a:cubicBezTo>
                    <a:pt x="385" y="2"/>
                    <a:pt x="374" y="1"/>
                    <a:pt x="362"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2179125" y="2402975"/>
              <a:ext cx="489325" cy="87375"/>
            </a:xfrm>
            <a:custGeom>
              <a:avLst/>
              <a:gdLst/>
              <a:ahLst/>
              <a:cxnLst/>
              <a:rect l="l" t="t" r="r" b="b"/>
              <a:pathLst>
                <a:path w="19573" h="3495" extrusionOk="0">
                  <a:moveTo>
                    <a:pt x="14883" y="0"/>
                  </a:moveTo>
                  <a:cubicBezTo>
                    <a:pt x="14840" y="0"/>
                    <a:pt x="14796" y="2"/>
                    <a:pt x="14753" y="6"/>
                  </a:cubicBezTo>
                  <a:cubicBezTo>
                    <a:pt x="14622" y="6"/>
                    <a:pt x="14491" y="18"/>
                    <a:pt x="14348" y="18"/>
                  </a:cubicBezTo>
                  <a:cubicBezTo>
                    <a:pt x="14086" y="29"/>
                    <a:pt x="13812" y="41"/>
                    <a:pt x="13538" y="53"/>
                  </a:cubicBezTo>
                  <a:cubicBezTo>
                    <a:pt x="13264" y="77"/>
                    <a:pt x="12990" y="101"/>
                    <a:pt x="12717" y="125"/>
                  </a:cubicBezTo>
                  <a:cubicBezTo>
                    <a:pt x="12169" y="172"/>
                    <a:pt x="11621" y="256"/>
                    <a:pt x="11097" y="315"/>
                  </a:cubicBezTo>
                  <a:cubicBezTo>
                    <a:pt x="10573" y="387"/>
                    <a:pt x="10061" y="470"/>
                    <a:pt x="9597" y="553"/>
                  </a:cubicBezTo>
                  <a:cubicBezTo>
                    <a:pt x="7716" y="899"/>
                    <a:pt x="5358" y="1518"/>
                    <a:pt x="3477" y="2042"/>
                  </a:cubicBezTo>
                  <a:cubicBezTo>
                    <a:pt x="2537" y="2292"/>
                    <a:pt x="1715" y="2518"/>
                    <a:pt x="1132" y="2685"/>
                  </a:cubicBezTo>
                  <a:cubicBezTo>
                    <a:pt x="536" y="2839"/>
                    <a:pt x="179" y="2935"/>
                    <a:pt x="179" y="2935"/>
                  </a:cubicBezTo>
                  <a:cubicBezTo>
                    <a:pt x="1" y="3018"/>
                    <a:pt x="96" y="3482"/>
                    <a:pt x="298" y="3494"/>
                  </a:cubicBezTo>
                  <a:cubicBezTo>
                    <a:pt x="298" y="3494"/>
                    <a:pt x="667" y="3435"/>
                    <a:pt x="1275" y="3327"/>
                  </a:cubicBezTo>
                  <a:cubicBezTo>
                    <a:pt x="1870" y="3208"/>
                    <a:pt x="2715" y="3042"/>
                    <a:pt x="3668" y="2851"/>
                  </a:cubicBezTo>
                  <a:cubicBezTo>
                    <a:pt x="5585" y="2470"/>
                    <a:pt x="7942" y="1982"/>
                    <a:pt x="9800" y="1649"/>
                  </a:cubicBezTo>
                  <a:cubicBezTo>
                    <a:pt x="11645" y="1292"/>
                    <a:pt x="14002" y="922"/>
                    <a:pt x="15919" y="839"/>
                  </a:cubicBezTo>
                  <a:cubicBezTo>
                    <a:pt x="16038" y="833"/>
                    <a:pt x="16154" y="833"/>
                    <a:pt x="16269" y="833"/>
                  </a:cubicBezTo>
                  <a:cubicBezTo>
                    <a:pt x="16384" y="833"/>
                    <a:pt x="16497" y="833"/>
                    <a:pt x="16610" y="827"/>
                  </a:cubicBezTo>
                  <a:lnTo>
                    <a:pt x="17253" y="827"/>
                  </a:lnTo>
                  <a:cubicBezTo>
                    <a:pt x="17646" y="851"/>
                    <a:pt x="18015" y="875"/>
                    <a:pt x="18312" y="887"/>
                  </a:cubicBezTo>
                  <a:cubicBezTo>
                    <a:pt x="18896" y="970"/>
                    <a:pt x="19253" y="1018"/>
                    <a:pt x="19253" y="1018"/>
                  </a:cubicBezTo>
                  <a:cubicBezTo>
                    <a:pt x="19255" y="1018"/>
                    <a:pt x="19257" y="1018"/>
                    <a:pt x="19259" y="1018"/>
                  </a:cubicBezTo>
                  <a:cubicBezTo>
                    <a:pt x="19446" y="1018"/>
                    <a:pt x="19572" y="505"/>
                    <a:pt x="19372" y="458"/>
                  </a:cubicBezTo>
                  <a:cubicBezTo>
                    <a:pt x="19372" y="458"/>
                    <a:pt x="19015" y="375"/>
                    <a:pt x="18396" y="244"/>
                  </a:cubicBezTo>
                  <a:cubicBezTo>
                    <a:pt x="18086" y="196"/>
                    <a:pt x="17717" y="149"/>
                    <a:pt x="17300" y="89"/>
                  </a:cubicBezTo>
                  <a:cubicBezTo>
                    <a:pt x="17086" y="77"/>
                    <a:pt x="16860" y="65"/>
                    <a:pt x="16634" y="41"/>
                  </a:cubicBezTo>
                  <a:cubicBezTo>
                    <a:pt x="16407" y="29"/>
                    <a:pt x="16157" y="6"/>
                    <a:pt x="15919" y="6"/>
                  </a:cubicBezTo>
                  <a:lnTo>
                    <a:pt x="15145" y="6"/>
                  </a:lnTo>
                  <a:cubicBezTo>
                    <a:pt x="15058" y="6"/>
                    <a:pt x="14971" y="0"/>
                    <a:pt x="14883"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2525000" y="1956025"/>
              <a:ext cx="2631025" cy="2630700"/>
            </a:xfrm>
            <a:custGeom>
              <a:avLst/>
              <a:gdLst/>
              <a:ahLst/>
              <a:cxnLst/>
              <a:rect l="l" t="t" r="r" b="b"/>
              <a:pathLst>
                <a:path w="105241" h="105228" extrusionOk="0">
                  <a:moveTo>
                    <a:pt x="52614" y="1"/>
                  </a:moveTo>
                  <a:cubicBezTo>
                    <a:pt x="23563" y="1"/>
                    <a:pt x="1" y="23551"/>
                    <a:pt x="1" y="52614"/>
                  </a:cubicBezTo>
                  <a:cubicBezTo>
                    <a:pt x="1" y="81677"/>
                    <a:pt x="23563" y="105228"/>
                    <a:pt x="52614" y="105228"/>
                  </a:cubicBezTo>
                  <a:cubicBezTo>
                    <a:pt x="81678" y="105228"/>
                    <a:pt x="105240" y="81677"/>
                    <a:pt x="105240" y="52614"/>
                  </a:cubicBezTo>
                  <a:cubicBezTo>
                    <a:pt x="105240" y="23551"/>
                    <a:pt x="81678" y="1"/>
                    <a:pt x="52614"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4178175" y="4397625"/>
              <a:ext cx="88750" cy="32875"/>
            </a:xfrm>
            <a:custGeom>
              <a:avLst/>
              <a:gdLst/>
              <a:ahLst/>
              <a:cxnLst/>
              <a:rect l="l" t="t" r="r" b="b"/>
              <a:pathLst>
                <a:path w="3550" h="1315" extrusionOk="0">
                  <a:moveTo>
                    <a:pt x="1702" y="1"/>
                  </a:moveTo>
                  <a:cubicBezTo>
                    <a:pt x="1127" y="1"/>
                    <a:pt x="621" y="113"/>
                    <a:pt x="251" y="694"/>
                  </a:cubicBezTo>
                  <a:cubicBezTo>
                    <a:pt x="0" y="1204"/>
                    <a:pt x="466" y="1315"/>
                    <a:pt x="914" y="1315"/>
                  </a:cubicBezTo>
                  <a:cubicBezTo>
                    <a:pt x="1104" y="1315"/>
                    <a:pt x="1290" y="1295"/>
                    <a:pt x="1418" y="1277"/>
                  </a:cubicBezTo>
                  <a:cubicBezTo>
                    <a:pt x="1763" y="1230"/>
                    <a:pt x="3549" y="920"/>
                    <a:pt x="3442" y="301"/>
                  </a:cubicBezTo>
                  <a:cubicBezTo>
                    <a:pt x="3393" y="56"/>
                    <a:pt x="3004" y="24"/>
                    <a:pt x="2687" y="24"/>
                  </a:cubicBezTo>
                  <a:cubicBezTo>
                    <a:pt x="2572" y="24"/>
                    <a:pt x="2466" y="28"/>
                    <a:pt x="2390" y="28"/>
                  </a:cubicBezTo>
                  <a:cubicBezTo>
                    <a:pt x="2369" y="28"/>
                    <a:pt x="2351" y="28"/>
                    <a:pt x="2335" y="27"/>
                  </a:cubicBezTo>
                  <a:cubicBezTo>
                    <a:pt x="2117" y="15"/>
                    <a:pt x="1905" y="1"/>
                    <a:pt x="1702"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a:off x="3759975" y="2855825"/>
              <a:ext cx="289350" cy="91800"/>
            </a:xfrm>
            <a:custGeom>
              <a:avLst/>
              <a:gdLst/>
              <a:ahLst/>
              <a:cxnLst/>
              <a:rect l="l" t="t" r="r" b="b"/>
              <a:pathLst>
                <a:path w="11574" h="3672" extrusionOk="0">
                  <a:moveTo>
                    <a:pt x="3129" y="1"/>
                  </a:moveTo>
                  <a:cubicBezTo>
                    <a:pt x="2199" y="1"/>
                    <a:pt x="1385" y="597"/>
                    <a:pt x="453" y="715"/>
                  </a:cubicBezTo>
                  <a:cubicBezTo>
                    <a:pt x="440" y="712"/>
                    <a:pt x="429" y="711"/>
                    <a:pt x="417" y="711"/>
                  </a:cubicBezTo>
                  <a:cubicBezTo>
                    <a:pt x="386" y="711"/>
                    <a:pt x="357" y="722"/>
                    <a:pt x="322" y="739"/>
                  </a:cubicBezTo>
                  <a:cubicBezTo>
                    <a:pt x="179" y="858"/>
                    <a:pt x="156" y="870"/>
                    <a:pt x="60" y="1049"/>
                  </a:cubicBezTo>
                  <a:cubicBezTo>
                    <a:pt x="1" y="1156"/>
                    <a:pt x="60" y="1275"/>
                    <a:pt x="179" y="1323"/>
                  </a:cubicBezTo>
                  <a:cubicBezTo>
                    <a:pt x="409" y="1413"/>
                    <a:pt x="616" y="1449"/>
                    <a:pt x="810" y="1449"/>
                  </a:cubicBezTo>
                  <a:cubicBezTo>
                    <a:pt x="1551" y="1449"/>
                    <a:pt x="2099" y="929"/>
                    <a:pt x="2944" y="929"/>
                  </a:cubicBezTo>
                  <a:cubicBezTo>
                    <a:pt x="2959" y="929"/>
                    <a:pt x="2974" y="929"/>
                    <a:pt x="2989" y="930"/>
                  </a:cubicBezTo>
                  <a:cubicBezTo>
                    <a:pt x="3882" y="954"/>
                    <a:pt x="4299" y="1680"/>
                    <a:pt x="5073" y="1870"/>
                  </a:cubicBezTo>
                  <a:cubicBezTo>
                    <a:pt x="5799" y="2061"/>
                    <a:pt x="6180" y="1989"/>
                    <a:pt x="6835" y="2478"/>
                  </a:cubicBezTo>
                  <a:cubicBezTo>
                    <a:pt x="7085" y="2668"/>
                    <a:pt x="8097" y="2894"/>
                    <a:pt x="7526" y="3347"/>
                  </a:cubicBezTo>
                  <a:cubicBezTo>
                    <a:pt x="7395" y="3454"/>
                    <a:pt x="7514" y="3668"/>
                    <a:pt x="7656" y="3668"/>
                  </a:cubicBezTo>
                  <a:cubicBezTo>
                    <a:pt x="7787" y="3670"/>
                    <a:pt x="7930" y="3671"/>
                    <a:pt x="8083" y="3671"/>
                  </a:cubicBezTo>
                  <a:cubicBezTo>
                    <a:pt x="9172" y="3671"/>
                    <a:pt x="10737" y="3597"/>
                    <a:pt x="11478" y="2918"/>
                  </a:cubicBezTo>
                  <a:cubicBezTo>
                    <a:pt x="11574" y="2823"/>
                    <a:pt x="11538" y="2680"/>
                    <a:pt x="11443" y="2620"/>
                  </a:cubicBezTo>
                  <a:cubicBezTo>
                    <a:pt x="10109" y="1704"/>
                    <a:pt x="8002" y="1608"/>
                    <a:pt x="6442" y="1120"/>
                  </a:cubicBezTo>
                  <a:cubicBezTo>
                    <a:pt x="5454" y="811"/>
                    <a:pt x="4216" y="25"/>
                    <a:pt x="3156" y="1"/>
                  </a:cubicBezTo>
                  <a:cubicBezTo>
                    <a:pt x="3147" y="1"/>
                    <a:pt x="3138" y="1"/>
                    <a:pt x="312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3922500" y="2967700"/>
              <a:ext cx="77800" cy="27925"/>
            </a:xfrm>
            <a:custGeom>
              <a:avLst/>
              <a:gdLst/>
              <a:ahLst/>
              <a:cxnLst/>
              <a:rect l="l" t="t" r="r" b="b"/>
              <a:pathLst>
                <a:path w="3112" h="1117" extrusionOk="0">
                  <a:moveTo>
                    <a:pt x="337" y="0"/>
                  </a:moveTo>
                  <a:cubicBezTo>
                    <a:pt x="283" y="0"/>
                    <a:pt x="230" y="15"/>
                    <a:pt x="179" y="50"/>
                  </a:cubicBezTo>
                  <a:cubicBezTo>
                    <a:pt x="1" y="181"/>
                    <a:pt x="1" y="491"/>
                    <a:pt x="108" y="658"/>
                  </a:cubicBezTo>
                  <a:cubicBezTo>
                    <a:pt x="251" y="884"/>
                    <a:pt x="560" y="920"/>
                    <a:pt x="798" y="943"/>
                  </a:cubicBezTo>
                  <a:cubicBezTo>
                    <a:pt x="1203" y="979"/>
                    <a:pt x="1560" y="955"/>
                    <a:pt x="1965" y="1074"/>
                  </a:cubicBezTo>
                  <a:cubicBezTo>
                    <a:pt x="2048" y="1100"/>
                    <a:pt x="2176" y="1117"/>
                    <a:pt x="2312" y="1117"/>
                  </a:cubicBezTo>
                  <a:cubicBezTo>
                    <a:pt x="2680" y="1117"/>
                    <a:pt x="3111" y="992"/>
                    <a:pt x="2894" y="574"/>
                  </a:cubicBezTo>
                  <a:cubicBezTo>
                    <a:pt x="2751" y="312"/>
                    <a:pt x="2358" y="158"/>
                    <a:pt x="2084" y="98"/>
                  </a:cubicBezTo>
                  <a:cubicBezTo>
                    <a:pt x="2031" y="88"/>
                    <a:pt x="1979" y="83"/>
                    <a:pt x="1928" y="83"/>
                  </a:cubicBezTo>
                  <a:cubicBezTo>
                    <a:pt x="1607" y="83"/>
                    <a:pt x="1327" y="261"/>
                    <a:pt x="1025" y="261"/>
                  </a:cubicBezTo>
                  <a:cubicBezTo>
                    <a:pt x="989" y="261"/>
                    <a:pt x="954" y="258"/>
                    <a:pt x="917" y="253"/>
                  </a:cubicBezTo>
                  <a:cubicBezTo>
                    <a:pt x="749" y="197"/>
                    <a:pt x="536" y="0"/>
                    <a:pt x="337"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a:off x="4042750" y="2932100"/>
              <a:ext cx="156725" cy="70025"/>
            </a:xfrm>
            <a:custGeom>
              <a:avLst/>
              <a:gdLst/>
              <a:ahLst/>
              <a:cxnLst/>
              <a:rect l="l" t="t" r="r" b="b"/>
              <a:pathLst>
                <a:path w="6269" h="2801" extrusionOk="0">
                  <a:moveTo>
                    <a:pt x="1479" y="1"/>
                  </a:moveTo>
                  <a:cubicBezTo>
                    <a:pt x="1168" y="1"/>
                    <a:pt x="881" y="65"/>
                    <a:pt x="656" y="236"/>
                  </a:cubicBezTo>
                  <a:cubicBezTo>
                    <a:pt x="644" y="248"/>
                    <a:pt x="632" y="260"/>
                    <a:pt x="620" y="272"/>
                  </a:cubicBezTo>
                  <a:cubicBezTo>
                    <a:pt x="572" y="331"/>
                    <a:pt x="536" y="415"/>
                    <a:pt x="584" y="498"/>
                  </a:cubicBezTo>
                  <a:cubicBezTo>
                    <a:pt x="763" y="820"/>
                    <a:pt x="2037" y="1177"/>
                    <a:pt x="2013" y="1462"/>
                  </a:cubicBezTo>
                  <a:cubicBezTo>
                    <a:pt x="2013" y="1441"/>
                    <a:pt x="1814" y="1427"/>
                    <a:pt x="1543" y="1427"/>
                  </a:cubicBezTo>
                  <a:cubicBezTo>
                    <a:pt x="1059" y="1427"/>
                    <a:pt x="346" y="1471"/>
                    <a:pt x="132" y="1593"/>
                  </a:cubicBezTo>
                  <a:cubicBezTo>
                    <a:pt x="25" y="1641"/>
                    <a:pt x="1" y="1808"/>
                    <a:pt x="84" y="1891"/>
                  </a:cubicBezTo>
                  <a:cubicBezTo>
                    <a:pt x="358" y="2129"/>
                    <a:pt x="739" y="2153"/>
                    <a:pt x="1084" y="2189"/>
                  </a:cubicBezTo>
                  <a:cubicBezTo>
                    <a:pt x="1117" y="2191"/>
                    <a:pt x="1150" y="2192"/>
                    <a:pt x="1185" y="2192"/>
                  </a:cubicBezTo>
                  <a:cubicBezTo>
                    <a:pt x="1376" y="2192"/>
                    <a:pt x="1598" y="2160"/>
                    <a:pt x="1803" y="2160"/>
                  </a:cubicBezTo>
                  <a:cubicBezTo>
                    <a:pt x="1917" y="2160"/>
                    <a:pt x="2025" y="2170"/>
                    <a:pt x="2120" y="2201"/>
                  </a:cubicBezTo>
                  <a:cubicBezTo>
                    <a:pt x="2239" y="2236"/>
                    <a:pt x="2620" y="2713"/>
                    <a:pt x="2787" y="2748"/>
                  </a:cubicBezTo>
                  <a:cubicBezTo>
                    <a:pt x="2924" y="2783"/>
                    <a:pt x="2968" y="2801"/>
                    <a:pt x="3008" y="2801"/>
                  </a:cubicBezTo>
                  <a:cubicBezTo>
                    <a:pt x="3052" y="2801"/>
                    <a:pt x="3091" y="2780"/>
                    <a:pt x="3239" y="2736"/>
                  </a:cubicBezTo>
                  <a:cubicBezTo>
                    <a:pt x="3891" y="2553"/>
                    <a:pt x="2687" y="2151"/>
                    <a:pt x="4035" y="2151"/>
                  </a:cubicBezTo>
                  <a:cubicBezTo>
                    <a:pt x="4091" y="2151"/>
                    <a:pt x="4151" y="2152"/>
                    <a:pt x="4216" y="2153"/>
                  </a:cubicBezTo>
                  <a:cubicBezTo>
                    <a:pt x="4404" y="2153"/>
                    <a:pt x="4531" y="2298"/>
                    <a:pt x="4712" y="2298"/>
                  </a:cubicBezTo>
                  <a:cubicBezTo>
                    <a:pt x="4725" y="2298"/>
                    <a:pt x="4738" y="2298"/>
                    <a:pt x="4751" y="2296"/>
                  </a:cubicBezTo>
                  <a:cubicBezTo>
                    <a:pt x="4823" y="2296"/>
                    <a:pt x="4918" y="2248"/>
                    <a:pt x="4930" y="2165"/>
                  </a:cubicBezTo>
                  <a:cubicBezTo>
                    <a:pt x="4988" y="1789"/>
                    <a:pt x="5359" y="1686"/>
                    <a:pt x="5719" y="1686"/>
                  </a:cubicBezTo>
                  <a:cubicBezTo>
                    <a:pt x="5803" y="1686"/>
                    <a:pt x="5887" y="1692"/>
                    <a:pt x="5966" y="1701"/>
                  </a:cubicBezTo>
                  <a:cubicBezTo>
                    <a:pt x="5977" y="1702"/>
                    <a:pt x="5989" y="1703"/>
                    <a:pt x="6000" y="1703"/>
                  </a:cubicBezTo>
                  <a:cubicBezTo>
                    <a:pt x="6142" y="1703"/>
                    <a:pt x="6268" y="1570"/>
                    <a:pt x="6180" y="1427"/>
                  </a:cubicBezTo>
                  <a:cubicBezTo>
                    <a:pt x="5668" y="570"/>
                    <a:pt x="4335" y="736"/>
                    <a:pt x="3537" y="498"/>
                  </a:cubicBezTo>
                  <a:cubicBezTo>
                    <a:pt x="3016" y="333"/>
                    <a:pt x="2185" y="1"/>
                    <a:pt x="147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4212125" y="2968325"/>
              <a:ext cx="65725" cy="32225"/>
            </a:xfrm>
            <a:custGeom>
              <a:avLst/>
              <a:gdLst/>
              <a:ahLst/>
              <a:cxnLst/>
              <a:rect l="l" t="t" r="r" b="b"/>
              <a:pathLst>
                <a:path w="2629" h="1289" extrusionOk="0">
                  <a:moveTo>
                    <a:pt x="1267" y="1"/>
                  </a:moveTo>
                  <a:cubicBezTo>
                    <a:pt x="1051" y="1"/>
                    <a:pt x="840" y="31"/>
                    <a:pt x="667" y="85"/>
                  </a:cubicBezTo>
                  <a:cubicBezTo>
                    <a:pt x="298" y="204"/>
                    <a:pt x="0" y="549"/>
                    <a:pt x="477" y="775"/>
                  </a:cubicBezTo>
                  <a:cubicBezTo>
                    <a:pt x="786" y="918"/>
                    <a:pt x="1143" y="1002"/>
                    <a:pt x="1477" y="1109"/>
                  </a:cubicBezTo>
                  <a:cubicBezTo>
                    <a:pt x="1679" y="1180"/>
                    <a:pt x="1905" y="1276"/>
                    <a:pt x="2132" y="1287"/>
                  </a:cubicBezTo>
                  <a:cubicBezTo>
                    <a:pt x="2142" y="1288"/>
                    <a:pt x="2151" y="1288"/>
                    <a:pt x="2161" y="1288"/>
                  </a:cubicBezTo>
                  <a:cubicBezTo>
                    <a:pt x="2629" y="1288"/>
                    <a:pt x="2556" y="722"/>
                    <a:pt x="2370" y="418"/>
                  </a:cubicBezTo>
                  <a:cubicBezTo>
                    <a:pt x="2370" y="406"/>
                    <a:pt x="2358" y="406"/>
                    <a:pt x="2358" y="394"/>
                  </a:cubicBezTo>
                  <a:cubicBezTo>
                    <a:pt x="2346" y="394"/>
                    <a:pt x="2346" y="383"/>
                    <a:pt x="2346" y="383"/>
                  </a:cubicBezTo>
                  <a:cubicBezTo>
                    <a:pt x="2105" y="110"/>
                    <a:pt x="1675" y="1"/>
                    <a:pt x="126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3918025" y="2797925"/>
              <a:ext cx="53625" cy="58200"/>
            </a:xfrm>
            <a:custGeom>
              <a:avLst/>
              <a:gdLst/>
              <a:ahLst/>
              <a:cxnLst/>
              <a:rect l="l" t="t" r="r" b="b"/>
              <a:pathLst>
                <a:path w="2145" h="2328" extrusionOk="0">
                  <a:moveTo>
                    <a:pt x="502" y="0"/>
                  </a:moveTo>
                  <a:cubicBezTo>
                    <a:pt x="471" y="0"/>
                    <a:pt x="436" y="8"/>
                    <a:pt x="406" y="31"/>
                  </a:cubicBezTo>
                  <a:cubicBezTo>
                    <a:pt x="1" y="269"/>
                    <a:pt x="191" y="1043"/>
                    <a:pt x="322" y="1388"/>
                  </a:cubicBezTo>
                  <a:cubicBezTo>
                    <a:pt x="476" y="1817"/>
                    <a:pt x="915" y="2328"/>
                    <a:pt x="1413" y="2328"/>
                  </a:cubicBezTo>
                  <a:cubicBezTo>
                    <a:pt x="1454" y="2328"/>
                    <a:pt x="1495" y="2324"/>
                    <a:pt x="1537" y="2317"/>
                  </a:cubicBezTo>
                  <a:cubicBezTo>
                    <a:pt x="2144" y="2210"/>
                    <a:pt x="1632" y="1424"/>
                    <a:pt x="1477" y="1150"/>
                  </a:cubicBezTo>
                  <a:cubicBezTo>
                    <a:pt x="1323" y="853"/>
                    <a:pt x="977" y="43"/>
                    <a:pt x="549" y="7"/>
                  </a:cubicBezTo>
                  <a:cubicBezTo>
                    <a:pt x="536" y="3"/>
                    <a:pt x="519" y="0"/>
                    <a:pt x="50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3800175" y="2889750"/>
              <a:ext cx="37525" cy="28300"/>
            </a:xfrm>
            <a:custGeom>
              <a:avLst/>
              <a:gdLst/>
              <a:ahLst/>
              <a:cxnLst/>
              <a:rect l="l" t="t" r="r" b="b"/>
              <a:pathLst>
                <a:path w="1501" h="1132" extrusionOk="0">
                  <a:moveTo>
                    <a:pt x="721" y="0"/>
                  </a:moveTo>
                  <a:cubicBezTo>
                    <a:pt x="418" y="0"/>
                    <a:pt x="117" y="126"/>
                    <a:pt x="12" y="382"/>
                  </a:cubicBezTo>
                  <a:cubicBezTo>
                    <a:pt x="0" y="430"/>
                    <a:pt x="0" y="454"/>
                    <a:pt x="12" y="489"/>
                  </a:cubicBezTo>
                  <a:cubicBezTo>
                    <a:pt x="12" y="811"/>
                    <a:pt x="393" y="1073"/>
                    <a:pt x="667" y="1121"/>
                  </a:cubicBezTo>
                  <a:cubicBezTo>
                    <a:pt x="707" y="1128"/>
                    <a:pt x="750" y="1131"/>
                    <a:pt x="793" y="1131"/>
                  </a:cubicBezTo>
                  <a:cubicBezTo>
                    <a:pt x="1113" y="1131"/>
                    <a:pt x="1500" y="942"/>
                    <a:pt x="1500" y="597"/>
                  </a:cubicBezTo>
                  <a:cubicBezTo>
                    <a:pt x="1500" y="203"/>
                    <a:pt x="1108" y="0"/>
                    <a:pt x="72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4054075" y="2895650"/>
              <a:ext cx="42875" cy="32800"/>
            </a:xfrm>
            <a:custGeom>
              <a:avLst/>
              <a:gdLst/>
              <a:ahLst/>
              <a:cxnLst/>
              <a:rect l="l" t="t" r="r" b="b"/>
              <a:pathLst>
                <a:path w="1715" h="1312" extrusionOk="0">
                  <a:moveTo>
                    <a:pt x="797" y="1"/>
                  </a:moveTo>
                  <a:cubicBezTo>
                    <a:pt x="716" y="1"/>
                    <a:pt x="636" y="13"/>
                    <a:pt x="560" y="39"/>
                  </a:cubicBezTo>
                  <a:cubicBezTo>
                    <a:pt x="560" y="39"/>
                    <a:pt x="548" y="51"/>
                    <a:pt x="548" y="51"/>
                  </a:cubicBezTo>
                  <a:lnTo>
                    <a:pt x="512" y="51"/>
                  </a:lnTo>
                  <a:cubicBezTo>
                    <a:pt x="179" y="230"/>
                    <a:pt x="0" y="646"/>
                    <a:pt x="238" y="980"/>
                  </a:cubicBezTo>
                  <a:cubicBezTo>
                    <a:pt x="388" y="1191"/>
                    <a:pt x="649" y="1311"/>
                    <a:pt x="904" y="1311"/>
                  </a:cubicBezTo>
                  <a:cubicBezTo>
                    <a:pt x="994" y="1311"/>
                    <a:pt x="1083" y="1296"/>
                    <a:pt x="1167" y="1266"/>
                  </a:cubicBezTo>
                  <a:cubicBezTo>
                    <a:pt x="1512" y="1135"/>
                    <a:pt x="1715" y="742"/>
                    <a:pt x="1524" y="396"/>
                  </a:cubicBezTo>
                  <a:cubicBezTo>
                    <a:pt x="1376" y="155"/>
                    <a:pt x="1082" y="1"/>
                    <a:pt x="79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3014650" y="1963250"/>
              <a:ext cx="1907400" cy="2504750"/>
            </a:xfrm>
            <a:custGeom>
              <a:avLst/>
              <a:gdLst/>
              <a:ahLst/>
              <a:cxnLst/>
              <a:rect l="l" t="t" r="r" b="b"/>
              <a:pathLst>
                <a:path w="76296" h="100190" extrusionOk="0">
                  <a:moveTo>
                    <a:pt x="35267" y="1963"/>
                  </a:moveTo>
                  <a:cubicBezTo>
                    <a:pt x="35411" y="1963"/>
                    <a:pt x="35575" y="1983"/>
                    <a:pt x="35791" y="2033"/>
                  </a:cubicBezTo>
                  <a:cubicBezTo>
                    <a:pt x="35606" y="2008"/>
                    <a:pt x="35431" y="1996"/>
                    <a:pt x="35255" y="1996"/>
                  </a:cubicBezTo>
                  <a:cubicBezTo>
                    <a:pt x="35103" y="1996"/>
                    <a:pt x="34951" y="2005"/>
                    <a:pt x="34791" y="2021"/>
                  </a:cubicBezTo>
                  <a:cubicBezTo>
                    <a:pt x="34886" y="1997"/>
                    <a:pt x="34981" y="1974"/>
                    <a:pt x="35088" y="1974"/>
                  </a:cubicBezTo>
                  <a:cubicBezTo>
                    <a:pt x="35146" y="1966"/>
                    <a:pt x="35205" y="1963"/>
                    <a:pt x="35267" y="1963"/>
                  </a:cubicBezTo>
                  <a:close/>
                  <a:moveTo>
                    <a:pt x="20348" y="1628"/>
                  </a:moveTo>
                  <a:cubicBezTo>
                    <a:pt x="19622" y="1771"/>
                    <a:pt x="18884" y="1938"/>
                    <a:pt x="18181" y="2117"/>
                  </a:cubicBezTo>
                  <a:cubicBezTo>
                    <a:pt x="18884" y="1926"/>
                    <a:pt x="19610" y="1759"/>
                    <a:pt x="20348" y="1628"/>
                  </a:cubicBezTo>
                  <a:close/>
                  <a:moveTo>
                    <a:pt x="42875" y="4486"/>
                  </a:moveTo>
                  <a:lnTo>
                    <a:pt x="42875" y="4486"/>
                  </a:lnTo>
                  <a:cubicBezTo>
                    <a:pt x="43030" y="4593"/>
                    <a:pt x="43173" y="4712"/>
                    <a:pt x="43280" y="4855"/>
                  </a:cubicBezTo>
                  <a:cubicBezTo>
                    <a:pt x="43065" y="4676"/>
                    <a:pt x="43054" y="4629"/>
                    <a:pt x="42875" y="4486"/>
                  </a:cubicBezTo>
                  <a:close/>
                  <a:moveTo>
                    <a:pt x="15872" y="4236"/>
                  </a:moveTo>
                  <a:cubicBezTo>
                    <a:pt x="15860" y="4283"/>
                    <a:pt x="15872" y="4331"/>
                    <a:pt x="15895" y="4379"/>
                  </a:cubicBezTo>
                  <a:cubicBezTo>
                    <a:pt x="16055" y="4720"/>
                    <a:pt x="16185" y="4819"/>
                    <a:pt x="16320" y="4819"/>
                  </a:cubicBezTo>
                  <a:cubicBezTo>
                    <a:pt x="16507" y="4819"/>
                    <a:pt x="16705" y="4632"/>
                    <a:pt x="17007" y="4632"/>
                  </a:cubicBezTo>
                  <a:cubicBezTo>
                    <a:pt x="17075" y="4632"/>
                    <a:pt x="17149" y="4641"/>
                    <a:pt x="17229" y="4664"/>
                  </a:cubicBezTo>
                  <a:cubicBezTo>
                    <a:pt x="17372" y="4712"/>
                    <a:pt x="17419" y="4843"/>
                    <a:pt x="17515" y="4986"/>
                  </a:cubicBezTo>
                  <a:cubicBezTo>
                    <a:pt x="16748" y="4865"/>
                    <a:pt x="15969" y="4778"/>
                    <a:pt x="15177" y="4778"/>
                  </a:cubicBezTo>
                  <a:cubicBezTo>
                    <a:pt x="14640" y="4778"/>
                    <a:pt x="14098" y="4818"/>
                    <a:pt x="13550" y="4915"/>
                  </a:cubicBezTo>
                  <a:cubicBezTo>
                    <a:pt x="13193" y="4974"/>
                    <a:pt x="12943" y="5081"/>
                    <a:pt x="12597" y="5176"/>
                  </a:cubicBezTo>
                  <a:cubicBezTo>
                    <a:pt x="12323" y="5248"/>
                    <a:pt x="12026" y="5260"/>
                    <a:pt x="11728" y="5284"/>
                  </a:cubicBezTo>
                  <a:cubicBezTo>
                    <a:pt x="11835" y="5272"/>
                    <a:pt x="11931" y="5260"/>
                    <a:pt x="12038" y="5236"/>
                  </a:cubicBezTo>
                  <a:cubicBezTo>
                    <a:pt x="13205" y="4986"/>
                    <a:pt x="14395" y="4700"/>
                    <a:pt x="15514" y="4343"/>
                  </a:cubicBezTo>
                  <a:cubicBezTo>
                    <a:pt x="15550" y="4343"/>
                    <a:pt x="15693" y="4295"/>
                    <a:pt x="15872" y="4236"/>
                  </a:cubicBezTo>
                  <a:close/>
                  <a:moveTo>
                    <a:pt x="14645" y="6069"/>
                  </a:moveTo>
                  <a:cubicBezTo>
                    <a:pt x="14752" y="6069"/>
                    <a:pt x="14860" y="6081"/>
                    <a:pt x="14967" y="6081"/>
                  </a:cubicBezTo>
                  <a:cubicBezTo>
                    <a:pt x="15050" y="6093"/>
                    <a:pt x="15121" y="6105"/>
                    <a:pt x="15205" y="6117"/>
                  </a:cubicBezTo>
                  <a:cubicBezTo>
                    <a:pt x="15324" y="6141"/>
                    <a:pt x="15348" y="6153"/>
                    <a:pt x="15276" y="6153"/>
                  </a:cubicBezTo>
                  <a:cubicBezTo>
                    <a:pt x="15169" y="6308"/>
                    <a:pt x="14740" y="6450"/>
                    <a:pt x="14550" y="6522"/>
                  </a:cubicBezTo>
                  <a:cubicBezTo>
                    <a:pt x="14401" y="6583"/>
                    <a:pt x="14141" y="6709"/>
                    <a:pt x="13930" y="6709"/>
                  </a:cubicBezTo>
                  <a:cubicBezTo>
                    <a:pt x="13854" y="6709"/>
                    <a:pt x="13785" y="6693"/>
                    <a:pt x="13728" y="6653"/>
                  </a:cubicBezTo>
                  <a:cubicBezTo>
                    <a:pt x="13312" y="6355"/>
                    <a:pt x="13597" y="6248"/>
                    <a:pt x="13788" y="6188"/>
                  </a:cubicBezTo>
                  <a:cubicBezTo>
                    <a:pt x="14062" y="6093"/>
                    <a:pt x="14359" y="6069"/>
                    <a:pt x="14645" y="6069"/>
                  </a:cubicBezTo>
                  <a:close/>
                  <a:moveTo>
                    <a:pt x="17995" y="7090"/>
                  </a:moveTo>
                  <a:cubicBezTo>
                    <a:pt x="18097" y="7090"/>
                    <a:pt x="18200" y="7099"/>
                    <a:pt x="18300" y="7117"/>
                  </a:cubicBezTo>
                  <a:cubicBezTo>
                    <a:pt x="18396" y="7141"/>
                    <a:pt x="18539" y="7153"/>
                    <a:pt x="18550" y="7272"/>
                  </a:cubicBezTo>
                  <a:cubicBezTo>
                    <a:pt x="18550" y="7367"/>
                    <a:pt x="18241" y="7546"/>
                    <a:pt x="18181" y="7570"/>
                  </a:cubicBezTo>
                  <a:cubicBezTo>
                    <a:pt x="17999" y="7670"/>
                    <a:pt x="17769" y="7749"/>
                    <a:pt x="17554" y="7749"/>
                  </a:cubicBezTo>
                  <a:cubicBezTo>
                    <a:pt x="17487" y="7749"/>
                    <a:pt x="17422" y="7741"/>
                    <a:pt x="17360" y="7724"/>
                  </a:cubicBezTo>
                  <a:cubicBezTo>
                    <a:pt x="17193" y="7689"/>
                    <a:pt x="16979" y="7582"/>
                    <a:pt x="17074" y="7403"/>
                  </a:cubicBezTo>
                  <a:cubicBezTo>
                    <a:pt x="17110" y="7331"/>
                    <a:pt x="17241" y="7284"/>
                    <a:pt x="17312" y="7248"/>
                  </a:cubicBezTo>
                  <a:cubicBezTo>
                    <a:pt x="17520" y="7140"/>
                    <a:pt x="17757" y="7090"/>
                    <a:pt x="17995" y="7090"/>
                  </a:cubicBezTo>
                  <a:close/>
                  <a:moveTo>
                    <a:pt x="54186" y="7879"/>
                  </a:moveTo>
                  <a:cubicBezTo>
                    <a:pt x="54186" y="7915"/>
                    <a:pt x="54186" y="7963"/>
                    <a:pt x="54186" y="8010"/>
                  </a:cubicBezTo>
                  <a:cubicBezTo>
                    <a:pt x="54186" y="8010"/>
                    <a:pt x="54174" y="7998"/>
                    <a:pt x="54174" y="7998"/>
                  </a:cubicBezTo>
                  <a:cubicBezTo>
                    <a:pt x="54162" y="7974"/>
                    <a:pt x="54150" y="7951"/>
                    <a:pt x="54138" y="7927"/>
                  </a:cubicBezTo>
                  <a:cubicBezTo>
                    <a:pt x="54162" y="7915"/>
                    <a:pt x="54174" y="7903"/>
                    <a:pt x="54186" y="7879"/>
                  </a:cubicBezTo>
                  <a:close/>
                  <a:moveTo>
                    <a:pt x="14696" y="8031"/>
                  </a:moveTo>
                  <a:cubicBezTo>
                    <a:pt x="14788" y="8031"/>
                    <a:pt x="14907" y="8057"/>
                    <a:pt x="14967" y="8117"/>
                  </a:cubicBezTo>
                  <a:cubicBezTo>
                    <a:pt x="15145" y="8272"/>
                    <a:pt x="14883" y="8415"/>
                    <a:pt x="14729" y="8439"/>
                  </a:cubicBezTo>
                  <a:cubicBezTo>
                    <a:pt x="14586" y="8427"/>
                    <a:pt x="14300" y="8332"/>
                    <a:pt x="14407" y="8153"/>
                  </a:cubicBezTo>
                  <a:cubicBezTo>
                    <a:pt x="14455" y="8082"/>
                    <a:pt x="14562" y="8046"/>
                    <a:pt x="14645" y="8034"/>
                  </a:cubicBezTo>
                  <a:cubicBezTo>
                    <a:pt x="14661" y="8032"/>
                    <a:pt x="14678" y="8031"/>
                    <a:pt x="14696" y="8031"/>
                  </a:cubicBezTo>
                  <a:close/>
                  <a:moveTo>
                    <a:pt x="21338" y="11827"/>
                  </a:moveTo>
                  <a:cubicBezTo>
                    <a:pt x="21591" y="11827"/>
                    <a:pt x="21895" y="12320"/>
                    <a:pt x="21956" y="12570"/>
                  </a:cubicBezTo>
                  <a:cubicBezTo>
                    <a:pt x="21979" y="12665"/>
                    <a:pt x="22015" y="12773"/>
                    <a:pt x="21991" y="12868"/>
                  </a:cubicBezTo>
                  <a:cubicBezTo>
                    <a:pt x="21961" y="12983"/>
                    <a:pt x="21890" y="13021"/>
                    <a:pt x="21806" y="13021"/>
                  </a:cubicBezTo>
                  <a:cubicBezTo>
                    <a:pt x="21726" y="13021"/>
                    <a:pt x="21632" y="12986"/>
                    <a:pt x="21551" y="12951"/>
                  </a:cubicBezTo>
                  <a:cubicBezTo>
                    <a:pt x="21229" y="12796"/>
                    <a:pt x="20991" y="12451"/>
                    <a:pt x="21086" y="12082"/>
                  </a:cubicBezTo>
                  <a:cubicBezTo>
                    <a:pt x="21152" y="11898"/>
                    <a:pt x="21241" y="11827"/>
                    <a:pt x="21338" y="11827"/>
                  </a:cubicBezTo>
                  <a:close/>
                  <a:moveTo>
                    <a:pt x="32862" y="12892"/>
                  </a:moveTo>
                  <a:lnTo>
                    <a:pt x="32862" y="12892"/>
                  </a:lnTo>
                  <a:cubicBezTo>
                    <a:pt x="32921" y="12963"/>
                    <a:pt x="32981" y="13023"/>
                    <a:pt x="33028" y="13082"/>
                  </a:cubicBezTo>
                  <a:cubicBezTo>
                    <a:pt x="33005" y="13070"/>
                    <a:pt x="32981" y="13058"/>
                    <a:pt x="32969" y="13046"/>
                  </a:cubicBezTo>
                  <a:cubicBezTo>
                    <a:pt x="32921" y="12999"/>
                    <a:pt x="32897" y="12963"/>
                    <a:pt x="32862" y="12892"/>
                  </a:cubicBezTo>
                  <a:close/>
                  <a:moveTo>
                    <a:pt x="28815" y="15080"/>
                  </a:moveTo>
                  <a:cubicBezTo>
                    <a:pt x="28943" y="15080"/>
                    <a:pt x="29073" y="15092"/>
                    <a:pt x="29207" y="15118"/>
                  </a:cubicBezTo>
                  <a:cubicBezTo>
                    <a:pt x="29659" y="15202"/>
                    <a:pt x="31469" y="15844"/>
                    <a:pt x="30135" y="16142"/>
                  </a:cubicBezTo>
                  <a:cubicBezTo>
                    <a:pt x="30077" y="16156"/>
                    <a:pt x="30013" y="16161"/>
                    <a:pt x="29945" y="16161"/>
                  </a:cubicBezTo>
                  <a:cubicBezTo>
                    <a:pt x="29668" y="16161"/>
                    <a:pt x="29331" y="16070"/>
                    <a:pt x="29066" y="16070"/>
                  </a:cubicBezTo>
                  <a:cubicBezTo>
                    <a:pt x="29053" y="16070"/>
                    <a:pt x="29040" y="16070"/>
                    <a:pt x="29028" y="16071"/>
                  </a:cubicBezTo>
                  <a:cubicBezTo>
                    <a:pt x="28103" y="16105"/>
                    <a:pt x="27188" y="16299"/>
                    <a:pt x="26274" y="16299"/>
                  </a:cubicBezTo>
                  <a:cubicBezTo>
                    <a:pt x="26224" y="16299"/>
                    <a:pt x="26173" y="16298"/>
                    <a:pt x="26123" y="16297"/>
                  </a:cubicBezTo>
                  <a:cubicBezTo>
                    <a:pt x="25985" y="16297"/>
                    <a:pt x="25769" y="16307"/>
                    <a:pt x="25577" y="16307"/>
                  </a:cubicBezTo>
                  <a:cubicBezTo>
                    <a:pt x="25208" y="16307"/>
                    <a:pt x="24931" y="16270"/>
                    <a:pt x="25480" y="16059"/>
                  </a:cubicBezTo>
                  <a:cubicBezTo>
                    <a:pt x="25873" y="15916"/>
                    <a:pt x="26290" y="15785"/>
                    <a:pt x="26694" y="15678"/>
                  </a:cubicBezTo>
                  <a:cubicBezTo>
                    <a:pt x="27424" y="15465"/>
                    <a:pt x="28084" y="15080"/>
                    <a:pt x="28815" y="15080"/>
                  </a:cubicBezTo>
                  <a:close/>
                  <a:moveTo>
                    <a:pt x="31750" y="18591"/>
                  </a:moveTo>
                  <a:lnTo>
                    <a:pt x="31750" y="18591"/>
                  </a:lnTo>
                  <a:cubicBezTo>
                    <a:pt x="31751" y="18592"/>
                    <a:pt x="31753" y="18593"/>
                    <a:pt x="31754" y="18595"/>
                  </a:cubicBezTo>
                  <a:cubicBezTo>
                    <a:pt x="31753" y="18594"/>
                    <a:pt x="31751" y="18592"/>
                    <a:pt x="31750" y="18591"/>
                  </a:cubicBezTo>
                  <a:close/>
                  <a:moveTo>
                    <a:pt x="37403" y="18124"/>
                  </a:moveTo>
                  <a:cubicBezTo>
                    <a:pt x="37414" y="18124"/>
                    <a:pt x="37424" y="18126"/>
                    <a:pt x="37434" y="18130"/>
                  </a:cubicBezTo>
                  <a:cubicBezTo>
                    <a:pt x="37529" y="18178"/>
                    <a:pt x="37529" y="18476"/>
                    <a:pt x="37481" y="18547"/>
                  </a:cubicBezTo>
                  <a:cubicBezTo>
                    <a:pt x="37420" y="18670"/>
                    <a:pt x="37303" y="18704"/>
                    <a:pt x="37174" y="18704"/>
                  </a:cubicBezTo>
                  <a:cubicBezTo>
                    <a:pt x="37027" y="18704"/>
                    <a:pt x="36863" y="18661"/>
                    <a:pt x="36743" y="18654"/>
                  </a:cubicBezTo>
                  <a:cubicBezTo>
                    <a:pt x="36720" y="18654"/>
                    <a:pt x="36697" y="18653"/>
                    <a:pt x="36674" y="18653"/>
                  </a:cubicBezTo>
                  <a:cubicBezTo>
                    <a:pt x="36448" y="18653"/>
                    <a:pt x="36229" y="18685"/>
                    <a:pt x="36010" y="18685"/>
                  </a:cubicBezTo>
                  <a:cubicBezTo>
                    <a:pt x="35886" y="18685"/>
                    <a:pt x="35762" y="18675"/>
                    <a:pt x="35636" y="18642"/>
                  </a:cubicBezTo>
                  <a:cubicBezTo>
                    <a:pt x="35564" y="18619"/>
                    <a:pt x="35505" y="18595"/>
                    <a:pt x="35445" y="18571"/>
                  </a:cubicBezTo>
                  <a:cubicBezTo>
                    <a:pt x="35648" y="18547"/>
                    <a:pt x="35862" y="18523"/>
                    <a:pt x="36065" y="18500"/>
                  </a:cubicBezTo>
                  <a:cubicBezTo>
                    <a:pt x="36457" y="18416"/>
                    <a:pt x="36874" y="18190"/>
                    <a:pt x="37267" y="18154"/>
                  </a:cubicBezTo>
                  <a:cubicBezTo>
                    <a:pt x="37305" y="18154"/>
                    <a:pt x="37359" y="18124"/>
                    <a:pt x="37403" y="18124"/>
                  </a:cubicBezTo>
                  <a:close/>
                  <a:moveTo>
                    <a:pt x="33379" y="16848"/>
                  </a:moveTo>
                  <a:cubicBezTo>
                    <a:pt x="33609" y="16848"/>
                    <a:pt x="33780" y="16998"/>
                    <a:pt x="33886" y="17297"/>
                  </a:cubicBezTo>
                  <a:cubicBezTo>
                    <a:pt x="34347" y="17615"/>
                    <a:pt x="34429" y="17774"/>
                    <a:pt x="34116" y="17774"/>
                  </a:cubicBezTo>
                  <a:cubicBezTo>
                    <a:pt x="34065" y="17774"/>
                    <a:pt x="34004" y="17770"/>
                    <a:pt x="33933" y="17761"/>
                  </a:cubicBezTo>
                  <a:cubicBezTo>
                    <a:pt x="33850" y="17821"/>
                    <a:pt x="33695" y="17797"/>
                    <a:pt x="33612" y="17845"/>
                  </a:cubicBezTo>
                  <a:cubicBezTo>
                    <a:pt x="33350" y="17988"/>
                    <a:pt x="33326" y="18107"/>
                    <a:pt x="33195" y="18369"/>
                  </a:cubicBezTo>
                  <a:cubicBezTo>
                    <a:pt x="33004" y="18735"/>
                    <a:pt x="32924" y="18861"/>
                    <a:pt x="32878" y="18861"/>
                  </a:cubicBezTo>
                  <a:cubicBezTo>
                    <a:pt x="32782" y="18861"/>
                    <a:pt x="32843" y="18290"/>
                    <a:pt x="32350" y="18226"/>
                  </a:cubicBezTo>
                  <a:cubicBezTo>
                    <a:pt x="32350" y="18226"/>
                    <a:pt x="31730" y="18436"/>
                    <a:pt x="31736" y="18562"/>
                  </a:cubicBezTo>
                  <a:lnTo>
                    <a:pt x="31736" y="18562"/>
                  </a:lnTo>
                  <a:cubicBezTo>
                    <a:pt x="31694" y="18404"/>
                    <a:pt x="31865" y="17804"/>
                    <a:pt x="31778" y="17630"/>
                  </a:cubicBezTo>
                  <a:cubicBezTo>
                    <a:pt x="31631" y="17305"/>
                    <a:pt x="31226" y="17183"/>
                    <a:pt x="30847" y="17183"/>
                  </a:cubicBezTo>
                  <a:cubicBezTo>
                    <a:pt x="30795" y="17183"/>
                    <a:pt x="30744" y="17186"/>
                    <a:pt x="30695" y="17190"/>
                  </a:cubicBezTo>
                  <a:cubicBezTo>
                    <a:pt x="31493" y="17071"/>
                    <a:pt x="32302" y="16987"/>
                    <a:pt x="33112" y="16904"/>
                  </a:cubicBezTo>
                  <a:cubicBezTo>
                    <a:pt x="33208" y="16867"/>
                    <a:pt x="33297" y="16848"/>
                    <a:pt x="33379" y="16848"/>
                  </a:cubicBezTo>
                  <a:close/>
                  <a:moveTo>
                    <a:pt x="30457" y="17214"/>
                  </a:moveTo>
                  <a:cubicBezTo>
                    <a:pt x="30421" y="17226"/>
                    <a:pt x="30385" y="17237"/>
                    <a:pt x="30350" y="17249"/>
                  </a:cubicBezTo>
                  <a:cubicBezTo>
                    <a:pt x="29849" y="17392"/>
                    <a:pt x="29302" y="18011"/>
                    <a:pt x="29242" y="18535"/>
                  </a:cubicBezTo>
                  <a:cubicBezTo>
                    <a:pt x="29195" y="19000"/>
                    <a:pt x="29457" y="19011"/>
                    <a:pt x="29528" y="19381"/>
                  </a:cubicBezTo>
                  <a:cubicBezTo>
                    <a:pt x="29599" y="19726"/>
                    <a:pt x="29814" y="19476"/>
                    <a:pt x="29361" y="19845"/>
                  </a:cubicBezTo>
                  <a:cubicBezTo>
                    <a:pt x="29254" y="19916"/>
                    <a:pt x="29159" y="20000"/>
                    <a:pt x="29064" y="20071"/>
                  </a:cubicBezTo>
                  <a:cubicBezTo>
                    <a:pt x="28768" y="19740"/>
                    <a:pt x="28461" y="19410"/>
                    <a:pt x="28154" y="19079"/>
                  </a:cubicBezTo>
                  <a:lnTo>
                    <a:pt x="28154" y="19079"/>
                  </a:lnTo>
                  <a:cubicBezTo>
                    <a:pt x="28203" y="19039"/>
                    <a:pt x="28375" y="17640"/>
                    <a:pt x="28351" y="17640"/>
                  </a:cubicBezTo>
                  <a:lnTo>
                    <a:pt x="28351" y="17640"/>
                  </a:lnTo>
                  <a:cubicBezTo>
                    <a:pt x="28351" y="17640"/>
                    <a:pt x="28351" y="17640"/>
                    <a:pt x="28350" y="17641"/>
                  </a:cubicBezTo>
                  <a:lnTo>
                    <a:pt x="28350" y="17641"/>
                  </a:lnTo>
                  <a:cubicBezTo>
                    <a:pt x="28532" y="17345"/>
                    <a:pt x="29636" y="17345"/>
                    <a:pt x="29921" y="17297"/>
                  </a:cubicBezTo>
                  <a:cubicBezTo>
                    <a:pt x="30100" y="17261"/>
                    <a:pt x="30278" y="17249"/>
                    <a:pt x="30457" y="17214"/>
                  </a:cubicBezTo>
                  <a:close/>
                  <a:moveTo>
                    <a:pt x="35826" y="19535"/>
                  </a:moveTo>
                  <a:cubicBezTo>
                    <a:pt x="35600" y="19773"/>
                    <a:pt x="35064" y="20000"/>
                    <a:pt x="34874" y="20095"/>
                  </a:cubicBezTo>
                  <a:cubicBezTo>
                    <a:pt x="34421" y="20297"/>
                    <a:pt x="33933" y="20428"/>
                    <a:pt x="33445" y="20524"/>
                  </a:cubicBezTo>
                  <a:cubicBezTo>
                    <a:pt x="33153" y="20574"/>
                    <a:pt x="32853" y="20624"/>
                    <a:pt x="32551" y="20624"/>
                  </a:cubicBezTo>
                  <a:cubicBezTo>
                    <a:pt x="32496" y="20624"/>
                    <a:pt x="32441" y="20623"/>
                    <a:pt x="32386" y="20619"/>
                  </a:cubicBezTo>
                  <a:cubicBezTo>
                    <a:pt x="31862" y="20571"/>
                    <a:pt x="31624" y="20250"/>
                    <a:pt x="32386" y="20107"/>
                  </a:cubicBezTo>
                  <a:cubicBezTo>
                    <a:pt x="32647" y="20047"/>
                    <a:pt x="32897" y="20059"/>
                    <a:pt x="33159" y="19964"/>
                  </a:cubicBezTo>
                  <a:cubicBezTo>
                    <a:pt x="33481" y="19845"/>
                    <a:pt x="33719" y="19654"/>
                    <a:pt x="34076" y="19619"/>
                  </a:cubicBezTo>
                  <a:cubicBezTo>
                    <a:pt x="34150" y="19614"/>
                    <a:pt x="34224" y="19612"/>
                    <a:pt x="34300" y="19612"/>
                  </a:cubicBezTo>
                  <a:cubicBezTo>
                    <a:pt x="34551" y="19612"/>
                    <a:pt x="34814" y="19633"/>
                    <a:pt x="35068" y="19633"/>
                  </a:cubicBezTo>
                  <a:cubicBezTo>
                    <a:pt x="35111" y="19633"/>
                    <a:pt x="35153" y="19632"/>
                    <a:pt x="35195" y="19631"/>
                  </a:cubicBezTo>
                  <a:cubicBezTo>
                    <a:pt x="35267" y="19619"/>
                    <a:pt x="35612" y="19559"/>
                    <a:pt x="35826" y="19535"/>
                  </a:cubicBezTo>
                  <a:close/>
                  <a:moveTo>
                    <a:pt x="3465" y="30465"/>
                  </a:moveTo>
                  <a:cubicBezTo>
                    <a:pt x="3477" y="30465"/>
                    <a:pt x="3477" y="30477"/>
                    <a:pt x="3477" y="30477"/>
                  </a:cubicBezTo>
                  <a:cubicBezTo>
                    <a:pt x="3489" y="30489"/>
                    <a:pt x="3489" y="30501"/>
                    <a:pt x="3489" y="30513"/>
                  </a:cubicBezTo>
                  <a:cubicBezTo>
                    <a:pt x="3489" y="30501"/>
                    <a:pt x="3477" y="30477"/>
                    <a:pt x="3465" y="30465"/>
                  </a:cubicBezTo>
                  <a:close/>
                  <a:moveTo>
                    <a:pt x="3489" y="31037"/>
                  </a:moveTo>
                  <a:cubicBezTo>
                    <a:pt x="3489" y="31180"/>
                    <a:pt x="3501" y="31215"/>
                    <a:pt x="3465" y="31299"/>
                  </a:cubicBezTo>
                  <a:cubicBezTo>
                    <a:pt x="3453" y="31323"/>
                    <a:pt x="3441" y="31358"/>
                    <a:pt x="3418" y="31394"/>
                  </a:cubicBezTo>
                  <a:cubicBezTo>
                    <a:pt x="3441" y="31263"/>
                    <a:pt x="3465" y="31144"/>
                    <a:pt x="3489" y="31037"/>
                  </a:cubicBezTo>
                  <a:close/>
                  <a:moveTo>
                    <a:pt x="19384" y="42298"/>
                  </a:moveTo>
                  <a:cubicBezTo>
                    <a:pt x="19474" y="42298"/>
                    <a:pt x="19564" y="42316"/>
                    <a:pt x="19658" y="42360"/>
                  </a:cubicBezTo>
                  <a:cubicBezTo>
                    <a:pt x="19717" y="42383"/>
                    <a:pt x="19753" y="42419"/>
                    <a:pt x="19789" y="42455"/>
                  </a:cubicBezTo>
                  <a:cubicBezTo>
                    <a:pt x="19598" y="42383"/>
                    <a:pt x="19384" y="42348"/>
                    <a:pt x="19134" y="42336"/>
                  </a:cubicBezTo>
                  <a:cubicBezTo>
                    <a:pt x="19219" y="42313"/>
                    <a:pt x="19302" y="42298"/>
                    <a:pt x="19384" y="42298"/>
                  </a:cubicBezTo>
                  <a:close/>
                  <a:moveTo>
                    <a:pt x="42934" y="47241"/>
                  </a:moveTo>
                  <a:cubicBezTo>
                    <a:pt x="42911" y="47253"/>
                    <a:pt x="42875" y="47265"/>
                    <a:pt x="42839" y="47289"/>
                  </a:cubicBezTo>
                  <a:cubicBezTo>
                    <a:pt x="42744" y="47336"/>
                    <a:pt x="42482" y="47467"/>
                    <a:pt x="42137" y="47551"/>
                  </a:cubicBezTo>
                  <a:cubicBezTo>
                    <a:pt x="42399" y="47420"/>
                    <a:pt x="42673" y="47313"/>
                    <a:pt x="42934" y="47241"/>
                  </a:cubicBezTo>
                  <a:close/>
                  <a:moveTo>
                    <a:pt x="35148" y="61493"/>
                  </a:moveTo>
                  <a:lnTo>
                    <a:pt x="35148" y="61493"/>
                  </a:lnTo>
                  <a:cubicBezTo>
                    <a:pt x="35183" y="61541"/>
                    <a:pt x="35219" y="61576"/>
                    <a:pt x="35243" y="61636"/>
                  </a:cubicBezTo>
                  <a:cubicBezTo>
                    <a:pt x="35243" y="61660"/>
                    <a:pt x="35243" y="61683"/>
                    <a:pt x="35255" y="61707"/>
                  </a:cubicBezTo>
                  <a:cubicBezTo>
                    <a:pt x="35219" y="61648"/>
                    <a:pt x="35195" y="61588"/>
                    <a:pt x="35148" y="61493"/>
                  </a:cubicBezTo>
                  <a:close/>
                  <a:moveTo>
                    <a:pt x="38381" y="72400"/>
                  </a:moveTo>
                  <a:cubicBezTo>
                    <a:pt x="38412" y="72400"/>
                    <a:pt x="38465" y="72406"/>
                    <a:pt x="38529" y="72411"/>
                  </a:cubicBezTo>
                  <a:cubicBezTo>
                    <a:pt x="38493" y="72435"/>
                    <a:pt x="38470" y="72459"/>
                    <a:pt x="38458" y="72482"/>
                  </a:cubicBezTo>
                  <a:cubicBezTo>
                    <a:pt x="38340" y="72416"/>
                    <a:pt x="38331" y="72400"/>
                    <a:pt x="38381" y="72400"/>
                  </a:cubicBezTo>
                  <a:close/>
                  <a:moveTo>
                    <a:pt x="44887" y="81079"/>
                  </a:moveTo>
                  <a:lnTo>
                    <a:pt x="44887" y="81079"/>
                  </a:lnTo>
                  <a:cubicBezTo>
                    <a:pt x="44851" y="81305"/>
                    <a:pt x="44804" y="81495"/>
                    <a:pt x="44732" y="81650"/>
                  </a:cubicBezTo>
                  <a:cubicBezTo>
                    <a:pt x="44649" y="81888"/>
                    <a:pt x="44506" y="82186"/>
                    <a:pt x="44327" y="82507"/>
                  </a:cubicBezTo>
                  <a:cubicBezTo>
                    <a:pt x="44554" y="82019"/>
                    <a:pt x="44744" y="81555"/>
                    <a:pt x="44887" y="81079"/>
                  </a:cubicBezTo>
                  <a:close/>
                  <a:moveTo>
                    <a:pt x="33517" y="1"/>
                  </a:moveTo>
                  <a:cubicBezTo>
                    <a:pt x="29804" y="1"/>
                    <a:pt x="26111" y="398"/>
                    <a:pt x="22444" y="1033"/>
                  </a:cubicBezTo>
                  <a:cubicBezTo>
                    <a:pt x="20420" y="1390"/>
                    <a:pt x="18372" y="1783"/>
                    <a:pt x="16407" y="2426"/>
                  </a:cubicBezTo>
                  <a:cubicBezTo>
                    <a:pt x="14693" y="2986"/>
                    <a:pt x="13562" y="4236"/>
                    <a:pt x="11931" y="4867"/>
                  </a:cubicBezTo>
                  <a:cubicBezTo>
                    <a:pt x="11728" y="4903"/>
                    <a:pt x="11454" y="4879"/>
                    <a:pt x="11264" y="4950"/>
                  </a:cubicBezTo>
                  <a:cubicBezTo>
                    <a:pt x="11109" y="5010"/>
                    <a:pt x="11061" y="5284"/>
                    <a:pt x="11264" y="5307"/>
                  </a:cubicBezTo>
                  <a:cubicBezTo>
                    <a:pt x="11002" y="5331"/>
                    <a:pt x="10752" y="5343"/>
                    <a:pt x="10538" y="5403"/>
                  </a:cubicBezTo>
                  <a:cubicBezTo>
                    <a:pt x="10049" y="5546"/>
                    <a:pt x="9668" y="5831"/>
                    <a:pt x="9216" y="6069"/>
                  </a:cubicBezTo>
                  <a:cubicBezTo>
                    <a:pt x="7001" y="7248"/>
                    <a:pt x="4977" y="8153"/>
                    <a:pt x="3049" y="9760"/>
                  </a:cubicBezTo>
                  <a:cubicBezTo>
                    <a:pt x="2965" y="9832"/>
                    <a:pt x="2977" y="9963"/>
                    <a:pt x="3049" y="10034"/>
                  </a:cubicBezTo>
                  <a:cubicBezTo>
                    <a:pt x="3370" y="10379"/>
                    <a:pt x="3799" y="10153"/>
                    <a:pt x="4096" y="10475"/>
                  </a:cubicBezTo>
                  <a:cubicBezTo>
                    <a:pt x="4811" y="11237"/>
                    <a:pt x="4180" y="11999"/>
                    <a:pt x="3989" y="12844"/>
                  </a:cubicBezTo>
                  <a:cubicBezTo>
                    <a:pt x="3775" y="13749"/>
                    <a:pt x="3965" y="14249"/>
                    <a:pt x="2929" y="14725"/>
                  </a:cubicBezTo>
                  <a:cubicBezTo>
                    <a:pt x="2858" y="14761"/>
                    <a:pt x="2810" y="14868"/>
                    <a:pt x="2834" y="14940"/>
                  </a:cubicBezTo>
                  <a:cubicBezTo>
                    <a:pt x="3013" y="15428"/>
                    <a:pt x="3513" y="15928"/>
                    <a:pt x="4013" y="15987"/>
                  </a:cubicBezTo>
                  <a:lnTo>
                    <a:pt x="4001" y="15987"/>
                  </a:lnTo>
                  <a:cubicBezTo>
                    <a:pt x="3775" y="16035"/>
                    <a:pt x="3846" y="16344"/>
                    <a:pt x="4049" y="16356"/>
                  </a:cubicBezTo>
                  <a:cubicBezTo>
                    <a:pt x="4501" y="16404"/>
                    <a:pt x="3775" y="16571"/>
                    <a:pt x="3430" y="16892"/>
                  </a:cubicBezTo>
                  <a:cubicBezTo>
                    <a:pt x="2989" y="17285"/>
                    <a:pt x="2584" y="17845"/>
                    <a:pt x="2275" y="18357"/>
                  </a:cubicBezTo>
                  <a:cubicBezTo>
                    <a:pt x="1751" y="19226"/>
                    <a:pt x="917" y="20297"/>
                    <a:pt x="489" y="21238"/>
                  </a:cubicBezTo>
                  <a:cubicBezTo>
                    <a:pt x="1" y="22286"/>
                    <a:pt x="120" y="22833"/>
                    <a:pt x="322" y="23964"/>
                  </a:cubicBezTo>
                  <a:cubicBezTo>
                    <a:pt x="620" y="25655"/>
                    <a:pt x="1870" y="26929"/>
                    <a:pt x="2191" y="28548"/>
                  </a:cubicBezTo>
                  <a:cubicBezTo>
                    <a:pt x="2334" y="29263"/>
                    <a:pt x="2251" y="29668"/>
                    <a:pt x="2525" y="30310"/>
                  </a:cubicBezTo>
                  <a:cubicBezTo>
                    <a:pt x="2584" y="30465"/>
                    <a:pt x="2929" y="30334"/>
                    <a:pt x="3037" y="30561"/>
                  </a:cubicBezTo>
                  <a:cubicBezTo>
                    <a:pt x="3251" y="31001"/>
                    <a:pt x="3084" y="31370"/>
                    <a:pt x="2620" y="31751"/>
                  </a:cubicBezTo>
                  <a:cubicBezTo>
                    <a:pt x="2537" y="31823"/>
                    <a:pt x="2548" y="31954"/>
                    <a:pt x="2620" y="32013"/>
                  </a:cubicBezTo>
                  <a:cubicBezTo>
                    <a:pt x="2918" y="32335"/>
                    <a:pt x="3501" y="32549"/>
                    <a:pt x="3739" y="32835"/>
                  </a:cubicBezTo>
                  <a:cubicBezTo>
                    <a:pt x="4275" y="33478"/>
                    <a:pt x="4001" y="33799"/>
                    <a:pt x="4001" y="34478"/>
                  </a:cubicBezTo>
                  <a:cubicBezTo>
                    <a:pt x="4001" y="34537"/>
                    <a:pt x="4037" y="34609"/>
                    <a:pt x="4096" y="34632"/>
                  </a:cubicBezTo>
                  <a:cubicBezTo>
                    <a:pt x="4644" y="34954"/>
                    <a:pt x="4763" y="35692"/>
                    <a:pt x="4918" y="36252"/>
                  </a:cubicBezTo>
                  <a:cubicBezTo>
                    <a:pt x="4942" y="36311"/>
                    <a:pt x="4989" y="36359"/>
                    <a:pt x="5061" y="36383"/>
                  </a:cubicBezTo>
                  <a:cubicBezTo>
                    <a:pt x="5213" y="36422"/>
                    <a:pt x="5348" y="36442"/>
                    <a:pt x="5473" y="36442"/>
                  </a:cubicBezTo>
                  <a:cubicBezTo>
                    <a:pt x="5767" y="36442"/>
                    <a:pt x="6006" y="36331"/>
                    <a:pt x="6299" y="36097"/>
                  </a:cubicBezTo>
                  <a:cubicBezTo>
                    <a:pt x="6347" y="36049"/>
                    <a:pt x="6358" y="35966"/>
                    <a:pt x="6347" y="35906"/>
                  </a:cubicBezTo>
                  <a:cubicBezTo>
                    <a:pt x="6251" y="35537"/>
                    <a:pt x="6037" y="35240"/>
                    <a:pt x="5942" y="34871"/>
                  </a:cubicBezTo>
                  <a:cubicBezTo>
                    <a:pt x="5918" y="34811"/>
                    <a:pt x="5870" y="34752"/>
                    <a:pt x="5799" y="34740"/>
                  </a:cubicBezTo>
                  <a:cubicBezTo>
                    <a:pt x="5501" y="34668"/>
                    <a:pt x="5263" y="33918"/>
                    <a:pt x="5084" y="33287"/>
                  </a:cubicBezTo>
                  <a:cubicBezTo>
                    <a:pt x="5096" y="33263"/>
                    <a:pt x="5108" y="33228"/>
                    <a:pt x="5108" y="33192"/>
                  </a:cubicBezTo>
                  <a:cubicBezTo>
                    <a:pt x="5108" y="33144"/>
                    <a:pt x="5084" y="33097"/>
                    <a:pt x="5013" y="33013"/>
                  </a:cubicBezTo>
                  <a:cubicBezTo>
                    <a:pt x="4965" y="32811"/>
                    <a:pt x="4906" y="32632"/>
                    <a:pt x="4870" y="32513"/>
                  </a:cubicBezTo>
                  <a:cubicBezTo>
                    <a:pt x="4715" y="32096"/>
                    <a:pt x="4358" y="31334"/>
                    <a:pt x="4465" y="30930"/>
                  </a:cubicBezTo>
                  <a:cubicBezTo>
                    <a:pt x="4489" y="30858"/>
                    <a:pt x="4465" y="30787"/>
                    <a:pt x="4418" y="30739"/>
                  </a:cubicBezTo>
                  <a:cubicBezTo>
                    <a:pt x="3933" y="30272"/>
                    <a:pt x="3405" y="28617"/>
                    <a:pt x="3771" y="28617"/>
                  </a:cubicBezTo>
                  <a:cubicBezTo>
                    <a:pt x="3882" y="28617"/>
                    <a:pt x="4073" y="28766"/>
                    <a:pt x="4370" y="29144"/>
                  </a:cubicBezTo>
                  <a:cubicBezTo>
                    <a:pt x="4775" y="29656"/>
                    <a:pt x="4418" y="30275"/>
                    <a:pt x="4573" y="30715"/>
                  </a:cubicBezTo>
                  <a:cubicBezTo>
                    <a:pt x="4751" y="31192"/>
                    <a:pt x="5180" y="31942"/>
                    <a:pt x="5477" y="32263"/>
                  </a:cubicBezTo>
                  <a:cubicBezTo>
                    <a:pt x="5775" y="32596"/>
                    <a:pt x="6751" y="32704"/>
                    <a:pt x="6156" y="33168"/>
                  </a:cubicBezTo>
                  <a:cubicBezTo>
                    <a:pt x="6085" y="33228"/>
                    <a:pt x="6097" y="33335"/>
                    <a:pt x="6132" y="33406"/>
                  </a:cubicBezTo>
                  <a:cubicBezTo>
                    <a:pt x="6680" y="34442"/>
                    <a:pt x="7966" y="35061"/>
                    <a:pt x="8537" y="36240"/>
                  </a:cubicBezTo>
                  <a:cubicBezTo>
                    <a:pt x="9014" y="37204"/>
                    <a:pt x="8633" y="38288"/>
                    <a:pt x="9049" y="39157"/>
                  </a:cubicBezTo>
                  <a:cubicBezTo>
                    <a:pt x="9371" y="39788"/>
                    <a:pt x="10502" y="40562"/>
                    <a:pt x="11145" y="40907"/>
                  </a:cubicBezTo>
                  <a:cubicBezTo>
                    <a:pt x="12264" y="41526"/>
                    <a:pt x="13681" y="42181"/>
                    <a:pt x="14907" y="42633"/>
                  </a:cubicBezTo>
                  <a:cubicBezTo>
                    <a:pt x="15512" y="42862"/>
                    <a:pt x="16016" y="42935"/>
                    <a:pt x="16500" y="42935"/>
                  </a:cubicBezTo>
                  <a:cubicBezTo>
                    <a:pt x="16796" y="42935"/>
                    <a:pt x="17085" y="42908"/>
                    <a:pt x="17384" y="42872"/>
                  </a:cubicBezTo>
                  <a:lnTo>
                    <a:pt x="17467" y="42872"/>
                  </a:lnTo>
                  <a:cubicBezTo>
                    <a:pt x="17527" y="42860"/>
                    <a:pt x="17574" y="42848"/>
                    <a:pt x="17634" y="42836"/>
                  </a:cubicBezTo>
                  <a:cubicBezTo>
                    <a:pt x="17967" y="42800"/>
                    <a:pt x="18312" y="42753"/>
                    <a:pt x="18693" y="42717"/>
                  </a:cubicBezTo>
                  <a:cubicBezTo>
                    <a:pt x="18710" y="42716"/>
                    <a:pt x="18727" y="42715"/>
                    <a:pt x="18745" y="42715"/>
                  </a:cubicBezTo>
                  <a:cubicBezTo>
                    <a:pt x="19112" y="42715"/>
                    <a:pt x="19750" y="42946"/>
                    <a:pt x="20432" y="43264"/>
                  </a:cubicBezTo>
                  <a:cubicBezTo>
                    <a:pt x="20682" y="43455"/>
                    <a:pt x="20872" y="43515"/>
                    <a:pt x="21217" y="43634"/>
                  </a:cubicBezTo>
                  <a:cubicBezTo>
                    <a:pt x="22039" y="44050"/>
                    <a:pt x="22837" y="44503"/>
                    <a:pt x="23206" y="44717"/>
                  </a:cubicBezTo>
                  <a:cubicBezTo>
                    <a:pt x="23563" y="44919"/>
                    <a:pt x="23956" y="45098"/>
                    <a:pt x="24349" y="45253"/>
                  </a:cubicBezTo>
                  <a:cubicBezTo>
                    <a:pt x="24515" y="45372"/>
                    <a:pt x="24694" y="45455"/>
                    <a:pt x="24968" y="45515"/>
                  </a:cubicBezTo>
                  <a:cubicBezTo>
                    <a:pt x="25016" y="45539"/>
                    <a:pt x="25075" y="45550"/>
                    <a:pt x="25123" y="45562"/>
                  </a:cubicBezTo>
                  <a:cubicBezTo>
                    <a:pt x="26718" y="46170"/>
                    <a:pt x="28242" y="46777"/>
                    <a:pt x="28456" y="48825"/>
                  </a:cubicBezTo>
                  <a:cubicBezTo>
                    <a:pt x="28468" y="48920"/>
                    <a:pt x="28516" y="48979"/>
                    <a:pt x="28599" y="49015"/>
                  </a:cubicBezTo>
                  <a:cubicBezTo>
                    <a:pt x="29480" y="49337"/>
                    <a:pt x="29492" y="49337"/>
                    <a:pt x="30314" y="49991"/>
                  </a:cubicBezTo>
                  <a:cubicBezTo>
                    <a:pt x="30469" y="50099"/>
                    <a:pt x="30397" y="50253"/>
                    <a:pt x="30552" y="50337"/>
                  </a:cubicBezTo>
                  <a:cubicBezTo>
                    <a:pt x="31445" y="50801"/>
                    <a:pt x="32528" y="50432"/>
                    <a:pt x="33195" y="51396"/>
                  </a:cubicBezTo>
                  <a:cubicBezTo>
                    <a:pt x="33234" y="51451"/>
                    <a:pt x="33294" y="51486"/>
                    <a:pt x="33358" y="51486"/>
                  </a:cubicBezTo>
                  <a:cubicBezTo>
                    <a:pt x="33391" y="51486"/>
                    <a:pt x="33425" y="51476"/>
                    <a:pt x="33457" y="51456"/>
                  </a:cubicBezTo>
                  <a:cubicBezTo>
                    <a:pt x="33694" y="51315"/>
                    <a:pt x="33806" y="51263"/>
                    <a:pt x="33852" y="51263"/>
                  </a:cubicBezTo>
                  <a:cubicBezTo>
                    <a:pt x="33974" y="51263"/>
                    <a:pt x="33642" y="51617"/>
                    <a:pt x="33910" y="51635"/>
                  </a:cubicBezTo>
                  <a:cubicBezTo>
                    <a:pt x="34209" y="51656"/>
                    <a:pt x="34396" y="51763"/>
                    <a:pt x="34611" y="51763"/>
                  </a:cubicBezTo>
                  <a:cubicBezTo>
                    <a:pt x="34747" y="51763"/>
                    <a:pt x="34895" y="51721"/>
                    <a:pt x="35088" y="51587"/>
                  </a:cubicBezTo>
                  <a:cubicBezTo>
                    <a:pt x="35172" y="51527"/>
                    <a:pt x="35207" y="51420"/>
                    <a:pt x="35148" y="51325"/>
                  </a:cubicBezTo>
                  <a:cubicBezTo>
                    <a:pt x="34969" y="50992"/>
                    <a:pt x="34624" y="50777"/>
                    <a:pt x="34981" y="50420"/>
                  </a:cubicBezTo>
                  <a:cubicBezTo>
                    <a:pt x="35123" y="50276"/>
                    <a:pt x="35276" y="50216"/>
                    <a:pt x="35434" y="50216"/>
                  </a:cubicBezTo>
                  <a:cubicBezTo>
                    <a:pt x="36005" y="50216"/>
                    <a:pt x="36634" y="50997"/>
                    <a:pt x="36969" y="51361"/>
                  </a:cubicBezTo>
                  <a:cubicBezTo>
                    <a:pt x="37743" y="52194"/>
                    <a:pt x="37886" y="53349"/>
                    <a:pt x="37862" y="54480"/>
                  </a:cubicBezTo>
                  <a:cubicBezTo>
                    <a:pt x="37850" y="55349"/>
                    <a:pt x="37505" y="55552"/>
                    <a:pt x="37017" y="56135"/>
                  </a:cubicBezTo>
                  <a:cubicBezTo>
                    <a:pt x="36184" y="57147"/>
                    <a:pt x="33576" y="58838"/>
                    <a:pt x="33921" y="60588"/>
                  </a:cubicBezTo>
                  <a:cubicBezTo>
                    <a:pt x="33981" y="60910"/>
                    <a:pt x="34433" y="61255"/>
                    <a:pt x="34457" y="61398"/>
                  </a:cubicBezTo>
                  <a:cubicBezTo>
                    <a:pt x="34648" y="62600"/>
                    <a:pt x="33838" y="61898"/>
                    <a:pt x="33564" y="62624"/>
                  </a:cubicBezTo>
                  <a:cubicBezTo>
                    <a:pt x="33171" y="63612"/>
                    <a:pt x="33433" y="64565"/>
                    <a:pt x="34017" y="65267"/>
                  </a:cubicBezTo>
                  <a:cubicBezTo>
                    <a:pt x="34517" y="65886"/>
                    <a:pt x="35326" y="66339"/>
                    <a:pt x="35862" y="67041"/>
                  </a:cubicBezTo>
                  <a:cubicBezTo>
                    <a:pt x="36338" y="67660"/>
                    <a:pt x="36803" y="68291"/>
                    <a:pt x="37255" y="68934"/>
                  </a:cubicBezTo>
                  <a:cubicBezTo>
                    <a:pt x="37684" y="69542"/>
                    <a:pt x="38493" y="70458"/>
                    <a:pt x="38601" y="71196"/>
                  </a:cubicBezTo>
                  <a:cubicBezTo>
                    <a:pt x="38636" y="71542"/>
                    <a:pt x="38136" y="72363"/>
                    <a:pt x="38208" y="72578"/>
                  </a:cubicBezTo>
                  <a:cubicBezTo>
                    <a:pt x="38577" y="73637"/>
                    <a:pt x="40625" y="73923"/>
                    <a:pt x="41518" y="74280"/>
                  </a:cubicBezTo>
                  <a:cubicBezTo>
                    <a:pt x="42565" y="74697"/>
                    <a:pt x="44351" y="75245"/>
                    <a:pt x="44816" y="76459"/>
                  </a:cubicBezTo>
                  <a:cubicBezTo>
                    <a:pt x="45054" y="77102"/>
                    <a:pt x="44887" y="78090"/>
                    <a:pt x="44863" y="78757"/>
                  </a:cubicBezTo>
                  <a:cubicBezTo>
                    <a:pt x="44804" y="80305"/>
                    <a:pt x="44673" y="81543"/>
                    <a:pt x="43887" y="82912"/>
                  </a:cubicBezTo>
                  <a:cubicBezTo>
                    <a:pt x="43280" y="83984"/>
                    <a:pt x="42708" y="84805"/>
                    <a:pt x="42506" y="86032"/>
                  </a:cubicBezTo>
                  <a:cubicBezTo>
                    <a:pt x="42399" y="86758"/>
                    <a:pt x="42601" y="87722"/>
                    <a:pt x="42149" y="88365"/>
                  </a:cubicBezTo>
                  <a:cubicBezTo>
                    <a:pt x="41815" y="88853"/>
                    <a:pt x="41089" y="89068"/>
                    <a:pt x="40708" y="89556"/>
                  </a:cubicBezTo>
                  <a:cubicBezTo>
                    <a:pt x="40208" y="90223"/>
                    <a:pt x="40184" y="90889"/>
                    <a:pt x="40006" y="91699"/>
                  </a:cubicBezTo>
                  <a:cubicBezTo>
                    <a:pt x="39779" y="92675"/>
                    <a:pt x="38743" y="93783"/>
                    <a:pt x="38732" y="94735"/>
                  </a:cubicBezTo>
                  <a:cubicBezTo>
                    <a:pt x="38732" y="94771"/>
                    <a:pt x="38755" y="94807"/>
                    <a:pt x="38767" y="94842"/>
                  </a:cubicBezTo>
                  <a:cubicBezTo>
                    <a:pt x="38743" y="94842"/>
                    <a:pt x="38720" y="94854"/>
                    <a:pt x="38696" y="94878"/>
                  </a:cubicBezTo>
                  <a:cubicBezTo>
                    <a:pt x="38684" y="94878"/>
                    <a:pt x="38684" y="94890"/>
                    <a:pt x="38672" y="94890"/>
                  </a:cubicBezTo>
                  <a:cubicBezTo>
                    <a:pt x="38672" y="94902"/>
                    <a:pt x="38660" y="94902"/>
                    <a:pt x="38660" y="94902"/>
                  </a:cubicBezTo>
                  <a:cubicBezTo>
                    <a:pt x="38660" y="94902"/>
                    <a:pt x="38648" y="94914"/>
                    <a:pt x="38648" y="94914"/>
                  </a:cubicBezTo>
                  <a:cubicBezTo>
                    <a:pt x="38648" y="94926"/>
                    <a:pt x="38636" y="94926"/>
                    <a:pt x="38636" y="94937"/>
                  </a:cubicBezTo>
                  <a:cubicBezTo>
                    <a:pt x="38422" y="95140"/>
                    <a:pt x="38362" y="95485"/>
                    <a:pt x="38112" y="95676"/>
                  </a:cubicBezTo>
                  <a:cubicBezTo>
                    <a:pt x="37850" y="95866"/>
                    <a:pt x="37505" y="95926"/>
                    <a:pt x="37255" y="96152"/>
                  </a:cubicBezTo>
                  <a:cubicBezTo>
                    <a:pt x="37100" y="96283"/>
                    <a:pt x="37029" y="96450"/>
                    <a:pt x="37208" y="96604"/>
                  </a:cubicBezTo>
                  <a:cubicBezTo>
                    <a:pt x="37286" y="96667"/>
                    <a:pt x="37384" y="96691"/>
                    <a:pt x="37487" y="96691"/>
                  </a:cubicBezTo>
                  <a:cubicBezTo>
                    <a:pt x="37620" y="96691"/>
                    <a:pt x="37760" y="96651"/>
                    <a:pt x="37874" y="96604"/>
                  </a:cubicBezTo>
                  <a:cubicBezTo>
                    <a:pt x="38124" y="96509"/>
                    <a:pt x="38362" y="96354"/>
                    <a:pt x="38589" y="96200"/>
                  </a:cubicBezTo>
                  <a:lnTo>
                    <a:pt x="38589" y="96200"/>
                  </a:lnTo>
                  <a:cubicBezTo>
                    <a:pt x="38291" y="96628"/>
                    <a:pt x="38017" y="97069"/>
                    <a:pt x="37862" y="97545"/>
                  </a:cubicBezTo>
                  <a:cubicBezTo>
                    <a:pt x="37197" y="99641"/>
                    <a:pt x="39375" y="100189"/>
                    <a:pt x="41433" y="100189"/>
                  </a:cubicBezTo>
                  <a:cubicBezTo>
                    <a:pt x="42544" y="100189"/>
                    <a:pt x="43621" y="100029"/>
                    <a:pt x="44197" y="99867"/>
                  </a:cubicBezTo>
                  <a:cubicBezTo>
                    <a:pt x="44395" y="99808"/>
                    <a:pt x="44364" y="99497"/>
                    <a:pt x="44160" y="99497"/>
                  </a:cubicBezTo>
                  <a:cubicBezTo>
                    <a:pt x="44157" y="99497"/>
                    <a:pt x="44153" y="99497"/>
                    <a:pt x="44149" y="99498"/>
                  </a:cubicBezTo>
                  <a:cubicBezTo>
                    <a:pt x="43944" y="99504"/>
                    <a:pt x="43812" y="99520"/>
                    <a:pt x="43717" y="99520"/>
                  </a:cubicBezTo>
                  <a:cubicBezTo>
                    <a:pt x="43472" y="99520"/>
                    <a:pt x="43484" y="99413"/>
                    <a:pt x="43149" y="98759"/>
                  </a:cubicBezTo>
                  <a:cubicBezTo>
                    <a:pt x="42788" y="98072"/>
                    <a:pt x="42657" y="97961"/>
                    <a:pt x="42680" y="97961"/>
                  </a:cubicBezTo>
                  <a:cubicBezTo>
                    <a:pt x="42692" y="97961"/>
                    <a:pt x="42739" y="97987"/>
                    <a:pt x="42814" y="97987"/>
                  </a:cubicBezTo>
                  <a:cubicBezTo>
                    <a:pt x="42912" y="97987"/>
                    <a:pt x="43058" y="97942"/>
                    <a:pt x="43232" y="97735"/>
                  </a:cubicBezTo>
                  <a:cubicBezTo>
                    <a:pt x="43839" y="97021"/>
                    <a:pt x="44947" y="96890"/>
                    <a:pt x="45721" y="96438"/>
                  </a:cubicBezTo>
                  <a:cubicBezTo>
                    <a:pt x="45840" y="96354"/>
                    <a:pt x="45840" y="96116"/>
                    <a:pt x="45673" y="96092"/>
                  </a:cubicBezTo>
                  <a:cubicBezTo>
                    <a:pt x="45435" y="96057"/>
                    <a:pt x="45149" y="96033"/>
                    <a:pt x="44982" y="95842"/>
                  </a:cubicBezTo>
                  <a:cubicBezTo>
                    <a:pt x="44911" y="95759"/>
                    <a:pt x="44851" y="95699"/>
                    <a:pt x="44792" y="95652"/>
                  </a:cubicBezTo>
                  <a:cubicBezTo>
                    <a:pt x="44899" y="95652"/>
                    <a:pt x="45042" y="95628"/>
                    <a:pt x="45220" y="95497"/>
                  </a:cubicBezTo>
                  <a:cubicBezTo>
                    <a:pt x="45649" y="95188"/>
                    <a:pt x="46054" y="95104"/>
                    <a:pt x="46399" y="94664"/>
                  </a:cubicBezTo>
                  <a:cubicBezTo>
                    <a:pt x="47054" y="93783"/>
                    <a:pt x="46649" y="93140"/>
                    <a:pt x="47947" y="92806"/>
                  </a:cubicBezTo>
                  <a:cubicBezTo>
                    <a:pt x="47999" y="92792"/>
                    <a:pt x="48057" y="92787"/>
                    <a:pt x="48119" y="92787"/>
                  </a:cubicBezTo>
                  <a:cubicBezTo>
                    <a:pt x="48290" y="92787"/>
                    <a:pt x="48490" y="92826"/>
                    <a:pt x="48682" y="92826"/>
                  </a:cubicBezTo>
                  <a:cubicBezTo>
                    <a:pt x="48769" y="92826"/>
                    <a:pt x="48855" y="92818"/>
                    <a:pt x="48935" y="92794"/>
                  </a:cubicBezTo>
                  <a:cubicBezTo>
                    <a:pt x="49411" y="92675"/>
                    <a:pt x="49590" y="91580"/>
                    <a:pt x="50566" y="91294"/>
                  </a:cubicBezTo>
                  <a:cubicBezTo>
                    <a:pt x="50649" y="91274"/>
                    <a:pt x="50734" y="91267"/>
                    <a:pt x="50822" y="91267"/>
                  </a:cubicBezTo>
                  <a:cubicBezTo>
                    <a:pt x="50994" y="91267"/>
                    <a:pt x="51174" y="91293"/>
                    <a:pt x="51352" y="91293"/>
                  </a:cubicBezTo>
                  <a:cubicBezTo>
                    <a:pt x="51453" y="91293"/>
                    <a:pt x="51553" y="91284"/>
                    <a:pt x="51650" y="91258"/>
                  </a:cubicBezTo>
                  <a:cubicBezTo>
                    <a:pt x="52507" y="91032"/>
                    <a:pt x="54138" y="90139"/>
                    <a:pt x="54567" y="89353"/>
                  </a:cubicBezTo>
                  <a:cubicBezTo>
                    <a:pt x="54603" y="89282"/>
                    <a:pt x="54603" y="89187"/>
                    <a:pt x="54543" y="89127"/>
                  </a:cubicBezTo>
                  <a:lnTo>
                    <a:pt x="54543" y="89127"/>
                  </a:lnTo>
                  <a:cubicBezTo>
                    <a:pt x="54552" y="89137"/>
                    <a:pt x="54561" y="89141"/>
                    <a:pt x="54568" y="89141"/>
                  </a:cubicBezTo>
                  <a:cubicBezTo>
                    <a:pt x="54687" y="89141"/>
                    <a:pt x="54600" y="88064"/>
                    <a:pt x="54376" y="87818"/>
                  </a:cubicBezTo>
                  <a:lnTo>
                    <a:pt x="54376" y="87818"/>
                  </a:lnTo>
                  <a:cubicBezTo>
                    <a:pt x="54750" y="87825"/>
                    <a:pt x="55534" y="87922"/>
                    <a:pt x="56218" y="87922"/>
                  </a:cubicBezTo>
                  <a:cubicBezTo>
                    <a:pt x="56622" y="87922"/>
                    <a:pt x="56992" y="87888"/>
                    <a:pt x="57222" y="87782"/>
                  </a:cubicBezTo>
                  <a:cubicBezTo>
                    <a:pt x="58103" y="87377"/>
                    <a:pt x="58436" y="86603"/>
                    <a:pt x="58948" y="85853"/>
                  </a:cubicBezTo>
                  <a:cubicBezTo>
                    <a:pt x="59567" y="84912"/>
                    <a:pt x="60091" y="84710"/>
                    <a:pt x="60961" y="84079"/>
                  </a:cubicBezTo>
                  <a:cubicBezTo>
                    <a:pt x="61842" y="83436"/>
                    <a:pt x="62246" y="82912"/>
                    <a:pt x="62556" y="82341"/>
                  </a:cubicBezTo>
                  <a:cubicBezTo>
                    <a:pt x="62556" y="82341"/>
                    <a:pt x="62556" y="82341"/>
                    <a:pt x="62568" y="82329"/>
                  </a:cubicBezTo>
                  <a:cubicBezTo>
                    <a:pt x="62699" y="82138"/>
                    <a:pt x="62770" y="81984"/>
                    <a:pt x="62830" y="81793"/>
                  </a:cubicBezTo>
                  <a:cubicBezTo>
                    <a:pt x="63032" y="81341"/>
                    <a:pt x="63247" y="80841"/>
                    <a:pt x="63628" y="80221"/>
                  </a:cubicBezTo>
                  <a:cubicBezTo>
                    <a:pt x="64854" y="78209"/>
                    <a:pt x="67759" y="78733"/>
                    <a:pt x="69164" y="76864"/>
                  </a:cubicBezTo>
                  <a:cubicBezTo>
                    <a:pt x="69557" y="76328"/>
                    <a:pt x="69771" y="75638"/>
                    <a:pt x="70116" y="75066"/>
                  </a:cubicBezTo>
                  <a:cubicBezTo>
                    <a:pt x="70700" y="74114"/>
                    <a:pt x="71569" y="73268"/>
                    <a:pt x="71998" y="72220"/>
                  </a:cubicBezTo>
                  <a:cubicBezTo>
                    <a:pt x="72450" y="71089"/>
                    <a:pt x="72319" y="69970"/>
                    <a:pt x="72962" y="68887"/>
                  </a:cubicBezTo>
                  <a:cubicBezTo>
                    <a:pt x="73462" y="68041"/>
                    <a:pt x="73962" y="67196"/>
                    <a:pt x="74438" y="66315"/>
                  </a:cubicBezTo>
                  <a:cubicBezTo>
                    <a:pt x="75486" y="64386"/>
                    <a:pt x="76296" y="63957"/>
                    <a:pt x="75820" y="61695"/>
                  </a:cubicBezTo>
                  <a:cubicBezTo>
                    <a:pt x="75820" y="61671"/>
                    <a:pt x="75820" y="61660"/>
                    <a:pt x="75820" y="61648"/>
                  </a:cubicBezTo>
                  <a:cubicBezTo>
                    <a:pt x="75820" y="61648"/>
                    <a:pt x="75820" y="61648"/>
                    <a:pt x="75808" y="61636"/>
                  </a:cubicBezTo>
                  <a:cubicBezTo>
                    <a:pt x="75808" y="61636"/>
                    <a:pt x="75808" y="61624"/>
                    <a:pt x="75808" y="61624"/>
                  </a:cubicBezTo>
                  <a:cubicBezTo>
                    <a:pt x="75796" y="61612"/>
                    <a:pt x="75796" y="61600"/>
                    <a:pt x="75796" y="61600"/>
                  </a:cubicBezTo>
                  <a:cubicBezTo>
                    <a:pt x="75796" y="61600"/>
                    <a:pt x="75796" y="61588"/>
                    <a:pt x="75796" y="61588"/>
                  </a:cubicBezTo>
                  <a:cubicBezTo>
                    <a:pt x="75784" y="61576"/>
                    <a:pt x="75772" y="61564"/>
                    <a:pt x="75772" y="61552"/>
                  </a:cubicBezTo>
                  <a:cubicBezTo>
                    <a:pt x="75598" y="61302"/>
                    <a:pt x="75555" y="61258"/>
                    <a:pt x="75524" y="61258"/>
                  </a:cubicBezTo>
                  <a:cubicBezTo>
                    <a:pt x="75508" y="61258"/>
                    <a:pt x="75494" y="61271"/>
                    <a:pt x="75465" y="61271"/>
                  </a:cubicBezTo>
                  <a:cubicBezTo>
                    <a:pt x="75430" y="61271"/>
                    <a:pt x="75373" y="61253"/>
                    <a:pt x="75260" y="61171"/>
                  </a:cubicBezTo>
                  <a:cubicBezTo>
                    <a:pt x="74796" y="61124"/>
                    <a:pt x="74379" y="60921"/>
                    <a:pt x="74022" y="60564"/>
                  </a:cubicBezTo>
                  <a:cubicBezTo>
                    <a:pt x="73819" y="60314"/>
                    <a:pt x="73629" y="60064"/>
                    <a:pt x="73426" y="59814"/>
                  </a:cubicBezTo>
                  <a:cubicBezTo>
                    <a:pt x="73380" y="59791"/>
                    <a:pt x="73099" y="59611"/>
                    <a:pt x="73114" y="59611"/>
                  </a:cubicBezTo>
                  <a:cubicBezTo>
                    <a:pt x="73115" y="59611"/>
                    <a:pt x="73116" y="59611"/>
                    <a:pt x="73117" y="59612"/>
                  </a:cubicBezTo>
                  <a:cubicBezTo>
                    <a:pt x="72909" y="59528"/>
                    <a:pt x="72694" y="59499"/>
                    <a:pt x="72476" y="59499"/>
                  </a:cubicBezTo>
                  <a:cubicBezTo>
                    <a:pt x="71985" y="59499"/>
                    <a:pt x="71480" y="59647"/>
                    <a:pt x="71009" y="59647"/>
                  </a:cubicBezTo>
                  <a:cubicBezTo>
                    <a:pt x="70988" y="59563"/>
                    <a:pt x="70921" y="59489"/>
                    <a:pt x="70824" y="59489"/>
                  </a:cubicBezTo>
                  <a:cubicBezTo>
                    <a:pt x="70811" y="59489"/>
                    <a:pt x="70797" y="59490"/>
                    <a:pt x="70783" y="59493"/>
                  </a:cubicBezTo>
                  <a:cubicBezTo>
                    <a:pt x="70712" y="59505"/>
                    <a:pt x="70628" y="59528"/>
                    <a:pt x="70545" y="59576"/>
                  </a:cubicBezTo>
                  <a:cubicBezTo>
                    <a:pt x="70414" y="59540"/>
                    <a:pt x="70271" y="59469"/>
                    <a:pt x="70152" y="59362"/>
                  </a:cubicBezTo>
                  <a:cubicBezTo>
                    <a:pt x="69509" y="58826"/>
                    <a:pt x="70152" y="58362"/>
                    <a:pt x="68997" y="58195"/>
                  </a:cubicBezTo>
                  <a:cubicBezTo>
                    <a:pt x="68923" y="58183"/>
                    <a:pt x="68850" y="58178"/>
                    <a:pt x="68778" y="58178"/>
                  </a:cubicBezTo>
                  <a:cubicBezTo>
                    <a:pt x="68409" y="58178"/>
                    <a:pt x="68062" y="58317"/>
                    <a:pt x="67723" y="58457"/>
                  </a:cubicBezTo>
                  <a:cubicBezTo>
                    <a:pt x="67735" y="58433"/>
                    <a:pt x="67735" y="58421"/>
                    <a:pt x="67735" y="58409"/>
                  </a:cubicBezTo>
                  <a:cubicBezTo>
                    <a:pt x="67725" y="58293"/>
                    <a:pt x="67639" y="58215"/>
                    <a:pt x="67537" y="58215"/>
                  </a:cubicBezTo>
                  <a:cubicBezTo>
                    <a:pt x="67524" y="58215"/>
                    <a:pt x="67511" y="58216"/>
                    <a:pt x="67497" y="58219"/>
                  </a:cubicBezTo>
                  <a:cubicBezTo>
                    <a:pt x="67318" y="58254"/>
                    <a:pt x="67068" y="58576"/>
                    <a:pt x="67021" y="58790"/>
                  </a:cubicBezTo>
                  <a:cubicBezTo>
                    <a:pt x="66825" y="58910"/>
                    <a:pt x="66610" y="59019"/>
                    <a:pt x="66501" y="59019"/>
                  </a:cubicBezTo>
                  <a:cubicBezTo>
                    <a:pt x="66491" y="59019"/>
                    <a:pt x="66481" y="59018"/>
                    <a:pt x="66473" y="59016"/>
                  </a:cubicBezTo>
                  <a:cubicBezTo>
                    <a:pt x="66616" y="58981"/>
                    <a:pt x="66842" y="58004"/>
                    <a:pt x="66842" y="57992"/>
                  </a:cubicBezTo>
                  <a:cubicBezTo>
                    <a:pt x="66854" y="57885"/>
                    <a:pt x="66818" y="57802"/>
                    <a:pt x="66711" y="57766"/>
                  </a:cubicBezTo>
                  <a:cubicBezTo>
                    <a:pt x="66557" y="57711"/>
                    <a:pt x="66267" y="57696"/>
                    <a:pt x="65945" y="57696"/>
                  </a:cubicBezTo>
                  <a:cubicBezTo>
                    <a:pt x="65545" y="57696"/>
                    <a:pt x="65096" y="57720"/>
                    <a:pt x="64798" y="57720"/>
                  </a:cubicBezTo>
                  <a:cubicBezTo>
                    <a:pt x="64763" y="57720"/>
                    <a:pt x="64730" y="57719"/>
                    <a:pt x="64699" y="57719"/>
                  </a:cubicBezTo>
                  <a:cubicBezTo>
                    <a:pt x="64651" y="57683"/>
                    <a:pt x="64616" y="57635"/>
                    <a:pt x="64568" y="57600"/>
                  </a:cubicBezTo>
                  <a:cubicBezTo>
                    <a:pt x="64771" y="57457"/>
                    <a:pt x="65199" y="57111"/>
                    <a:pt x="65247" y="57016"/>
                  </a:cubicBezTo>
                  <a:cubicBezTo>
                    <a:pt x="65592" y="56254"/>
                    <a:pt x="65128" y="54897"/>
                    <a:pt x="64616" y="54075"/>
                  </a:cubicBezTo>
                  <a:cubicBezTo>
                    <a:pt x="64604" y="54016"/>
                    <a:pt x="64580" y="53980"/>
                    <a:pt x="64556" y="53944"/>
                  </a:cubicBezTo>
                  <a:cubicBezTo>
                    <a:pt x="64532" y="53909"/>
                    <a:pt x="64497" y="53885"/>
                    <a:pt x="64473" y="53861"/>
                  </a:cubicBezTo>
                  <a:cubicBezTo>
                    <a:pt x="64390" y="53742"/>
                    <a:pt x="64318" y="53647"/>
                    <a:pt x="64235" y="53575"/>
                  </a:cubicBezTo>
                  <a:cubicBezTo>
                    <a:pt x="63608" y="52937"/>
                    <a:pt x="62419" y="52170"/>
                    <a:pt x="61470" y="52170"/>
                  </a:cubicBezTo>
                  <a:cubicBezTo>
                    <a:pt x="61463" y="52170"/>
                    <a:pt x="61456" y="52170"/>
                    <a:pt x="61449" y="52170"/>
                  </a:cubicBezTo>
                  <a:cubicBezTo>
                    <a:pt x="61496" y="52170"/>
                    <a:pt x="60175" y="52337"/>
                    <a:pt x="60472" y="52349"/>
                  </a:cubicBezTo>
                  <a:cubicBezTo>
                    <a:pt x="60188" y="52480"/>
                    <a:pt x="59894" y="52541"/>
                    <a:pt x="59572" y="52541"/>
                  </a:cubicBezTo>
                  <a:cubicBezTo>
                    <a:pt x="59543" y="52541"/>
                    <a:pt x="59514" y="52540"/>
                    <a:pt x="59484" y="52539"/>
                  </a:cubicBezTo>
                  <a:cubicBezTo>
                    <a:pt x="58901" y="52289"/>
                    <a:pt x="58520" y="51861"/>
                    <a:pt x="58353" y="51277"/>
                  </a:cubicBezTo>
                  <a:cubicBezTo>
                    <a:pt x="57674" y="50456"/>
                    <a:pt x="57412" y="50182"/>
                    <a:pt x="56436" y="49801"/>
                  </a:cubicBezTo>
                  <a:cubicBezTo>
                    <a:pt x="56115" y="49670"/>
                    <a:pt x="55924" y="49658"/>
                    <a:pt x="55817" y="49658"/>
                  </a:cubicBezTo>
                  <a:cubicBezTo>
                    <a:pt x="55912" y="49634"/>
                    <a:pt x="56055" y="49563"/>
                    <a:pt x="56269" y="49360"/>
                  </a:cubicBezTo>
                  <a:cubicBezTo>
                    <a:pt x="56317" y="49301"/>
                    <a:pt x="56341" y="49194"/>
                    <a:pt x="56293" y="49134"/>
                  </a:cubicBezTo>
                  <a:cubicBezTo>
                    <a:pt x="55610" y="48197"/>
                    <a:pt x="54743" y="47781"/>
                    <a:pt x="53843" y="47781"/>
                  </a:cubicBezTo>
                  <a:cubicBezTo>
                    <a:pt x="53771" y="47781"/>
                    <a:pt x="53699" y="47784"/>
                    <a:pt x="53626" y="47789"/>
                  </a:cubicBezTo>
                  <a:cubicBezTo>
                    <a:pt x="53579" y="47783"/>
                    <a:pt x="53531" y="47780"/>
                    <a:pt x="53485" y="47780"/>
                  </a:cubicBezTo>
                  <a:cubicBezTo>
                    <a:pt x="53439" y="47780"/>
                    <a:pt x="53394" y="47783"/>
                    <a:pt x="53352" y="47789"/>
                  </a:cubicBezTo>
                  <a:cubicBezTo>
                    <a:pt x="53269" y="47813"/>
                    <a:pt x="53210" y="47825"/>
                    <a:pt x="53162" y="47860"/>
                  </a:cubicBezTo>
                  <a:cubicBezTo>
                    <a:pt x="52876" y="47932"/>
                    <a:pt x="52590" y="48027"/>
                    <a:pt x="52317" y="48170"/>
                  </a:cubicBezTo>
                  <a:cubicBezTo>
                    <a:pt x="51813" y="48422"/>
                    <a:pt x="51497" y="48515"/>
                    <a:pt x="51266" y="48515"/>
                  </a:cubicBezTo>
                  <a:cubicBezTo>
                    <a:pt x="50764" y="48515"/>
                    <a:pt x="50654" y="48080"/>
                    <a:pt x="49864" y="47884"/>
                  </a:cubicBezTo>
                  <a:cubicBezTo>
                    <a:pt x="49829" y="47875"/>
                    <a:pt x="49789" y="47871"/>
                    <a:pt x="49745" y="47871"/>
                  </a:cubicBezTo>
                  <a:cubicBezTo>
                    <a:pt x="49353" y="47871"/>
                    <a:pt x="48605" y="48183"/>
                    <a:pt x="48130" y="48183"/>
                  </a:cubicBezTo>
                  <a:cubicBezTo>
                    <a:pt x="47801" y="48183"/>
                    <a:pt x="47603" y="48034"/>
                    <a:pt x="47745" y="47527"/>
                  </a:cubicBezTo>
                  <a:cubicBezTo>
                    <a:pt x="47768" y="47455"/>
                    <a:pt x="47733" y="47348"/>
                    <a:pt x="47661" y="47313"/>
                  </a:cubicBezTo>
                  <a:cubicBezTo>
                    <a:pt x="47543" y="47255"/>
                    <a:pt x="47418" y="47238"/>
                    <a:pt x="47295" y="47238"/>
                  </a:cubicBezTo>
                  <a:cubicBezTo>
                    <a:pt x="47120" y="47238"/>
                    <a:pt x="46948" y="47273"/>
                    <a:pt x="46803" y="47273"/>
                  </a:cubicBezTo>
                  <a:cubicBezTo>
                    <a:pt x="46733" y="47273"/>
                    <a:pt x="46669" y="47265"/>
                    <a:pt x="46613" y="47241"/>
                  </a:cubicBezTo>
                  <a:cubicBezTo>
                    <a:pt x="46256" y="47086"/>
                    <a:pt x="46185" y="46801"/>
                    <a:pt x="45816" y="46455"/>
                  </a:cubicBezTo>
                  <a:cubicBezTo>
                    <a:pt x="45782" y="46425"/>
                    <a:pt x="45735" y="46410"/>
                    <a:pt x="45688" y="46410"/>
                  </a:cubicBezTo>
                  <a:cubicBezTo>
                    <a:pt x="45588" y="46410"/>
                    <a:pt x="45486" y="46477"/>
                    <a:pt x="45494" y="46598"/>
                  </a:cubicBezTo>
                  <a:cubicBezTo>
                    <a:pt x="45518" y="46801"/>
                    <a:pt x="44494" y="47920"/>
                    <a:pt x="44220" y="48241"/>
                  </a:cubicBezTo>
                  <a:cubicBezTo>
                    <a:pt x="44220" y="48241"/>
                    <a:pt x="44208" y="48253"/>
                    <a:pt x="44208" y="48253"/>
                  </a:cubicBezTo>
                  <a:cubicBezTo>
                    <a:pt x="44208" y="48241"/>
                    <a:pt x="44220" y="48229"/>
                    <a:pt x="44220" y="48229"/>
                  </a:cubicBezTo>
                  <a:cubicBezTo>
                    <a:pt x="44292" y="47646"/>
                    <a:pt x="44423" y="47146"/>
                    <a:pt x="44780" y="46622"/>
                  </a:cubicBezTo>
                  <a:cubicBezTo>
                    <a:pt x="44863" y="46503"/>
                    <a:pt x="44744" y="46348"/>
                    <a:pt x="44613" y="46336"/>
                  </a:cubicBezTo>
                  <a:cubicBezTo>
                    <a:pt x="44583" y="46334"/>
                    <a:pt x="44554" y="46333"/>
                    <a:pt x="44525" y="46333"/>
                  </a:cubicBezTo>
                  <a:cubicBezTo>
                    <a:pt x="43826" y="46333"/>
                    <a:pt x="43373" y="46871"/>
                    <a:pt x="42744" y="47122"/>
                  </a:cubicBezTo>
                  <a:cubicBezTo>
                    <a:pt x="42030" y="47408"/>
                    <a:pt x="40637" y="47134"/>
                    <a:pt x="40077" y="47825"/>
                  </a:cubicBezTo>
                  <a:cubicBezTo>
                    <a:pt x="39803" y="48170"/>
                    <a:pt x="39934" y="48563"/>
                    <a:pt x="39767" y="48837"/>
                  </a:cubicBezTo>
                  <a:cubicBezTo>
                    <a:pt x="39458" y="49313"/>
                    <a:pt x="39458" y="49110"/>
                    <a:pt x="39005" y="49444"/>
                  </a:cubicBezTo>
                  <a:cubicBezTo>
                    <a:pt x="38863" y="49634"/>
                    <a:pt x="38755" y="49825"/>
                    <a:pt x="38672" y="50051"/>
                  </a:cubicBezTo>
                  <a:cubicBezTo>
                    <a:pt x="38578" y="50060"/>
                    <a:pt x="38486" y="50065"/>
                    <a:pt x="38397" y="50065"/>
                  </a:cubicBezTo>
                  <a:cubicBezTo>
                    <a:pt x="37803" y="50065"/>
                    <a:pt x="37333" y="49857"/>
                    <a:pt x="36981" y="49432"/>
                  </a:cubicBezTo>
                  <a:cubicBezTo>
                    <a:pt x="36553" y="49265"/>
                    <a:pt x="36280" y="49024"/>
                    <a:pt x="35801" y="49024"/>
                  </a:cubicBezTo>
                  <a:cubicBezTo>
                    <a:pt x="35735" y="49024"/>
                    <a:pt x="35664" y="49029"/>
                    <a:pt x="35588" y="49039"/>
                  </a:cubicBezTo>
                  <a:cubicBezTo>
                    <a:pt x="34585" y="49169"/>
                    <a:pt x="34229" y="49638"/>
                    <a:pt x="33547" y="49638"/>
                  </a:cubicBezTo>
                  <a:cubicBezTo>
                    <a:pt x="33290" y="49638"/>
                    <a:pt x="32988" y="49572"/>
                    <a:pt x="32588" y="49396"/>
                  </a:cubicBezTo>
                  <a:cubicBezTo>
                    <a:pt x="30481" y="48456"/>
                    <a:pt x="30683" y="46920"/>
                    <a:pt x="31350" y="45193"/>
                  </a:cubicBezTo>
                  <a:cubicBezTo>
                    <a:pt x="31481" y="44860"/>
                    <a:pt x="31743" y="44384"/>
                    <a:pt x="31576" y="44015"/>
                  </a:cubicBezTo>
                  <a:cubicBezTo>
                    <a:pt x="31552" y="43955"/>
                    <a:pt x="31469" y="43919"/>
                    <a:pt x="31409" y="43919"/>
                  </a:cubicBezTo>
                  <a:cubicBezTo>
                    <a:pt x="31372" y="43922"/>
                    <a:pt x="31337" y="43924"/>
                    <a:pt x="31304" y="43924"/>
                  </a:cubicBezTo>
                  <a:cubicBezTo>
                    <a:pt x="30534" y="43924"/>
                    <a:pt x="31001" y="43143"/>
                    <a:pt x="30635" y="42812"/>
                  </a:cubicBezTo>
                  <a:cubicBezTo>
                    <a:pt x="30338" y="42548"/>
                    <a:pt x="29943" y="42465"/>
                    <a:pt x="29520" y="42465"/>
                  </a:cubicBezTo>
                  <a:cubicBezTo>
                    <a:pt x="28876" y="42465"/>
                    <a:pt x="28167" y="42657"/>
                    <a:pt x="27635" y="42693"/>
                  </a:cubicBezTo>
                  <a:cubicBezTo>
                    <a:pt x="27341" y="42712"/>
                    <a:pt x="26709" y="42780"/>
                    <a:pt x="26165" y="42780"/>
                  </a:cubicBezTo>
                  <a:cubicBezTo>
                    <a:pt x="25672" y="42780"/>
                    <a:pt x="25252" y="42724"/>
                    <a:pt x="25218" y="42526"/>
                  </a:cubicBezTo>
                  <a:cubicBezTo>
                    <a:pt x="25158" y="42145"/>
                    <a:pt x="25670" y="41717"/>
                    <a:pt x="25837" y="41383"/>
                  </a:cubicBezTo>
                  <a:cubicBezTo>
                    <a:pt x="26230" y="40609"/>
                    <a:pt x="26528" y="39871"/>
                    <a:pt x="27004" y="39157"/>
                  </a:cubicBezTo>
                  <a:cubicBezTo>
                    <a:pt x="27397" y="38585"/>
                    <a:pt x="27706" y="38264"/>
                    <a:pt x="27790" y="37585"/>
                  </a:cubicBezTo>
                  <a:cubicBezTo>
                    <a:pt x="27790" y="37502"/>
                    <a:pt x="27718" y="37407"/>
                    <a:pt x="27647" y="37395"/>
                  </a:cubicBezTo>
                  <a:cubicBezTo>
                    <a:pt x="27412" y="37363"/>
                    <a:pt x="27114" y="37344"/>
                    <a:pt x="26787" y="37344"/>
                  </a:cubicBezTo>
                  <a:cubicBezTo>
                    <a:pt x="25755" y="37344"/>
                    <a:pt x="24428" y="37534"/>
                    <a:pt x="23813" y="38121"/>
                  </a:cubicBezTo>
                  <a:cubicBezTo>
                    <a:pt x="23670" y="38252"/>
                    <a:pt x="23563" y="38442"/>
                    <a:pt x="23432" y="38562"/>
                  </a:cubicBezTo>
                  <a:cubicBezTo>
                    <a:pt x="23396" y="38800"/>
                    <a:pt x="23361" y="39050"/>
                    <a:pt x="23313" y="39288"/>
                  </a:cubicBezTo>
                  <a:cubicBezTo>
                    <a:pt x="22813" y="39946"/>
                    <a:pt x="22247" y="40272"/>
                    <a:pt x="21617" y="40272"/>
                  </a:cubicBezTo>
                  <a:cubicBezTo>
                    <a:pt x="21437" y="40272"/>
                    <a:pt x="21253" y="40245"/>
                    <a:pt x="21063" y="40193"/>
                  </a:cubicBezTo>
                  <a:cubicBezTo>
                    <a:pt x="20989" y="40196"/>
                    <a:pt x="20914" y="40198"/>
                    <a:pt x="20840" y="40198"/>
                  </a:cubicBezTo>
                  <a:cubicBezTo>
                    <a:pt x="19698" y="40198"/>
                    <a:pt x="18554" y="39768"/>
                    <a:pt x="17872" y="38907"/>
                  </a:cubicBezTo>
                  <a:cubicBezTo>
                    <a:pt x="17312" y="38192"/>
                    <a:pt x="16753" y="37633"/>
                    <a:pt x="16800" y="36668"/>
                  </a:cubicBezTo>
                  <a:cubicBezTo>
                    <a:pt x="16836" y="36109"/>
                    <a:pt x="17038" y="34549"/>
                    <a:pt x="17193" y="34228"/>
                  </a:cubicBezTo>
                  <a:cubicBezTo>
                    <a:pt x="17300" y="33990"/>
                    <a:pt x="17669" y="33775"/>
                    <a:pt x="17824" y="33513"/>
                  </a:cubicBezTo>
                  <a:cubicBezTo>
                    <a:pt x="17884" y="33418"/>
                    <a:pt x="17657" y="33216"/>
                    <a:pt x="17693" y="33132"/>
                  </a:cubicBezTo>
                  <a:cubicBezTo>
                    <a:pt x="18408" y="31430"/>
                    <a:pt x="17884" y="31704"/>
                    <a:pt x="18860" y="30930"/>
                  </a:cubicBezTo>
                  <a:cubicBezTo>
                    <a:pt x="19564" y="30371"/>
                    <a:pt x="20261" y="30200"/>
                    <a:pt x="20954" y="30200"/>
                  </a:cubicBezTo>
                  <a:cubicBezTo>
                    <a:pt x="22050" y="30200"/>
                    <a:pt x="23136" y="30628"/>
                    <a:pt x="24223" y="30628"/>
                  </a:cubicBezTo>
                  <a:cubicBezTo>
                    <a:pt x="24586" y="30628"/>
                    <a:pt x="24949" y="30581"/>
                    <a:pt x="25313" y="30453"/>
                  </a:cubicBezTo>
                  <a:cubicBezTo>
                    <a:pt x="25670" y="30334"/>
                    <a:pt x="25980" y="29751"/>
                    <a:pt x="26409" y="29549"/>
                  </a:cubicBezTo>
                  <a:cubicBezTo>
                    <a:pt x="26793" y="29373"/>
                    <a:pt x="27099" y="29304"/>
                    <a:pt x="27377" y="29304"/>
                  </a:cubicBezTo>
                  <a:cubicBezTo>
                    <a:pt x="27874" y="29304"/>
                    <a:pt x="28282" y="29526"/>
                    <a:pt x="28885" y="29763"/>
                  </a:cubicBezTo>
                  <a:cubicBezTo>
                    <a:pt x="29254" y="29906"/>
                    <a:pt x="29468" y="30049"/>
                    <a:pt x="29861" y="30120"/>
                  </a:cubicBezTo>
                  <a:cubicBezTo>
                    <a:pt x="29930" y="30133"/>
                    <a:pt x="29998" y="30138"/>
                    <a:pt x="30067" y="30138"/>
                  </a:cubicBezTo>
                  <a:cubicBezTo>
                    <a:pt x="30352" y="30138"/>
                    <a:pt x="30642" y="30050"/>
                    <a:pt x="30938" y="30050"/>
                  </a:cubicBezTo>
                  <a:cubicBezTo>
                    <a:pt x="31171" y="30050"/>
                    <a:pt x="31407" y="30105"/>
                    <a:pt x="31647" y="30299"/>
                  </a:cubicBezTo>
                  <a:cubicBezTo>
                    <a:pt x="32028" y="30608"/>
                    <a:pt x="32243" y="30834"/>
                    <a:pt x="32374" y="31025"/>
                  </a:cubicBezTo>
                  <a:cubicBezTo>
                    <a:pt x="32374" y="31025"/>
                    <a:pt x="32374" y="31025"/>
                    <a:pt x="32374" y="31037"/>
                  </a:cubicBezTo>
                  <a:cubicBezTo>
                    <a:pt x="32433" y="31215"/>
                    <a:pt x="32409" y="31263"/>
                    <a:pt x="32457" y="31632"/>
                  </a:cubicBezTo>
                  <a:cubicBezTo>
                    <a:pt x="32338" y="31870"/>
                    <a:pt x="32124" y="32061"/>
                    <a:pt x="32362" y="32489"/>
                  </a:cubicBezTo>
                  <a:cubicBezTo>
                    <a:pt x="32790" y="33228"/>
                    <a:pt x="33362" y="33990"/>
                    <a:pt x="34267" y="34251"/>
                  </a:cubicBezTo>
                  <a:cubicBezTo>
                    <a:pt x="34281" y="34256"/>
                    <a:pt x="34296" y="34258"/>
                    <a:pt x="34311" y="34258"/>
                  </a:cubicBezTo>
                  <a:cubicBezTo>
                    <a:pt x="34378" y="34258"/>
                    <a:pt x="34442" y="34215"/>
                    <a:pt x="34481" y="34156"/>
                  </a:cubicBezTo>
                  <a:cubicBezTo>
                    <a:pt x="35326" y="32966"/>
                    <a:pt x="34850" y="32049"/>
                    <a:pt x="34314" y="30822"/>
                  </a:cubicBezTo>
                  <a:cubicBezTo>
                    <a:pt x="33695" y="29453"/>
                    <a:pt x="33683" y="28120"/>
                    <a:pt x="34910" y="27036"/>
                  </a:cubicBezTo>
                  <a:cubicBezTo>
                    <a:pt x="35767" y="26286"/>
                    <a:pt x="36874" y="26203"/>
                    <a:pt x="37743" y="25536"/>
                  </a:cubicBezTo>
                  <a:cubicBezTo>
                    <a:pt x="38374" y="25060"/>
                    <a:pt x="38696" y="24655"/>
                    <a:pt x="38529" y="23881"/>
                  </a:cubicBezTo>
                  <a:cubicBezTo>
                    <a:pt x="38505" y="23786"/>
                    <a:pt x="38315" y="23703"/>
                    <a:pt x="38303" y="23655"/>
                  </a:cubicBezTo>
                  <a:cubicBezTo>
                    <a:pt x="38112" y="23214"/>
                    <a:pt x="37922" y="22774"/>
                    <a:pt x="37720" y="22333"/>
                  </a:cubicBezTo>
                  <a:lnTo>
                    <a:pt x="37720" y="22333"/>
                  </a:lnTo>
                  <a:cubicBezTo>
                    <a:pt x="37791" y="22452"/>
                    <a:pt x="37850" y="22571"/>
                    <a:pt x="37910" y="22691"/>
                  </a:cubicBezTo>
                  <a:cubicBezTo>
                    <a:pt x="37992" y="22726"/>
                    <a:pt x="38063" y="23131"/>
                    <a:pt x="38202" y="23131"/>
                  </a:cubicBezTo>
                  <a:cubicBezTo>
                    <a:pt x="38204" y="23131"/>
                    <a:pt x="38206" y="23131"/>
                    <a:pt x="38208" y="23131"/>
                  </a:cubicBezTo>
                  <a:cubicBezTo>
                    <a:pt x="38215" y="23131"/>
                    <a:pt x="38222" y="23131"/>
                    <a:pt x="38228" y="23131"/>
                  </a:cubicBezTo>
                  <a:cubicBezTo>
                    <a:pt x="38444" y="23131"/>
                    <a:pt x="38633" y="23228"/>
                    <a:pt x="38803" y="23228"/>
                  </a:cubicBezTo>
                  <a:cubicBezTo>
                    <a:pt x="38945" y="23228"/>
                    <a:pt x="39074" y="23161"/>
                    <a:pt x="39196" y="22917"/>
                  </a:cubicBezTo>
                  <a:cubicBezTo>
                    <a:pt x="39279" y="22762"/>
                    <a:pt x="39101" y="22631"/>
                    <a:pt x="39101" y="22476"/>
                  </a:cubicBezTo>
                  <a:cubicBezTo>
                    <a:pt x="39113" y="22405"/>
                    <a:pt x="38553" y="21821"/>
                    <a:pt x="38589" y="21762"/>
                  </a:cubicBezTo>
                  <a:lnTo>
                    <a:pt x="38589" y="21762"/>
                  </a:lnTo>
                  <a:cubicBezTo>
                    <a:pt x="38577" y="21786"/>
                    <a:pt x="38886" y="22071"/>
                    <a:pt x="38874" y="22083"/>
                  </a:cubicBezTo>
                  <a:cubicBezTo>
                    <a:pt x="38898" y="22059"/>
                    <a:pt x="39029" y="22000"/>
                    <a:pt x="39184" y="21940"/>
                  </a:cubicBezTo>
                  <a:cubicBezTo>
                    <a:pt x="39255" y="21917"/>
                    <a:pt x="39327" y="21893"/>
                    <a:pt x="39386" y="21845"/>
                  </a:cubicBezTo>
                  <a:cubicBezTo>
                    <a:pt x="39529" y="21774"/>
                    <a:pt x="39660" y="21702"/>
                    <a:pt x="39732" y="21643"/>
                  </a:cubicBezTo>
                  <a:cubicBezTo>
                    <a:pt x="40756" y="20702"/>
                    <a:pt x="40910" y="20405"/>
                    <a:pt x="42232" y="20309"/>
                  </a:cubicBezTo>
                  <a:cubicBezTo>
                    <a:pt x="42294" y="20306"/>
                    <a:pt x="42357" y="20305"/>
                    <a:pt x="42419" y="20305"/>
                  </a:cubicBezTo>
                  <a:cubicBezTo>
                    <a:pt x="42703" y="20305"/>
                    <a:pt x="42986" y="20331"/>
                    <a:pt x="43269" y="20331"/>
                  </a:cubicBezTo>
                  <a:cubicBezTo>
                    <a:pt x="43400" y="20331"/>
                    <a:pt x="43530" y="20326"/>
                    <a:pt x="43661" y="20309"/>
                  </a:cubicBezTo>
                  <a:cubicBezTo>
                    <a:pt x="43816" y="20297"/>
                    <a:pt x="43935" y="20107"/>
                    <a:pt x="43792" y="19988"/>
                  </a:cubicBezTo>
                  <a:cubicBezTo>
                    <a:pt x="42041" y="18428"/>
                    <a:pt x="44732" y="17976"/>
                    <a:pt x="46304" y="17630"/>
                  </a:cubicBezTo>
                  <a:lnTo>
                    <a:pt x="46304" y="17630"/>
                  </a:lnTo>
                  <a:cubicBezTo>
                    <a:pt x="45899" y="17749"/>
                    <a:pt x="45566" y="17940"/>
                    <a:pt x="45768" y="18452"/>
                  </a:cubicBezTo>
                  <a:cubicBezTo>
                    <a:pt x="45909" y="18811"/>
                    <a:pt x="46078" y="18938"/>
                    <a:pt x="46256" y="18938"/>
                  </a:cubicBezTo>
                  <a:cubicBezTo>
                    <a:pt x="46632" y="18938"/>
                    <a:pt x="47052" y="18367"/>
                    <a:pt x="47352" y="18214"/>
                  </a:cubicBezTo>
                  <a:cubicBezTo>
                    <a:pt x="48423" y="17642"/>
                    <a:pt x="50150" y="18095"/>
                    <a:pt x="51174" y="17261"/>
                  </a:cubicBezTo>
                  <a:cubicBezTo>
                    <a:pt x="51233" y="17214"/>
                    <a:pt x="51233" y="17106"/>
                    <a:pt x="51197" y="17035"/>
                  </a:cubicBezTo>
                  <a:cubicBezTo>
                    <a:pt x="50912" y="16443"/>
                    <a:pt x="50588" y="16257"/>
                    <a:pt x="50246" y="16257"/>
                  </a:cubicBezTo>
                  <a:cubicBezTo>
                    <a:pt x="50017" y="16257"/>
                    <a:pt x="49781" y="16340"/>
                    <a:pt x="49542" y="16440"/>
                  </a:cubicBezTo>
                  <a:cubicBezTo>
                    <a:pt x="49531" y="16452"/>
                    <a:pt x="49519" y="16452"/>
                    <a:pt x="49495" y="16464"/>
                  </a:cubicBezTo>
                  <a:cubicBezTo>
                    <a:pt x="49223" y="16594"/>
                    <a:pt x="48939" y="16735"/>
                    <a:pt x="48679" y="16784"/>
                  </a:cubicBezTo>
                  <a:lnTo>
                    <a:pt x="48679" y="16784"/>
                  </a:lnTo>
                  <a:cubicBezTo>
                    <a:pt x="48680" y="16784"/>
                    <a:pt x="48678" y="16783"/>
                    <a:pt x="48675" y="16783"/>
                  </a:cubicBezTo>
                  <a:cubicBezTo>
                    <a:pt x="48614" y="16783"/>
                    <a:pt x="47933" y="16833"/>
                    <a:pt x="47911" y="16833"/>
                  </a:cubicBezTo>
                  <a:cubicBezTo>
                    <a:pt x="47387" y="16749"/>
                    <a:pt x="47078" y="16690"/>
                    <a:pt x="46911" y="16642"/>
                  </a:cubicBezTo>
                  <a:cubicBezTo>
                    <a:pt x="46899" y="16618"/>
                    <a:pt x="46899" y="16606"/>
                    <a:pt x="46887" y="16583"/>
                  </a:cubicBezTo>
                  <a:cubicBezTo>
                    <a:pt x="46875" y="16559"/>
                    <a:pt x="46864" y="16535"/>
                    <a:pt x="46852" y="16511"/>
                  </a:cubicBezTo>
                  <a:cubicBezTo>
                    <a:pt x="47114" y="16440"/>
                    <a:pt x="47626" y="16356"/>
                    <a:pt x="46744" y="15987"/>
                  </a:cubicBezTo>
                  <a:cubicBezTo>
                    <a:pt x="45887" y="15630"/>
                    <a:pt x="44887" y="15737"/>
                    <a:pt x="46768" y="15416"/>
                  </a:cubicBezTo>
                  <a:cubicBezTo>
                    <a:pt x="46875" y="15404"/>
                    <a:pt x="46923" y="15273"/>
                    <a:pt x="46899" y="15190"/>
                  </a:cubicBezTo>
                  <a:cubicBezTo>
                    <a:pt x="46769" y="14644"/>
                    <a:pt x="46324" y="14499"/>
                    <a:pt x="45815" y="14499"/>
                  </a:cubicBezTo>
                  <a:cubicBezTo>
                    <a:pt x="45391" y="14499"/>
                    <a:pt x="44922" y="14600"/>
                    <a:pt x="44554" y="14654"/>
                  </a:cubicBezTo>
                  <a:cubicBezTo>
                    <a:pt x="44054" y="14713"/>
                    <a:pt x="43589" y="14773"/>
                    <a:pt x="43173" y="15035"/>
                  </a:cubicBezTo>
                  <a:cubicBezTo>
                    <a:pt x="43042" y="15106"/>
                    <a:pt x="42970" y="15261"/>
                    <a:pt x="42851" y="15332"/>
                  </a:cubicBezTo>
                  <a:cubicBezTo>
                    <a:pt x="42540" y="15562"/>
                    <a:pt x="41969" y="15926"/>
                    <a:pt x="41820" y="15926"/>
                  </a:cubicBezTo>
                  <a:cubicBezTo>
                    <a:pt x="41729" y="15926"/>
                    <a:pt x="41792" y="15793"/>
                    <a:pt x="42161" y="15416"/>
                  </a:cubicBezTo>
                  <a:cubicBezTo>
                    <a:pt x="42992" y="14574"/>
                    <a:pt x="43872" y="14371"/>
                    <a:pt x="44783" y="14371"/>
                  </a:cubicBezTo>
                  <a:cubicBezTo>
                    <a:pt x="45629" y="14371"/>
                    <a:pt x="46501" y="14545"/>
                    <a:pt x="47385" y="14545"/>
                  </a:cubicBezTo>
                  <a:cubicBezTo>
                    <a:pt x="47596" y="14545"/>
                    <a:pt x="47807" y="14535"/>
                    <a:pt x="48018" y="14511"/>
                  </a:cubicBezTo>
                  <a:cubicBezTo>
                    <a:pt x="48649" y="14440"/>
                    <a:pt x="48459" y="14368"/>
                    <a:pt x="49042" y="14166"/>
                  </a:cubicBezTo>
                  <a:cubicBezTo>
                    <a:pt x="49650" y="13963"/>
                    <a:pt x="50543" y="13808"/>
                    <a:pt x="51126" y="13487"/>
                  </a:cubicBezTo>
                  <a:cubicBezTo>
                    <a:pt x="51185" y="13451"/>
                    <a:pt x="51221" y="13392"/>
                    <a:pt x="51221" y="13320"/>
                  </a:cubicBezTo>
                  <a:cubicBezTo>
                    <a:pt x="51174" y="11892"/>
                    <a:pt x="49185" y="11522"/>
                    <a:pt x="48054" y="11177"/>
                  </a:cubicBezTo>
                  <a:cubicBezTo>
                    <a:pt x="46161" y="10606"/>
                    <a:pt x="45840" y="9629"/>
                    <a:pt x="44363" y="8558"/>
                  </a:cubicBezTo>
                  <a:cubicBezTo>
                    <a:pt x="43963" y="8262"/>
                    <a:pt x="43810" y="8144"/>
                    <a:pt x="43511" y="8144"/>
                  </a:cubicBezTo>
                  <a:cubicBezTo>
                    <a:pt x="43401" y="8144"/>
                    <a:pt x="43271" y="8160"/>
                    <a:pt x="43101" y="8189"/>
                  </a:cubicBezTo>
                  <a:cubicBezTo>
                    <a:pt x="42327" y="8332"/>
                    <a:pt x="42958" y="9463"/>
                    <a:pt x="41708" y="9534"/>
                  </a:cubicBezTo>
                  <a:cubicBezTo>
                    <a:pt x="41565" y="9534"/>
                    <a:pt x="39255" y="7891"/>
                    <a:pt x="39029" y="7796"/>
                  </a:cubicBezTo>
                  <a:cubicBezTo>
                    <a:pt x="38283" y="7467"/>
                    <a:pt x="37033" y="7026"/>
                    <a:pt x="36045" y="7026"/>
                  </a:cubicBezTo>
                  <a:cubicBezTo>
                    <a:pt x="35710" y="7026"/>
                    <a:pt x="35404" y="7077"/>
                    <a:pt x="35160" y="7201"/>
                  </a:cubicBezTo>
                  <a:cubicBezTo>
                    <a:pt x="35088" y="7236"/>
                    <a:pt x="35053" y="7331"/>
                    <a:pt x="35076" y="7415"/>
                  </a:cubicBezTo>
                  <a:cubicBezTo>
                    <a:pt x="35255" y="8010"/>
                    <a:pt x="35588" y="8641"/>
                    <a:pt x="34850" y="8927"/>
                  </a:cubicBezTo>
                  <a:cubicBezTo>
                    <a:pt x="34791" y="8951"/>
                    <a:pt x="34731" y="8986"/>
                    <a:pt x="34719" y="9058"/>
                  </a:cubicBezTo>
                  <a:cubicBezTo>
                    <a:pt x="34707" y="9153"/>
                    <a:pt x="34695" y="9260"/>
                    <a:pt x="34683" y="9356"/>
                  </a:cubicBezTo>
                  <a:cubicBezTo>
                    <a:pt x="34660" y="9451"/>
                    <a:pt x="34695" y="9570"/>
                    <a:pt x="34814" y="9582"/>
                  </a:cubicBezTo>
                  <a:cubicBezTo>
                    <a:pt x="35481" y="9713"/>
                    <a:pt x="35374" y="10760"/>
                    <a:pt x="34707" y="10891"/>
                  </a:cubicBezTo>
                  <a:cubicBezTo>
                    <a:pt x="34648" y="10891"/>
                    <a:pt x="34588" y="10963"/>
                    <a:pt x="34576" y="11022"/>
                  </a:cubicBezTo>
                  <a:cubicBezTo>
                    <a:pt x="34576" y="11022"/>
                    <a:pt x="34576" y="11022"/>
                    <a:pt x="34576" y="11022"/>
                  </a:cubicBezTo>
                  <a:lnTo>
                    <a:pt x="34576" y="11022"/>
                  </a:lnTo>
                  <a:cubicBezTo>
                    <a:pt x="34574" y="11022"/>
                    <a:pt x="34470" y="12108"/>
                    <a:pt x="34576" y="12273"/>
                  </a:cubicBezTo>
                  <a:cubicBezTo>
                    <a:pt x="34074" y="12719"/>
                    <a:pt x="33680" y="12944"/>
                    <a:pt x="33395" y="12944"/>
                  </a:cubicBezTo>
                  <a:cubicBezTo>
                    <a:pt x="33186" y="12944"/>
                    <a:pt x="33036" y="12824"/>
                    <a:pt x="32945" y="12582"/>
                  </a:cubicBezTo>
                  <a:cubicBezTo>
                    <a:pt x="32707" y="12213"/>
                    <a:pt x="32588" y="11820"/>
                    <a:pt x="32588" y="11403"/>
                  </a:cubicBezTo>
                  <a:cubicBezTo>
                    <a:pt x="32362" y="11034"/>
                    <a:pt x="32445" y="10999"/>
                    <a:pt x="31981" y="10713"/>
                  </a:cubicBezTo>
                  <a:cubicBezTo>
                    <a:pt x="30945" y="10082"/>
                    <a:pt x="29171" y="10201"/>
                    <a:pt x="27980" y="9915"/>
                  </a:cubicBezTo>
                  <a:cubicBezTo>
                    <a:pt x="27402" y="9773"/>
                    <a:pt x="26343" y="9889"/>
                    <a:pt x="25850" y="9694"/>
                  </a:cubicBezTo>
                  <a:lnTo>
                    <a:pt x="25850" y="9694"/>
                  </a:lnTo>
                  <a:cubicBezTo>
                    <a:pt x="25863" y="9699"/>
                    <a:pt x="25874" y="9701"/>
                    <a:pt x="25883" y="9701"/>
                  </a:cubicBezTo>
                  <a:cubicBezTo>
                    <a:pt x="26069" y="9701"/>
                    <a:pt x="25271" y="8654"/>
                    <a:pt x="25041" y="8654"/>
                  </a:cubicBezTo>
                  <a:cubicBezTo>
                    <a:pt x="25005" y="8654"/>
                    <a:pt x="24983" y="8679"/>
                    <a:pt x="24980" y="8736"/>
                  </a:cubicBezTo>
                  <a:cubicBezTo>
                    <a:pt x="24992" y="8474"/>
                    <a:pt x="25123" y="8260"/>
                    <a:pt x="25313" y="8082"/>
                  </a:cubicBezTo>
                  <a:cubicBezTo>
                    <a:pt x="25337" y="8058"/>
                    <a:pt x="25373" y="8034"/>
                    <a:pt x="25408" y="7998"/>
                  </a:cubicBezTo>
                  <a:cubicBezTo>
                    <a:pt x="26361" y="7260"/>
                    <a:pt x="28659" y="7212"/>
                    <a:pt x="29361" y="6986"/>
                  </a:cubicBezTo>
                  <a:cubicBezTo>
                    <a:pt x="29373" y="6963"/>
                    <a:pt x="30108" y="6628"/>
                    <a:pt x="30027" y="6617"/>
                  </a:cubicBezTo>
                  <a:lnTo>
                    <a:pt x="30040" y="6617"/>
                  </a:lnTo>
                  <a:cubicBezTo>
                    <a:pt x="30076" y="6879"/>
                    <a:pt x="30147" y="7153"/>
                    <a:pt x="30171" y="7248"/>
                  </a:cubicBezTo>
                  <a:cubicBezTo>
                    <a:pt x="30201" y="7329"/>
                    <a:pt x="30275" y="7384"/>
                    <a:pt x="30362" y="7384"/>
                  </a:cubicBezTo>
                  <a:cubicBezTo>
                    <a:pt x="30377" y="7384"/>
                    <a:pt x="30393" y="7383"/>
                    <a:pt x="30409" y="7379"/>
                  </a:cubicBezTo>
                  <a:cubicBezTo>
                    <a:pt x="30683" y="7319"/>
                    <a:pt x="30997" y="7304"/>
                    <a:pt x="31321" y="7304"/>
                  </a:cubicBezTo>
                  <a:cubicBezTo>
                    <a:pt x="31651" y="7304"/>
                    <a:pt x="31991" y="7320"/>
                    <a:pt x="32311" y="7320"/>
                  </a:cubicBezTo>
                  <a:cubicBezTo>
                    <a:pt x="32675" y="7320"/>
                    <a:pt x="33013" y="7299"/>
                    <a:pt x="33278" y="7212"/>
                  </a:cubicBezTo>
                  <a:cubicBezTo>
                    <a:pt x="33409" y="7177"/>
                    <a:pt x="33862" y="7093"/>
                    <a:pt x="33898" y="6867"/>
                  </a:cubicBezTo>
                  <a:cubicBezTo>
                    <a:pt x="33945" y="6581"/>
                    <a:pt x="33957" y="6581"/>
                    <a:pt x="33886" y="6474"/>
                  </a:cubicBezTo>
                  <a:lnTo>
                    <a:pt x="33886" y="6474"/>
                  </a:lnTo>
                  <a:cubicBezTo>
                    <a:pt x="34433" y="6569"/>
                    <a:pt x="35053" y="6605"/>
                    <a:pt x="35481" y="6641"/>
                  </a:cubicBezTo>
                  <a:cubicBezTo>
                    <a:pt x="35556" y="6647"/>
                    <a:pt x="35629" y="6650"/>
                    <a:pt x="35702" y="6650"/>
                  </a:cubicBezTo>
                  <a:cubicBezTo>
                    <a:pt x="36046" y="6650"/>
                    <a:pt x="36367" y="6591"/>
                    <a:pt x="36701" y="6591"/>
                  </a:cubicBezTo>
                  <a:cubicBezTo>
                    <a:pt x="36966" y="6591"/>
                    <a:pt x="37239" y="6628"/>
                    <a:pt x="37541" y="6760"/>
                  </a:cubicBezTo>
                  <a:cubicBezTo>
                    <a:pt x="37874" y="6903"/>
                    <a:pt x="38101" y="7129"/>
                    <a:pt x="38434" y="7272"/>
                  </a:cubicBezTo>
                  <a:cubicBezTo>
                    <a:pt x="39218" y="7609"/>
                    <a:pt x="40672" y="8128"/>
                    <a:pt x="41813" y="8128"/>
                  </a:cubicBezTo>
                  <a:cubicBezTo>
                    <a:pt x="42162" y="8128"/>
                    <a:pt x="42482" y="8080"/>
                    <a:pt x="42744" y="7963"/>
                  </a:cubicBezTo>
                  <a:cubicBezTo>
                    <a:pt x="42875" y="7915"/>
                    <a:pt x="42851" y="7760"/>
                    <a:pt x="42792" y="7665"/>
                  </a:cubicBezTo>
                  <a:cubicBezTo>
                    <a:pt x="42673" y="7522"/>
                    <a:pt x="42280" y="7320"/>
                    <a:pt x="41911" y="7165"/>
                  </a:cubicBezTo>
                  <a:lnTo>
                    <a:pt x="41911" y="7165"/>
                  </a:lnTo>
                  <a:cubicBezTo>
                    <a:pt x="42244" y="7188"/>
                    <a:pt x="42613" y="7206"/>
                    <a:pt x="42869" y="7206"/>
                  </a:cubicBezTo>
                  <a:cubicBezTo>
                    <a:pt x="43006" y="7206"/>
                    <a:pt x="43111" y="7201"/>
                    <a:pt x="43161" y="7189"/>
                  </a:cubicBezTo>
                  <a:cubicBezTo>
                    <a:pt x="44137" y="6962"/>
                    <a:pt x="44839" y="6355"/>
                    <a:pt x="44363" y="5367"/>
                  </a:cubicBezTo>
                  <a:cubicBezTo>
                    <a:pt x="43923" y="4486"/>
                    <a:pt x="41815" y="3605"/>
                    <a:pt x="40898" y="3438"/>
                  </a:cubicBezTo>
                  <a:cubicBezTo>
                    <a:pt x="40369" y="3343"/>
                    <a:pt x="39830" y="3319"/>
                    <a:pt x="39290" y="3319"/>
                  </a:cubicBezTo>
                  <a:cubicBezTo>
                    <a:pt x="38749" y="3319"/>
                    <a:pt x="38208" y="3343"/>
                    <a:pt x="37672" y="3343"/>
                  </a:cubicBezTo>
                  <a:cubicBezTo>
                    <a:pt x="36565" y="3343"/>
                    <a:pt x="35755" y="3105"/>
                    <a:pt x="34719" y="2879"/>
                  </a:cubicBezTo>
                  <a:cubicBezTo>
                    <a:pt x="34422" y="2816"/>
                    <a:pt x="34121" y="2792"/>
                    <a:pt x="33818" y="2792"/>
                  </a:cubicBezTo>
                  <a:cubicBezTo>
                    <a:pt x="33428" y="2792"/>
                    <a:pt x="33036" y="2832"/>
                    <a:pt x="32647" y="2879"/>
                  </a:cubicBezTo>
                  <a:cubicBezTo>
                    <a:pt x="32969" y="2807"/>
                    <a:pt x="33290" y="2724"/>
                    <a:pt x="33612" y="2652"/>
                  </a:cubicBezTo>
                  <a:cubicBezTo>
                    <a:pt x="34103" y="2537"/>
                    <a:pt x="34555" y="2493"/>
                    <a:pt x="34989" y="2493"/>
                  </a:cubicBezTo>
                  <a:cubicBezTo>
                    <a:pt x="36039" y="2493"/>
                    <a:pt x="36984" y="2754"/>
                    <a:pt x="38112" y="2914"/>
                  </a:cubicBezTo>
                  <a:cubicBezTo>
                    <a:pt x="39327" y="3081"/>
                    <a:pt x="40506" y="2879"/>
                    <a:pt x="41696" y="3248"/>
                  </a:cubicBezTo>
                  <a:cubicBezTo>
                    <a:pt x="42315" y="3438"/>
                    <a:pt x="42875" y="3819"/>
                    <a:pt x="43458" y="4045"/>
                  </a:cubicBezTo>
                  <a:cubicBezTo>
                    <a:pt x="43756" y="4153"/>
                    <a:pt x="44935" y="4212"/>
                    <a:pt x="45078" y="4295"/>
                  </a:cubicBezTo>
                  <a:cubicBezTo>
                    <a:pt x="45089" y="4307"/>
                    <a:pt x="45101" y="4307"/>
                    <a:pt x="45113" y="4307"/>
                  </a:cubicBezTo>
                  <a:cubicBezTo>
                    <a:pt x="45066" y="4355"/>
                    <a:pt x="45006" y="4450"/>
                    <a:pt x="44911" y="4617"/>
                  </a:cubicBezTo>
                  <a:cubicBezTo>
                    <a:pt x="44875" y="4664"/>
                    <a:pt x="44875" y="4748"/>
                    <a:pt x="44911" y="4807"/>
                  </a:cubicBezTo>
                  <a:cubicBezTo>
                    <a:pt x="45268" y="5343"/>
                    <a:pt x="45566" y="5141"/>
                    <a:pt x="46137" y="5307"/>
                  </a:cubicBezTo>
                  <a:cubicBezTo>
                    <a:pt x="46292" y="5367"/>
                    <a:pt x="46399" y="5379"/>
                    <a:pt x="46483" y="5391"/>
                  </a:cubicBezTo>
                  <a:cubicBezTo>
                    <a:pt x="46506" y="5415"/>
                    <a:pt x="46530" y="5438"/>
                    <a:pt x="46554" y="5462"/>
                  </a:cubicBezTo>
                  <a:cubicBezTo>
                    <a:pt x="46483" y="5593"/>
                    <a:pt x="46459" y="5748"/>
                    <a:pt x="46530" y="5855"/>
                  </a:cubicBezTo>
                  <a:cubicBezTo>
                    <a:pt x="46562" y="5908"/>
                    <a:pt x="46613" y="5952"/>
                    <a:pt x="46675" y="5952"/>
                  </a:cubicBezTo>
                  <a:cubicBezTo>
                    <a:pt x="46682" y="5952"/>
                    <a:pt x="46689" y="5952"/>
                    <a:pt x="46697" y="5950"/>
                  </a:cubicBezTo>
                  <a:cubicBezTo>
                    <a:pt x="46733" y="5950"/>
                    <a:pt x="46756" y="5938"/>
                    <a:pt x="46792" y="5927"/>
                  </a:cubicBezTo>
                  <a:cubicBezTo>
                    <a:pt x="46816" y="6069"/>
                    <a:pt x="46852" y="6212"/>
                    <a:pt x="46935" y="6296"/>
                  </a:cubicBezTo>
                  <a:cubicBezTo>
                    <a:pt x="47316" y="6712"/>
                    <a:pt x="48566" y="7177"/>
                    <a:pt x="48935" y="7391"/>
                  </a:cubicBezTo>
                  <a:cubicBezTo>
                    <a:pt x="49471" y="7712"/>
                    <a:pt x="49995" y="7855"/>
                    <a:pt x="50578" y="8070"/>
                  </a:cubicBezTo>
                  <a:cubicBezTo>
                    <a:pt x="51174" y="8296"/>
                    <a:pt x="51626" y="8665"/>
                    <a:pt x="52221" y="8808"/>
                  </a:cubicBezTo>
                  <a:cubicBezTo>
                    <a:pt x="52235" y="8811"/>
                    <a:pt x="52249" y="8812"/>
                    <a:pt x="52264" y="8812"/>
                  </a:cubicBezTo>
                  <a:cubicBezTo>
                    <a:pt x="52415" y="8812"/>
                    <a:pt x="52618" y="8673"/>
                    <a:pt x="52719" y="8673"/>
                  </a:cubicBezTo>
                  <a:cubicBezTo>
                    <a:pt x="52729" y="8673"/>
                    <a:pt x="52737" y="8674"/>
                    <a:pt x="52745" y="8677"/>
                  </a:cubicBezTo>
                  <a:cubicBezTo>
                    <a:pt x="53233" y="8867"/>
                    <a:pt x="53864" y="9570"/>
                    <a:pt x="54376" y="9582"/>
                  </a:cubicBezTo>
                  <a:cubicBezTo>
                    <a:pt x="54407" y="9583"/>
                    <a:pt x="54437" y="9583"/>
                    <a:pt x="54465" y="9583"/>
                  </a:cubicBezTo>
                  <a:cubicBezTo>
                    <a:pt x="56007" y="9583"/>
                    <a:pt x="54384" y="8024"/>
                    <a:pt x="54174" y="7474"/>
                  </a:cubicBezTo>
                  <a:cubicBezTo>
                    <a:pt x="54174" y="7462"/>
                    <a:pt x="54174" y="7439"/>
                    <a:pt x="54162" y="7415"/>
                  </a:cubicBezTo>
                  <a:cubicBezTo>
                    <a:pt x="54139" y="7323"/>
                    <a:pt x="54067" y="7281"/>
                    <a:pt x="53994" y="7281"/>
                  </a:cubicBezTo>
                  <a:cubicBezTo>
                    <a:pt x="53952" y="7281"/>
                    <a:pt x="53910" y="7294"/>
                    <a:pt x="53876" y="7320"/>
                  </a:cubicBezTo>
                  <a:cubicBezTo>
                    <a:pt x="53876" y="7262"/>
                    <a:pt x="53876" y="7222"/>
                    <a:pt x="53872" y="7222"/>
                  </a:cubicBezTo>
                  <a:cubicBezTo>
                    <a:pt x="53871" y="7222"/>
                    <a:pt x="53868" y="7230"/>
                    <a:pt x="53864" y="7248"/>
                  </a:cubicBezTo>
                  <a:cubicBezTo>
                    <a:pt x="53897" y="7054"/>
                    <a:pt x="53870" y="6996"/>
                    <a:pt x="53839" y="6996"/>
                  </a:cubicBezTo>
                  <a:cubicBezTo>
                    <a:pt x="53835" y="6996"/>
                    <a:pt x="53832" y="6997"/>
                    <a:pt x="53829" y="6998"/>
                  </a:cubicBezTo>
                  <a:cubicBezTo>
                    <a:pt x="53852" y="6962"/>
                    <a:pt x="53876" y="6927"/>
                    <a:pt x="53924" y="6867"/>
                  </a:cubicBezTo>
                  <a:lnTo>
                    <a:pt x="53924" y="6867"/>
                  </a:lnTo>
                  <a:cubicBezTo>
                    <a:pt x="53918" y="6875"/>
                    <a:pt x="53923" y="6878"/>
                    <a:pt x="53936" y="6878"/>
                  </a:cubicBezTo>
                  <a:cubicBezTo>
                    <a:pt x="54027" y="6878"/>
                    <a:pt x="54515" y="6718"/>
                    <a:pt x="54567" y="6677"/>
                  </a:cubicBezTo>
                  <a:cubicBezTo>
                    <a:pt x="54674" y="6617"/>
                    <a:pt x="54674" y="6331"/>
                    <a:pt x="54710" y="6296"/>
                  </a:cubicBezTo>
                  <a:lnTo>
                    <a:pt x="54710" y="6296"/>
                  </a:lnTo>
                  <a:cubicBezTo>
                    <a:pt x="54666" y="6322"/>
                    <a:pt x="54637" y="6334"/>
                    <a:pt x="54620" y="6334"/>
                  </a:cubicBezTo>
                  <a:cubicBezTo>
                    <a:pt x="54553" y="6334"/>
                    <a:pt x="54665" y="6159"/>
                    <a:pt x="54769" y="6046"/>
                  </a:cubicBezTo>
                  <a:cubicBezTo>
                    <a:pt x="54805" y="6046"/>
                    <a:pt x="54853" y="6058"/>
                    <a:pt x="54888" y="6058"/>
                  </a:cubicBezTo>
                  <a:cubicBezTo>
                    <a:pt x="54865" y="6105"/>
                    <a:pt x="54841" y="6153"/>
                    <a:pt x="54805" y="6236"/>
                  </a:cubicBezTo>
                  <a:cubicBezTo>
                    <a:pt x="54803" y="6238"/>
                    <a:pt x="54807" y="6239"/>
                    <a:pt x="54814" y="6239"/>
                  </a:cubicBezTo>
                  <a:cubicBezTo>
                    <a:pt x="54857" y="6239"/>
                    <a:pt x="55044" y="6211"/>
                    <a:pt x="55126" y="6200"/>
                  </a:cubicBezTo>
                  <a:cubicBezTo>
                    <a:pt x="55234" y="6177"/>
                    <a:pt x="55281" y="6058"/>
                    <a:pt x="55257" y="5962"/>
                  </a:cubicBezTo>
                  <a:cubicBezTo>
                    <a:pt x="55019" y="4819"/>
                    <a:pt x="53186" y="4212"/>
                    <a:pt x="52209" y="3926"/>
                  </a:cubicBezTo>
                  <a:cubicBezTo>
                    <a:pt x="50757" y="3498"/>
                    <a:pt x="49423" y="3069"/>
                    <a:pt x="48030" y="2486"/>
                  </a:cubicBezTo>
                  <a:cubicBezTo>
                    <a:pt x="44089" y="843"/>
                    <a:pt x="39589" y="200"/>
                    <a:pt x="35326" y="33"/>
                  </a:cubicBezTo>
                  <a:cubicBezTo>
                    <a:pt x="34723" y="11"/>
                    <a:pt x="34119" y="1"/>
                    <a:pt x="3351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4392800" y="2117950"/>
              <a:ext cx="625" cy="325"/>
            </a:xfrm>
            <a:custGeom>
              <a:avLst/>
              <a:gdLst/>
              <a:ahLst/>
              <a:cxnLst/>
              <a:rect l="l" t="t" r="r" b="b"/>
              <a:pathLst>
                <a:path w="25" h="13" extrusionOk="0">
                  <a:moveTo>
                    <a:pt x="24" y="0"/>
                  </a:moveTo>
                  <a:cubicBezTo>
                    <a:pt x="12" y="0"/>
                    <a:pt x="12" y="0"/>
                    <a:pt x="0" y="12"/>
                  </a:cubicBezTo>
                  <a:cubicBezTo>
                    <a:pt x="12" y="12"/>
                    <a:pt x="12" y="0"/>
                    <a:pt x="24"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3768900" y="2144450"/>
              <a:ext cx="275" cy="800"/>
            </a:xfrm>
            <a:custGeom>
              <a:avLst/>
              <a:gdLst/>
              <a:ahLst/>
              <a:cxnLst/>
              <a:rect l="l" t="t" r="r" b="b"/>
              <a:pathLst>
                <a:path w="11" h="32" extrusionOk="0">
                  <a:moveTo>
                    <a:pt x="1" y="0"/>
                  </a:moveTo>
                  <a:cubicBezTo>
                    <a:pt x="6" y="22"/>
                    <a:pt x="9" y="32"/>
                    <a:pt x="10" y="32"/>
                  </a:cubicBezTo>
                  <a:cubicBezTo>
                    <a:pt x="10" y="32"/>
                    <a:pt x="7" y="19"/>
                    <a:pt x="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4255275" y="2306125"/>
              <a:ext cx="146475" cy="86025"/>
            </a:xfrm>
            <a:custGeom>
              <a:avLst/>
              <a:gdLst/>
              <a:ahLst/>
              <a:cxnLst/>
              <a:rect l="l" t="t" r="r" b="b"/>
              <a:pathLst>
                <a:path w="5859" h="3441" extrusionOk="0">
                  <a:moveTo>
                    <a:pt x="1519" y="1"/>
                  </a:moveTo>
                  <a:cubicBezTo>
                    <a:pt x="1477" y="1"/>
                    <a:pt x="1429" y="46"/>
                    <a:pt x="1394" y="46"/>
                  </a:cubicBezTo>
                  <a:lnTo>
                    <a:pt x="1382" y="46"/>
                  </a:lnTo>
                  <a:cubicBezTo>
                    <a:pt x="548" y="665"/>
                    <a:pt x="1" y="1987"/>
                    <a:pt x="906" y="2368"/>
                  </a:cubicBezTo>
                  <a:cubicBezTo>
                    <a:pt x="1035" y="2424"/>
                    <a:pt x="1197" y="2438"/>
                    <a:pt x="1361" y="2438"/>
                  </a:cubicBezTo>
                  <a:cubicBezTo>
                    <a:pt x="1514" y="2438"/>
                    <a:pt x="1668" y="2426"/>
                    <a:pt x="1799" y="2426"/>
                  </a:cubicBezTo>
                  <a:cubicBezTo>
                    <a:pt x="1824" y="2426"/>
                    <a:pt x="1847" y="2426"/>
                    <a:pt x="1870" y="2427"/>
                  </a:cubicBezTo>
                  <a:cubicBezTo>
                    <a:pt x="2573" y="2463"/>
                    <a:pt x="3013" y="2427"/>
                    <a:pt x="3573" y="2856"/>
                  </a:cubicBezTo>
                  <a:cubicBezTo>
                    <a:pt x="4028" y="3197"/>
                    <a:pt x="4755" y="3441"/>
                    <a:pt x="5338" y="3441"/>
                  </a:cubicBezTo>
                  <a:cubicBezTo>
                    <a:pt x="5365" y="3441"/>
                    <a:pt x="5392" y="3440"/>
                    <a:pt x="5418" y="3439"/>
                  </a:cubicBezTo>
                  <a:cubicBezTo>
                    <a:pt x="5692" y="3439"/>
                    <a:pt x="5823" y="3391"/>
                    <a:pt x="5835" y="3070"/>
                  </a:cubicBezTo>
                  <a:cubicBezTo>
                    <a:pt x="5859" y="2439"/>
                    <a:pt x="5311" y="2379"/>
                    <a:pt x="4894" y="2332"/>
                  </a:cubicBezTo>
                  <a:cubicBezTo>
                    <a:pt x="3977" y="2201"/>
                    <a:pt x="4227" y="1225"/>
                    <a:pt x="3501" y="808"/>
                  </a:cubicBezTo>
                  <a:cubicBezTo>
                    <a:pt x="3180" y="641"/>
                    <a:pt x="2834" y="689"/>
                    <a:pt x="2489" y="629"/>
                  </a:cubicBezTo>
                  <a:cubicBezTo>
                    <a:pt x="1977" y="534"/>
                    <a:pt x="1870" y="355"/>
                    <a:pt x="1560" y="22"/>
                  </a:cubicBezTo>
                  <a:cubicBezTo>
                    <a:pt x="1548" y="6"/>
                    <a:pt x="1534" y="1"/>
                    <a:pt x="151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3556975" y="3417150"/>
              <a:ext cx="57775" cy="54400"/>
            </a:xfrm>
            <a:custGeom>
              <a:avLst/>
              <a:gdLst/>
              <a:ahLst/>
              <a:cxnLst/>
              <a:rect l="l" t="t" r="r" b="b"/>
              <a:pathLst>
                <a:path w="2311" h="2176" extrusionOk="0">
                  <a:moveTo>
                    <a:pt x="655" y="0"/>
                  </a:moveTo>
                  <a:cubicBezTo>
                    <a:pt x="455" y="0"/>
                    <a:pt x="267" y="54"/>
                    <a:pt x="120" y="194"/>
                  </a:cubicBezTo>
                  <a:cubicBezTo>
                    <a:pt x="84" y="206"/>
                    <a:pt x="60" y="229"/>
                    <a:pt x="36" y="277"/>
                  </a:cubicBezTo>
                  <a:cubicBezTo>
                    <a:pt x="13" y="313"/>
                    <a:pt x="1" y="360"/>
                    <a:pt x="1" y="396"/>
                  </a:cubicBezTo>
                  <a:cubicBezTo>
                    <a:pt x="1" y="503"/>
                    <a:pt x="36" y="610"/>
                    <a:pt x="60" y="718"/>
                  </a:cubicBezTo>
                  <a:cubicBezTo>
                    <a:pt x="132" y="1051"/>
                    <a:pt x="215" y="1396"/>
                    <a:pt x="346" y="1706"/>
                  </a:cubicBezTo>
                  <a:cubicBezTo>
                    <a:pt x="445" y="1936"/>
                    <a:pt x="593" y="2176"/>
                    <a:pt x="858" y="2176"/>
                  </a:cubicBezTo>
                  <a:cubicBezTo>
                    <a:pt x="881" y="2176"/>
                    <a:pt x="905" y="2174"/>
                    <a:pt x="929" y="2170"/>
                  </a:cubicBezTo>
                  <a:cubicBezTo>
                    <a:pt x="1191" y="2122"/>
                    <a:pt x="1418" y="1872"/>
                    <a:pt x="1560" y="1658"/>
                  </a:cubicBezTo>
                  <a:cubicBezTo>
                    <a:pt x="1703" y="1444"/>
                    <a:pt x="1715" y="1360"/>
                    <a:pt x="1989" y="1230"/>
                  </a:cubicBezTo>
                  <a:cubicBezTo>
                    <a:pt x="2096" y="1170"/>
                    <a:pt x="2191" y="1134"/>
                    <a:pt x="2227" y="1003"/>
                  </a:cubicBezTo>
                  <a:cubicBezTo>
                    <a:pt x="2311" y="729"/>
                    <a:pt x="1965" y="527"/>
                    <a:pt x="1787" y="396"/>
                  </a:cubicBezTo>
                  <a:cubicBezTo>
                    <a:pt x="1501" y="214"/>
                    <a:pt x="1053" y="0"/>
                    <a:pt x="655"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4824700" y="2422200"/>
              <a:ext cx="321800" cy="831450"/>
            </a:xfrm>
            <a:custGeom>
              <a:avLst/>
              <a:gdLst/>
              <a:ahLst/>
              <a:cxnLst/>
              <a:rect l="l" t="t" r="r" b="b"/>
              <a:pathLst>
                <a:path w="12872" h="33258" extrusionOk="0">
                  <a:moveTo>
                    <a:pt x="10156" y="25264"/>
                  </a:moveTo>
                  <a:lnTo>
                    <a:pt x="10156" y="25264"/>
                  </a:lnTo>
                  <a:cubicBezTo>
                    <a:pt x="10192" y="25407"/>
                    <a:pt x="10240" y="25561"/>
                    <a:pt x="10287" y="25752"/>
                  </a:cubicBezTo>
                  <a:cubicBezTo>
                    <a:pt x="10371" y="26109"/>
                    <a:pt x="10430" y="26395"/>
                    <a:pt x="10478" y="26657"/>
                  </a:cubicBezTo>
                  <a:cubicBezTo>
                    <a:pt x="10371" y="26192"/>
                    <a:pt x="10264" y="25728"/>
                    <a:pt x="10156" y="25264"/>
                  </a:cubicBezTo>
                  <a:close/>
                  <a:moveTo>
                    <a:pt x="209" y="1"/>
                  </a:moveTo>
                  <a:cubicBezTo>
                    <a:pt x="154" y="1"/>
                    <a:pt x="105" y="33"/>
                    <a:pt x="72" y="82"/>
                  </a:cubicBezTo>
                  <a:cubicBezTo>
                    <a:pt x="24" y="118"/>
                    <a:pt x="0" y="177"/>
                    <a:pt x="24" y="249"/>
                  </a:cubicBezTo>
                  <a:cubicBezTo>
                    <a:pt x="774" y="4071"/>
                    <a:pt x="4227" y="6333"/>
                    <a:pt x="5668" y="9917"/>
                  </a:cubicBezTo>
                  <a:cubicBezTo>
                    <a:pt x="6906" y="13012"/>
                    <a:pt x="7478" y="16394"/>
                    <a:pt x="8430" y="19572"/>
                  </a:cubicBezTo>
                  <a:cubicBezTo>
                    <a:pt x="9371" y="22740"/>
                    <a:pt x="10014" y="25919"/>
                    <a:pt x="10609" y="29145"/>
                  </a:cubicBezTo>
                  <a:cubicBezTo>
                    <a:pt x="10760" y="30006"/>
                    <a:pt x="11219" y="33258"/>
                    <a:pt x="12586" y="33258"/>
                  </a:cubicBezTo>
                  <a:cubicBezTo>
                    <a:pt x="12617" y="33258"/>
                    <a:pt x="12648" y="33256"/>
                    <a:pt x="12681" y="33253"/>
                  </a:cubicBezTo>
                  <a:cubicBezTo>
                    <a:pt x="12788" y="33241"/>
                    <a:pt x="12871" y="33181"/>
                    <a:pt x="12871" y="33062"/>
                  </a:cubicBezTo>
                  <a:cubicBezTo>
                    <a:pt x="12538" y="20918"/>
                    <a:pt x="8180" y="9405"/>
                    <a:pt x="370" y="94"/>
                  </a:cubicBezTo>
                  <a:cubicBezTo>
                    <a:pt x="346" y="58"/>
                    <a:pt x="322" y="34"/>
                    <a:pt x="286" y="22"/>
                  </a:cubicBezTo>
                  <a:cubicBezTo>
                    <a:pt x="260" y="8"/>
                    <a:pt x="234" y="1"/>
                    <a:pt x="20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4433875" y="2133725"/>
              <a:ext cx="96475" cy="62525"/>
            </a:xfrm>
            <a:custGeom>
              <a:avLst/>
              <a:gdLst/>
              <a:ahLst/>
              <a:cxnLst/>
              <a:rect l="l" t="t" r="r" b="b"/>
              <a:pathLst>
                <a:path w="3859" h="2501" extrusionOk="0">
                  <a:moveTo>
                    <a:pt x="1896" y="5"/>
                  </a:moveTo>
                  <a:cubicBezTo>
                    <a:pt x="1878" y="5"/>
                    <a:pt x="1861" y="7"/>
                    <a:pt x="1846" y="12"/>
                  </a:cubicBezTo>
                  <a:lnTo>
                    <a:pt x="1834" y="12"/>
                  </a:lnTo>
                  <a:cubicBezTo>
                    <a:pt x="1620" y="48"/>
                    <a:pt x="1" y="1"/>
                    <a:pt x="310" y="620"/>
                  </a:cubicBezTo>
                  <a:cubicBezTo>
                    <a:pt x="441" y="858"/>
                    <a:pt x="917" y="989"/>
                    <a:pt x="1132" y="1132"/>
                  </a:cubicBezTo>
                  <a:cubicBezTo>
                    <a:pt x="1608" y="1441"/>
                    <a:pt x="1929" y="1917"/>
                    <a:pt x="2394" y="2227"/>
                  </a:cubicBezTo>
                  <a:cubicBezTo>
                    <a:pt x="2624" y="2370"/>
                    <a:pt x="2919" y="2500"/>
                    <a:pt x="3175" y="2500"/>
                  </a:cubicBezTo>
                  <a:cubicBezTo>
                    <a:pt x="3410" y="2500"/>
                    <a:pt x="3612" y="2391"/>
                    <a:pt x="3703" y="2084"/>
                  </a:cubicBezTo>
                  <a:cubicBezTo>
                    <a:pt x="3787" y="1798"/>
                    <a:pt x="3858" y="1298"/>
                    <a:pt x="3691" y="1048"/>
                  </a:cubicBezTo>
                  <a:cubicBezTo>
                    <a:pt x="3560" y="858"/>
                    <a:pt x="3120" y="703"/>
                    <a:pt x="2929" y="584"/>
                  </a:cubicBezTo>
                  <a:cubicBezTo>
                    <a:pt x="2608" y="393"/>
                    <a:pt x="2298" y="215"/>
                    <a:pt x="1977" y="24"/>
                  </a:cubicBezTo>
                  <a:cubicBezTo>
                    <a:pt x="1949" y="10"/>
                    <a:pt x="1921" y="5"/>
                    <a:pt x="1896" y="5"/>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3614125" y="4495475"/>
              <a:ext cx="588200" cy="91450"/>
            </a:xfrm>
            <a:custGeom>
              <a:avLst/>
              <a:gdLst/>
              <a:ahLst/>
              <a:cxnLst/>
              <a:rect l="l" t="t" r="r" b="b"/>
              <a:pathLst>
                <a:path w="23528" h="3658" extrusionOk="0">
                  <a:moveTo>
                    <a:pt x="22412" y="0"/>
                  </a:moveTo>
                  <a:cubicBezTo>
                    <a:pt x="21555" y="0"/>
                    <a:pt x="20563" y="308"/>
                    <a:pt x="19932" y="483"/>
                  </a:cubicBezTo>
                  <a:cubicBezTo>
                    <a:pt x="18408" y="1042"/>
                    <a:pt x="16919" y="1733"/>
                    <a:pt x="15407" y="2316"/>
                  </a:cubicBezTo>
                  <a:cubicBezTo>
                    <a:pt x="14586" y="2638"/>
                    <a:pt x="13550" y="2840"/>
                    <a:pt x="12502" y="2995"/>
                  </a:cubicBezTo>
                  <a:cubicBezTo>
                    <a:pt x="12312" y="3007"/>
                    <a:pt x="12121" y="3031"/>
                    <a:pt x="11895" y="3066"/>
                  </a:cubicBezTo>
                  <a:lnTo>
                    <a:pt x="11883" y="3066"/>
                  </a:lnTo>
                  <a:cubicBezTo>
                    <a:pt x="11193" y="3150"/>
                    <a:pt x="10526" y="3209"/>
                    <a:pt x="9931" y="3245"/>
                  </a:cubicBezTo>
                  <a:cubicBezTo>
                    <a:pt x="9883" y="3257"/>
                    <a:pt x="9847" y="3269"/>
                    <a:pt x="9811" y="3304"/>
                  </a:cubicBezTo>
                  <a:cubicBezTo>
                    <a:pt x="9788" y="3269"/>
                    <a:pt x="9752" y="3257"/>
                    <a:pt x="9692" y="3245"/>
                  </a:cubicBezTo>
                  <a:cubicBezTo>
                    <a:pt x="6736" y="3132"/>
                    <a:pt x="3727" y="2549"/>
                    <a:pt x="765" y="2549"/>
                  </a:cubicBezTo>
                  <a:cubicBezTo>
                    <a:pt x="601" y="2549"/>
                    <a:pt x="438" y="2551"/>
                    <a:pt x="275" y="2554"/>
                  </a:cubicBezTo>
                  <a:cubicBezTo>
                    <a:pt x="72" y="2566"/>
                    <a:pt x="1" y="2900"/>
                    <a:pt x="227" y="2935"/>
                  </a:cubicBezTo>
                  <a:cubicBezTo>
                    <a:pt x="429" y="2959"/>
                    <a:pt x="632" y="2983"/>
                    <a:pt x="834" y="3019"/>
                  </a:cubicBezTo>
                  <a:cubicBezTo>
                    <a:pt x="965" y="3054"/>
                    <a:pt x="1168" y="3078"/>
                    <a:pt x="1394" y="3090"/>
                  </a:cubicBezTo>
                  <a:cubicBezTo>
                    <a:pt x="3858" y="3435"/>
                    <a:pt x="6347" y="3626"/>
                    <a:pt x="8847" y="3638"/>
                  </a:cubicBezTo>
                  <a:cubicBezTo>
                    <a:pt x="9133" y="3638"/>
                    <a:pt x="9407" y="3638"/>
                    <a:pt x="9692" y="3626"/>
                  </a:cubicBezTo>
                  <a:cubicBezTo>
                    <a:pt x="9740" y="3626"/>
                    <a:pt x="9788" y="3614"/>
                    <a:pt x="9811" y="3590"/>
                  </a:cubicBezTo>
                  <a:cubicBezTo>
                    <a:pt x="9847" y="3614"/>
                    <a:pt x="9883" y="3626"/>
                    <a:pt x="9931" y="3626"/>
                  </a:cubicBezTo>
                  <a:cubicBezTo>
                    <a:pt x="10145" y="3626"/>
                    <a:pt x="10359" y="3614"/>
                    <a:pt x="10573" y="3614"/>
                  </a:cubicBezTo>
                  <a:cubicBezTo>
                    <a:pt x="10683" y="3644"/>
                    <a:pt x="10812" y="3657"/>
                    <a:pt x="10955" y="3657"/>
                  </a:cubicBezTo>
                  <a:cubicBezTo>
                    <a:pt x="11153" y="3657"/>
                    <a:pt x="11379" y="3632"/>
                    <a:pt x="11621" y="3590"/>
                  </a:cubicBezTo>
                  <a:cubicBezTo>
                    <a:pt x="13764" y="3543"/>
                    <a:pt x="16110" y="3447"/>
                    <a:pt x="17967" y="2709"/>
                  </a:cubicBezTo>
                  <a:cubicBezTo>
                    <a:pt x="19444" y="2114"/>
                    <a:pt x="20884" y="1447"/>
                    <a:pt x="22408" y="923"/>
                  </a:cubicBezTo>
                  <a:cubicBezTo>
                    <a:pt x="22742" y="804"/>
                    <a:pt x="23182" y="768"/>
                    <a:pt x="23444" y="506"/>
                  </a:cubicBezTo>
                  <a:cubicBezTo>
                    <a:pt x="23527" y="423"/>
                    <a:pt x="23516" y="268"/>
                    <a:pt x="23408" y="209"/>
                  </a:cubicBezTo>
                  <a:cubicBezTo>
                    <a:pt x="23128" y="58"/>
                    <a:pt x="22782" y="0"/>
                    <a:pt x="2241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6"/>
            <p:cNvSpPr/>
            <p:nvPr/>
          </p:nvSpPr>
          <p:spPr>
            <a:xfrm>
              <a:off x="2669675" y="2505800"/>
              <a:ext cx="2486350" cy="2080925"/>
            </a:xfrm>
            <a:custGeom>
              <a:avLst/>
              <a:gdLst/>
              <a:ahLst/>
              <a:cxnLst/>
              <a:rect l="l" t="t" r="r" b="b"/>
              <a:pathLst>
                <a:path w="99454" h="83237" extrusionOk="0">
                  <a:moveTo>
                    <a:pt x="89619" y="0"/>
                  </a:moveTo>
                  <a:cubicBezTo>
                    <a:pt x="80891" y="32445"/>
                    <a:pt x="51257" y="56341"/>
                    <a:pt x="16050" y="56341"/>
                  </a:cubicBezTo>
                  <a:cubicBezTo>
                    <a:pt x="10537" y="56341"/>
                    <a:pt x="5179" y="55745"/>
                    <a:pt x="0" y="54638"/>
                  </a:cubicBezTo>
                  <a:lnTo>
                    <a:pt x="0" y="54638"/>
                  </a:lnTo>
                  <a:cubicBezTo>
                    <a:pt x="8727" y="71616"/>
                    <a:pt x="26420" y="83237"/>
                    <a:pt x="46827" y="83237"/>
                  </a:cubicBezTo>
                  <a:cubicBezTo>
                    <a:pt x="75891" y="83237"/>
                    <a:pt x="99453" y="59686"/>
                    <a:pt x="99453" y="30623"/>
                  </a:cubicBezTo>
                  <a:cubicBezTo>
                    <a:pt x="99453" y="19193"/>
                    <a:pt x="95810" y="8620"/>
                    <a:pt x="89619" y="0"/>
                  </a:cubicBezTo>
                  <a:close/>
                </a:path>
              </a:pathLst>
            </a:custGeom>
            <a:solidFill>
              <a:srgbClr val="043A5B">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36"/>
          <p:cNvGrpSpPr/>
          <p:nvPr/>
        </p:nvGrpSpPr>
        <p:grpSpPr>
          <a:xfrm flipH="1">
            <a:off x="2268692" y="2153467"/>
            <a:ext cx="446222" cy="77476"/>
            <a:chOff x="6146875" y="1767300"/>
            <a:chExt cx="331025" cy="57475"/>
          </a:xfrm>
        </p:grpSpPr>
        <p:sp>
          <p:nvSpPr>
            <p:cNvPr id="544" name="Google Shape;544;p36"/>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4391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9"/>
          <p:cNvSpPr txBox="1">
            <a:spLocks noGrp="1"/>
          </p:cNvSpPr>
          <p:nvPr>
            <p:ph type="title"/>
          </p:nvPr>
        </p:nvSpPr>
        <p:spPr>
          <a:xfrm>
            <a:off x="198000" y="179179"/>
            <a:ext cx="162160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dirty="0"/>
              <a:t>Iššūkis Nr. 3</a:t>
            </a:r>
            <a:endParaRPr dirty="0"/>
          </a:p>
        </p:txBody>
      </p:sp>
      <p:grpSp>
        <p:nvGrpSpPr>
          <p:cNvPr id="86" name="Google Shape;2427;p58">
            <a:extLst>
              <a:ext uri="{FF2B5EF4-FFF2-40B4-BE49-F238E27FC236}">
                <a16:creationId xmlns:a16="http://schemas.microsoft.com/office/drawing/2014/main" id="{199CD741-8D32-4AA5-B66A-61C9658A09B3}"/>
              </a:ext>
            </a:extLst>
          </p:cNvPr>
          <p:cNvGrpSpPr>
            <a:grpSpLocks noChangeAspect="1"/>
          </p:cNvGrpSpPr>
          <p:nvPr/>
        </p:nvGrpSpPr>
        <p:grpSpPr>
          <a:xfrm>
            <a:off x="309962" y="1144273"/>
            <a:ext cx="1923203" cy="1926821"/>
            <a:chOff x="1156375" y="351650"/>
            <a:chExt cx="5308725" cy="4999350"/>
          </a:xfrm>
        </p:grpSpPr>
        <p:sp>
          <p:nvSpPr>
            <p:cNvPr id="87" name="Google Shape;2428;p58">
              <a:extLst>
                <a:ext uri="{FF2B5EF4-FFF2-40B4-BE49-F238E27FC236}">
                  <a16:creationId xmlns:a16="http://schemas.microsoft.com/office/drawing/2014/main" id="{93D7CA8D-907D-4792-9146-D2BC28BECF20}"/>
                </a:ext>
              </a:extLst>
            </p:cNvPr>
            <p:cNvSpPr/>
            <p:nvPr/>
          </p:nvSpPr>
          <p:spPr>
            <a:xfrm>
              <a:off x="1388250" y="4883175"/>
              <a:ext cx="5012275" cy="415250"/>
            </a:xfrm>
            <a:custGeom>
              <a:avLst/>
              <a:gdLst/>
              <a:ahLst/>
              <a:cxnLst/>
              <a:rect l="l" t="t" r="r" b="b"/>
              <a:pathLst>
                <a:path w="200491" h="16610" extrusionOk="0">
                  <a:moveTo>
                    <a:pt x="100251" y="0"/>
                  </a:moveTo>
                  <a:cubicBezTo>
                    <a:pt x="73665" y="0"/>
                    <a:pt x="48162" y="869"/>
                    <a:pt x="29362" y="2429"/>
                  </a:cubicBezTo>
                  <a:cubicBezTo>
                    <a:pt x="10562" y="3989"/>
                    <a:pt x="1" y="6096"/>
                    <a:pt x="1" y="8299"/>
                  </a:cubicBezTo>
                  <a:cubicBezTo>
                    <a:pt x="1" y="10514"/>
                    <a:pt x="10562" y="12621"/>
                    <a:pt x="29362" y="14181"/>
                  </a:cubicBezTo>
                  <a:cubicBezTo>
                    <a:pt x="48162" y="15740"/>
                    <a:pt x="73665" y="16610"/>
                    <a:pt x="100251" y="16610"/>
                  </a:cubicBezTo>
                  <a:cubicBezTo>
                    <a:pt x="126838" y="16610"/>
                    <a:pt x="152329" y="15740"/>
                    <a:pt x="171129" y="14181"/>
                  </a:cubicBezTo>
                  <a:cubicBezTo>
                    <a:pt x="189929" y="12621"/>
                    <a:pt x="200490" y="10514"/>
                    <a:pt x="200490" y="8299"/>
                  </a:cubicBezTo>
                  <a:cubicBezTo>
                    <a:pt x="200490" y="6096"/>
                    <a:pt x="189929" y="3989"/>
                    <a:pt x="171129" y="2429"/>
                  </a:cubicBezTo>
                  <a:cubicBezTo>
                    <a:pt x="152329" y="869"/>
                    <a:pt x="126838" y="0"/>
                    <a:pt x="100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29;p58">
              <a:extLst>
                <a:ext uri="{FF2B5EF4-FFF2-40B4-BE49-F238E27FC236}">
                  <a16:creationId xmlns:a16="http://schemas.microsoft.com/office/drawing/2014/main" id="{9E4C1BBF-A781-4237-B642-17DF92FAD9DB}"/>
                </a:ext>
              </a:extLst>
            </p:cNvPr>
            <p:cNvSpPr/>
            <p:nvPr/>
          </p:nvSpPr>
          <p:spPr>
            <a:xfrm>
              <a:off x="1156375" y="544550"/>
              <a:ext cx="3060825" cy="3061100"/>
            </a:xfrm>
            <a:custGeom>
              <a:avLst/>
              <a:gdLst/>
              <a:ahLst/>
              <a:cxnLst/>
              <a:rect l="l" t="t" r="r" b="b"/>
              <a:pathLst>
                <a:path w="122433" h="122444" extrusionOk="0">
                  <a:moveTo>
                    <a:pt x="61223" y="0"/>
                  </a:moveTo>
                  <a:cubicBezTo>
                    <a:pt x="44983" y="0"/>
                    <a:pt x="29409" y="6453"/>
                    <a:pt x="17932" y="17931"/>
                  </a:cubicBezTo>
                  <a:cubicBezTo>
                    <a:pt x="6454" y="29420"/>
                    <a:pt x="1" y="44982"/>
                    <a:pt x="1" y="61222"/>
                  </a:cubicBezTo>
                  <a:cubicBezTo>
                    <a:pt x="1" y="77462"/>
                    <a:pt x="6454" y="93024"/>
                    <a:pt x="17932" y="104513"/>
                  </a:cubicBezTo>
                  <a:cubicBezTo>
                    <a:pt x="29409" y="115991"/>
                    <a:pt x="44983" y="122444"/>
                    <a:pt x="61223" y="122444"/>
                  </a:cubicBezTo>
                  <a:cubicBezTo>
                    <a:pt x="77451" y="122444"/>
                    <a:pt x="93024" y="115991"/>
                    <a:pt x="104502" y="104513"/>
                  </a:cubicBezTo>
                  <a:cubicBezTo>
                    <a:pt x="115980" y="93024"/>
                    <a:pt x="122433" y="77462"/>
                    <a:pt x="122433" y="61222"/>
                  </a:cubicBezTo>
                  <a:cubicBezTo>
                    <a:pt x="122433" y="44982"/>
                    <a:pt x="115980" y="29420"/>
                    <a:pt x="104502" y="17931"/>
                  </a:cubicBezTo>
                  <a:cubicBezTo>
                    <a:pt x="93024" y="6453"/>
                    <a:pt x="77451" y="0"/>
                    <a:pt x="61223"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30;p58">
              <a:extLst>
                <a:ext uri="{FF2B5EF4-FFF2-40B4-BE49-F238E27FC236}">
                  <a16:creationId xmlns:a16="http://schemas.microsoft.com/office/drawing/2014/main" id="{48592DA9-6969-4E41-B3C7-567797CFCFD7}"/>
                </a:ext>
              </a:extLst>
            </p:cNvPr>
            <p:cNvSpPr/>
            <p:nvPr/>
          </p:nvSpPr>
          <p:spPr>
            <a:xfrm>
              <a:off x="4768750" y="2649275"/>
              <a:ext cx="1673425" cy="1673425"/>
            </a:xfrm>
            <a:custGeom>
              <a:avLst/>
              <a:gdLst/>
              <a:ahLst/>
              <a:cxnLst/>
              <a:rect l="l" t="t" r="r" b="b"/>
              <a:pathLst>
                <a:path w="66937" h="66937" extrusionOk="0">
                  <a:moveTo>
                    <a:pt x="33469" y="0"/>
                  </a:moveTo>
                  <a:cubicBezTo>
                    <a:pt x="14990" y="0"/>
                    <a:pt x="0" y="14978"/>
                    <a:pt x="0" y="33469"/>
                  </a:cubicBezTo>
                  <a:cubicBezTo>
                    <a:pt x="0" y="51947"/>
                    <a:pt x="14990" y="66937"/>
                    <a:pt x="33469" y="66937"/>
                  </a:cubicBezTo>
                  <a:cubicBezTo>
                    <a:pt x="51959" y="66937"/>
                    <a:pt x="66937" y="51947"/>
                    <a:pt x="66937" y="33469"/>
                  </a:cubicBezTo>
                  <a:cubicBezTo>
                    <a:pt x="66937" y="14978"/>
                    <a:pt x="51959" y="0"/>
                    <a:pt x="33469"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31;p58">
              <a:extLst>
                <a:ext uri="{FF2B5EF4-FFF2-40B4-BE49-F238E27FC236}">
                  <a16:creationId xmlns:a16="http://schemas.microsoft.com/office/drawing/2014/main" id="{7033C6E2-B85B-41B1-B761-77F5E4997CA7}"/>
                </a:ext>
              </a:extLst>
            </p:cNvPr>
            <p:cNvSpPr/>
            <p:nvPr/>
          </p:nvSpPr>
          <p:spPr>
            <a:xfrm>
              <a:off x="1398550" y="2320500"/>
              <a:ext cx="1124700" cy="1165275"/>
            </a:xfrm>
            <a:custGeom>
              <a:avLst/>
              <a:gdLst/>
              <a:ahLst/>
              <a:cxnLst/>
              <a:rect l="l" t="t" r="r" b="b"/>
              <a:pathLst>
                <a:path w="44988" h="46611" extrusionOk="0">
                  <a:moveTo>
                    <a:pt x="3413" y="0"/>
                  </a:moveTo>
                  <a:cubicBezTo>
                    <a:pt x="1564" y="0"/>
                    <a:pt x="1" y="1585"/>
                    <a:pt x="327" y="4829"/>
                  </a:cubicBezTo>
                  <a:cubicBezTo>
                    <a:pt x="791" y="9579"/>
                    <a:pt x="4899" y="14711"/>
                    <a:pt x="9090" y="18699"/>
                  </a:cubicBezTo>
                  <a:cubicBezTo>
                    <a:pt x="8816" y="18664"/>
                    <a:pt x="8542" y="18640"/>
                    <a:pt x="8268" y="18640"/>
                  </a:cubicBezTo>
                  <a:cubicBezTo>
                    <a:pt x="8263" y="18640"/>
                    <a:pt x="8257" y="18640"/>
                    <a:pt x="8252" y="18640"/>
                  </a:cubicBezTo>
                  <a:cubicBezTo>
                    <a:pt x="5773" y="18640"/>
                    <a:pt x="4187" y="21300"/>
                    <a:pt x="5387" y="23462"/>
                  </a:cubicBezTo>
                  <a:cubicBezTo>
                    <a:pt x="8352" y="28736"/>
                    <a:pt x="14043" y="32392"/>
                    <a:pt x="19377" y="35594"/>
                  </a:cubicBezTo>
                  <a:cubicBezTo>
                    <a:pt x="19165" y="35503"/>
                    <a:pt x="18949" y="35462"/>
                    <a:pt x="18733" y="35462"/>
                  </a:cubicBezTo>
                  <a:cubicBezTo>
                    <a:pt x="17570" y="35462"/>
                    <a:pt x="16452" y="36684"/>
                    <a:pt x="16412" y="37940"/>
                  </a:cubicBezTo>
                  <a:cubicBezTo>
                    <a:pt x="16365" y="39428"/>
                    <a:pt x="17186" y="40881"/>
                    <a:pt x="18329" y="41821"/>
                  </a:cubicBezTo>
                  <a:cubicBezTo>
                    <a:pt x="22037" y="44915"/>
                    <a:pt x="28580" y="46610"/>
                    <a:pt x="34635" y="46610"/>
                  </a:cubicBezTo>
                  <a:cubicBezTo>
                    <a:pt x="36921" y="46610"/>
                    <a:pt x="39138" y="46369"/>
                    <a:pt x="41106" y="45869"/>
                  </a:cubicBezTo>
                  <a:cubicBezTo>
                    <a:pt x="44844" y="44917"/>
                    <a:pt x="44987" y="44917"/>
                    <a:pt x="44273" y="41178"/>
                  </a:cubicBezTo>
                  <a:cubicBezTo>
                    <a:pt x="43749" y="38404"/>
                    <a:pt x="43142" y="35642"/>
                    <a:pt x="42404" y="32915"/>
                  </a:cubicBezTo>
                  <a:cubicBezTo>
                    <a:pt x="41022" y="27718"/>
                    <a:pt x="36851" y="14700"/>
                    <a:pt x="32277" y="14700"/>
                  </a:cubicBezTo>
                  <a:cubicBezTo>
                    <a:pt x="32042" y="14700"/>
                    <a:pt x="31806" y="14734"/>
                    <a:pt x="31569" y="14806"/>
                  </a:cubicBezTo>
                  <a:cubicBezTo>
                    <a:pt x="29283" y="15497"/>
                    <a:pt x="29819" y="19104"/>
                    <a:pt x="28985" y="20592"/>
                  </a:cubicBezTo>
                  <a:cubicBezTo>
                    <a:pt x="24663" y="15187"/>
                    <a:pt x="26568" y="6805"/>
                    <a:pt x="21746" y="1840"/>
                  </a:cubicBezTo>
                  <a:cubicBezTo>
                    <a:pt x="20898" y="956"/>
                    <a:pt x="19840" y="155"/>
                    <a:pt x="18584" y="155"/>
                  </a:cubicBezTo>
                  <a:cubicBezTo>
                    <a:pt x="18200" y="155"/>
                    <a:pt x="17797" y="230"/>
                    <a:pt x="17377" y="400"/>
                  </a:cubicBezTo>
                  <a:cubicBezTo>
                    <a:pt x="16210" y="864"/>
                    <a:pt x="15365" y="1888"/>
                    <a:pt x="14972" y="3078"/>
                  </a:cubicBezTo>
                  <a:cubicBezTo>
                    <a:pt x="14281" y="5210"/>
                    <a:pt x="14900" y="7436"/>
                    <a:pt x="15519" y="9544"/>
                  </a:cubicBezTo>
                  <a:cubicBezTo>
                    <a:pt x="13495" y="7019"/>
                    <a:pt x="11447" y="4471"/>
                    <a:pt x="8864" y="2519"/>
                  </a:cubicBezTo>
                  <a:cubicBezTo>
                    <a:pt x="7566" y="1543"/>
                    <a:pt x="6101" y="721"/>
                    <a:pt x="4566" y="197"/>
                  </a:cubicBezTo>
                  <a:cubicBezTo>
                    <a:pt x="4178" y="66"/>
                    <a:pt x="3790" y="0"/>
                    <a:pt x="341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32;p58">
              <a:extLst>
                <a:ext uri="{FF2B5EF4-FFF2-40B4-BE49-F238E27FC236}">
                  <a16:creationId xmlns:a16="http://schemas.microsoft.com/office/drawing/2014/main" id="{EF090815-558C-4358-B984-B1003CBCAB0A}"/>
                </a:ext>
              </a:extLst>
            </p:cNvPr>
            <p:cNvSpPr/>
            <p:nvPr/>
          </p:nvSpPr>
          <p:spPr>
            <a:xfrm>
              <a:off x="1532350" y="2454425"/>
              <a:ext cx="867600" cy="929800"/>
            </a:xfrm>
            <a:custGeom>
              <a:avLst/>
              <a:gdLst/>
              <a:ahLst/>
              <a:cxnLst/>
              <a:rect l="l" t="t" r="r" b="b"/>
              <a:pathLst>
                <a:path w="34704" h="37192" extrusionOk="0">
                  <a:moveTo>
                    <a:pt x="417" y="0"/>
                  </a:moveTo>
                  <a:cubicBezTo>
                    <a:pt x="200" y="0"/>
                    <a:pt x="1" y="291"/>
                    <a:pt x="190" y="507"/>
                  </a:cubicBezTo>
                  <a:cubicBezTo>
                    <a:pt x="10798" y="13319"/>
                    <a:pt x="22121" y="25534"/>
                    <a:pt x="34063" y="37107"/>
                  </a:cubicBezTo>
                  <a:cubicBezTo>
                    <a:pt x="34126" y="37167"/>
                    <a:pt x="34196" y="37192"/>
                    <a:pt x="34264" y="37192"/>
                  </a:cubicBezTo>
                  <a:cubicBezTo>
                    <a:pt x="34496" y="37192"/>
                    <a:pt x="34703" y="36905"/>
                    <a:pt x="34492" y="36702"/>
                  </a:cubicBezTo>
                  <a:cubicBezTo>
                    <a:pt x="22550" y="25130"/>
                    <a:pt x="11239" y="12914"/>
                    <a:pt x="619" y="103"/>
                  </a:cubicBezTo>
                  <a:cubicBezTo>
                    <a:pt x="558" y="30"/>
                    <a:pt x="486" y="0"/>
                    <a:pt x="417"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33;p58">
              <a:extLst>
                <a:ext uri="{FF2B5EF4-FFF2-40B4-BE49-F238E27FC236}">
                  <a16:creationId xmlns:a16="http://schemas.microsoft.com/office/drawing/2014/main" id="{29CD03F8-3376-4D01-83FE-1C9A13D4638B}"/>
                </a:ext>
              </a:extLst>
            </p:cNvPr>
            <p:cNvSpPr/>
            <p:nvPr/>
          </p:nvSpPr>
          <p:spPr>
            <a:xfrm>
              <a:off x="1625450" y="2887225"/>
              <a:ext cx="376200" cy="91825"/>
            </a:xfrm>
            <a:custGeom>
              <a:avLst/>
              <a:gdLst/>
              <a:ahLst/>
              <a:cxnLst/>
              <a:rect l="l" t="t" r="r" b="b"/>
              <a:pathLst>
                <a:path w="15048" h="3673" extrusionOk="0">
                  <a:moveTo>
                    <a:pt x="462" y="1"/>
                  </a:moveTo>
                  <a:cubicBezTo>
                    <a:pt x="137" y="1"/>
                    <a:pt x="0" y="500"/>
                    <a:pt x="347" y="579"/>
                  </a:cubicBezTo>
                  <a:cubicBezTo>
                    <a:pt x="5086" y="1555"/>
                    <a:pt x="9813" y="2591"/>
                    <a:pt x="14540" y="3662"/>
                  </a:cubicBezTo>
                  <a:cubicBezTo>
                    <a:pt x="14568" y="3670"/>
                    <a:pt x="14595" y="3673"/>
                    <a:pt x="14621" y="3673"/>
                  </a:cubicBezTo>
                  <a:cubicBezTo>
                    <a:pt x="14931" y="3673"/>
                    <a:pt x="15047" y="3180"/>
                    <a:pt x="14706" y="3103"/>
                  </a:cubicBezTo>
                  <a:cubicBezTo>
                    <a:pt x="9991" y="2019"/>
                    <a:pt x="5265" y="995"/>
                    <a:pt x="526" y="7"/>
                  </a:cubicBezTo>
                  <a:cubicBezTo>
                    <a:pt x="504" y="3"/>
                    <a:pt x="482" y="1"/>
                    <a:pt x="4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34;p58">
              <a:extLst>
                <a:ext uri="{FF2B5EF4-FFF2-40B4-BE49-F238E27FC236}">
                  <a16:creationId xmlns:a16="http://schemas.microsoft.com/office/drawing/2014/main" id="{41FCFEC1-8AE9-4DB5-ABCC-128026634B71}"/>
                </a:ext>
              </a:extLst>
            </p:cNvPr>
            <p:cNvSpPr/>
            <p:nvPr/>
          </p:nvSpPr>
          <p:spPr>
            <a:xfrm>
              <a:off x="1859450" y="2503950"/>
              <a:ext cx="35450" cy="362925"/>
            </a:xfrm>
            <a:custGeom>
              <a:avLst/>
              <a:gdLst/>
              <a:ahLst/>
              <a:cxnLst/>
              <a:rect l="l" t="t" r="r" b="b"/>
              <a:pathLst>
                <a:path w="1418" h="14517" extrusionOk="0">
                  <a:moveTo>
                    <a:pt x="420" y="1"/>
                  </a:moveTo>
                  <a:cubicBezTo>
                    <a:pt x="203" y="1"/>
                    <a:pt x="1" y="289"/>
                    <a:pt x="191" y="515"/>
                  </a:cubicBezTo>
                  <a:cubicBezTo>
                    <a:pt x="227" y="562"/>
                    <a:pt x="298" y="1777"/>
                    <a:pt x="322" y="2146"/>
                  </a:cubicBezTo>
                  <a:cubicBezTo>
                    <a:pt x="417" y="3396"/>
                    <a:pt x="489" y="4634"/>
                    <a:pt x="548" y="5885"/>
                  </a:cubicBezTo>
                  <a:cubicBezTo>
                    <a:pt x="691" y="8659"/>
                    <a:pt x="798" y="11433"/>
                    <a:pt x="822" y="14219"/>
                  </a:cubicBezTo>
                  <a:cubicBezTo>
                    <a:pt x="828" y="14415"/>
                    <a:pt x="986" y="14517"/>
                    <a:pt x="1138" y="14517"/>
                  </a:cubicBezTo>
                  <a:cubicBezTo>
                    <a:pt x="1280" y="14517"/>
                    <a:pt x="1417" y="14427"/>
                    <a:pt x="1417" y="14243"/>
                  </a:cubicBezTo>
                  <a:cubicBezTo>
                    <a:pt x="1381" y="11159"/>
                    <a:pt x="1262" y="8075"/>
                    <a:pt x="1096" y="4992"/>
                  </a:cubicBezTo>
                  <a:cubicBezTo>
                    <a:pt x="1036" y="3813"/>
                    <a:pt x="965" y="2634"/>
                    <a:pt x="858" y="1467"/>
                  </a:cubicBezTo>
                  <a:cubicBezTo>
                    <a:pt x="822" y="1074"/>
                    <a:pt x="881" y="420"/>
                    <a:pt x="619" y="98"/>
                  </a:cubicBezTo>
                  <a:cubicBezTo>
                    <a:pt x="559" y="29"/>
                    <a:pt x="489" y="1"/>
                    <a:pt x="420"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35;p58">
              <a:extLst>
                <a:ext uri="{FF2B5EF4-FFF2-40B4-BE49-F238E27FC236}">
                  <a16:creationId xmlns:a16="http://schemas.microsoft.com/office/drawing/2014/main" id="{F89791EC-8EC9-4833-8FCE-CFF2585F3274}"/>
                </a:ext>
              </a:extLst>
            </p:cNvPr>
            <p:cNvSpPr/>
            <p:nvPr/>
          </p:nvSpPr>
          <p:spPr>
            <a:xfrm>
              <a:off x="1986450" y="3319250"/>
              <a:ext cx="364425" cy="42200"/>
            </a:xfrm>
            <a:custGeom>
              <a:avLst/>
              <a:gdLst/>
              <a:ahLst/>
              <a:cxnLst/>
              <a:rect l="l" t="t" r="r" b="b"/>
              <a:pathLst>
                <a:path w="14577" h="1688" extrusionOk="0">
                  <a:moveTo>
                    <a:pt x="417" y="1"/>
                  </a:moveTo>
                  <a:cubicBezTo>
                    <a:pt x="121" y="1"/>
                    <a:pt x="0" y="486"/>
                    <a:pt x="338" y="574"/>
                  </a:cubicBezTo>
                  <a:cubicBezTo>
                    <a:pt x="2917" y="1316"/>
                    <a:pt x="5553" y="1687"/>
                    <a:pt x="8194" y="1687"/>
                  </a:cubicBezTo>
                  <a:cubicBezTo>
                    <a:pt x="10212" y="1687"/>
                    <a:pt x="12232" y="1471"/>
                    <a:pt x="14232" y="1038"/>
                  </a:cubicBezTo>
                  <a:cubicBezTo>
                    <a:pt x="14577" y="960"/>
                    <a:pt x="14486" y="446"/>
                    <a:pt x="14172" y="446"/>
                  </a:cubicBezTo>
                  <a:cubicBezTo>
                    <a:pt x="14149" y="446"/>
                    <a:pt x="14126" y="449"/>
                    <a:pt x="14101" y="454"/>
                  </a:cubicBezTo>
                  <a:cubicBezTo>
                    <a:pt x="12127" y="879"/>
                    <a:pt x="10140" y="1092"/>
                    <a:pt x="8157" y="1092"/>
                  </a:cubicBezTo>
                  <a:cubicBezTo>
                    <a:pt x="5584" y="1092"/>
                    <a:pt x="3020" y="734"/>
                    <a:pt x="504" y="14"/>
                  </a:cubicBezTo>
                  <a:cubicBezTo>
                    <a:pt x="474" y="5"/>
                    <a:pt x="445" y="1"/>
                    <a:pt x="41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36;p58">
              <a:extLst>
                <a:ext uri="{FF2B5EF4-FFF2-40B4-BE49-F238E27FC236}">
                  <a16:creationId xmlns:a16="http://schemas.microsoft.com/office/drawing/2014/main" id="{A61361D8-5F51-4FF9-8C3C-F5B989AE1364}"/>
                </a:ext>
              </a:extLst>
            </p:cNvPr>
            <p:cNvSpPr/>
            <p:nvPr/>
          </p:nvSpPr>
          <p:spPr>
            <a:xfrm>
              <a:off x="2224275" y="2885475"/>
              <a:ext cx="48950" cy="369550"/>
            </a:xfrm>
            <a:custGeom>
              <a:avLst/>
              <a:gdLst/>
              <a:ahLst/>
              <a:cxnLst/>
              <a:rect l="l" t="t" r="r" b="b"/>
              <a:pathLst>
                <a:path w="1958" h="14782" extrusionOk="0">
                  <a:moveTo>
                    <a:pt x="360" y="1"/>
                  </a:moveTo>
                  <a:cubicBezTo>
                    <a:pt x="191" y="1"/>
                    <a:pt x="0" y="139"/>
                    <a:pt x="28" y="363"/>
                  </a:cubicBezTo>
                  <a:cubicBezTo>
                    <a:pt x="493" y="5054"/>
                    <a:pt x="1362" y="9757"/>
                    <a:pt x="1052" y="14484"/>
                  </a:cubicBezTo>
                  <a:cubicBezTo>
                    <a:pt x="1040" y="14680"/>
                    <a:pt x="1192" y="14782"/>
                    <a:pt x="1346" y="14782"/>
                  </a:cubicBezTo>
                  <a:cubicBezTo>
                    <a:pt x="1490" y="14782"/>
                    <a:pt x="1636" y="14692"/>
                    <a:pt x="1647" y="14507"/>
                  </a:cubicBezTo>
                  <a:cubicBezTo>
                    <a:pt x="1957" y="9733"/>
                    <a:pt x="1076" y="4959"/>
                    <a:pt x="600" y="220"/>
                  </a:cubicBezTo>
                  <a:cubicBezTo>
                    <a:pt x="585" y="68"/>
                    <a:pt x="478" y="1"/>
                    <a:pt x="360"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37;p58">
              <a:extLst>
                <a:ext uri="{FF2B5EF4-FFF2-40B4-BE49-F238E27FC236}">
                  <a16:creationId xmlns:a16="http://schemas.microsoft.com/office/drawing/2014/main" id="{6A3F30B3-4FE1-441C-94A4-BDA8EE0E39D9}"/>
                </a:ext>
              </a:extLst>
            </p:cNvPr>
            <p:cNvSpPr/>
            <p:nvPr/>
          </p:nvSpPr>
          <p:spPr>
            <a:xfrm>
              <a:off x="5292325" y="3485925"/>
              <a:ext cx="1121575" cy="1272825"/>
            </a:xfrm>
            <a:custGeom>
              <a:avLst/>
              <a:gdLst/>
              <a:ahLst/>
              <a:cxnLst/>
              <a:rect l="l" t="t" r="r" b="b"/>
              <a:pathLst>
                <a:path w="44863" h="50913" extrusionOk="0">
                  <a:moveTo>
                    <a:pt x="38334" y="0"/>
                  </a:moveTo>
                  <a:cubicBezTo>
                    <a:pt x="37754" y="0"/>
                    <a:pt x="37104" y="94"/>
                    <a:pt x="36386" y="300"/>
                  </a:cubicBezTo>
                  <a:cubicBezTo>
                    <a:pt x="31802" y="1622"/>
                    <a:pt x="27492" y="6587"/>
                    <a:pt x="24325" y="11432"/>
                  </a:cubicBezTo>
                  <a:cubicBezTo>
                    <a:pt x="24313" y="11159"/>
                    <a:pt x="24289" y="10885"/>
                    <a:pt x="24241" y="10611"/>
                  </a:cubicBezTo>
                  <a:cubicBezTo>
                    <a:pt x="23942" y="8954"/>
                    <a:pt x="22502" y="7917"/>
                    <a:pt x="21012" y="7917"/>
                  </a:cubicBezTo>
                  <a:cubicBezTo>
                    <a:pt x="20307" y="7917"/>
                    <a:pt x="19591" y="8150"/>
                    <a:pt x="18979" y="8658"/>
                  </a:cubicBezTo>
                  <a:cubicBezTo>
                    <a:pt x="14323" y="12516"/>
                    <a:pt x="11764" y="18779"/>
                    <a:pt x="9573" y="24613"/>
                  </a:cubicBezTo>
                  <a:cubicBezTo>
                    <a:pt x="9881" y="23269"/>
                    <a:pt x="8448" y="22089"/>
                    <a:pt x="7062" y="22089"/>
                  </a:cubicBezTo>
                  <a:cubicBezTo>
                    <a:pt x="6950" y="22089"/>
                    <a:pt x="6838" y="22096"/>
                    <a:pt x="6727" y="22112"/>
                  </a:cubicBezTo>
                  <a:cubicBezTo>
                    <a:pt x="5263" y="22327"/>
                    <a:pt x="3989" y="23410"/>
                    <a:pt x="3251" y="24696"/>
                  </a:cubicBezTo>
                  <a:cubicBezTo>
                    <a:pt x="0" y="30494"/>
                    <a:pt x="310" y="41103"/>
                    <a:pt x="3405" y="47830"/>
                  </a:cubicBezTo>
                  <a:cubicBezTo>
                    <a:pt x="4417" y="50041"/>
                    <a:pt x="4802" y="50912"/>
                    <a:pt x="5833" y="50912"/>
                  </a:cubicBezTo>
                  <a:cubicBezTo>
                    <a:pt x="6440" y="50912"/>
                    <a:pt x="7271" y="50611"/>
                    <a:pt x="8585" y="50104"/>
                  </a:cubicBezTo>
                  <a:cubicBezTo>
                    <a:pt x="11216" y="49080"/>
                    <a:pt x="13823" y="47985"/>
                    <a:pt x="16371" y="46770"/>
                  </a:cubicBezTo>
                  <a:cubicBezTo>
                    <a:pt x="21491" y="44353"/>
                    <a:pt x="34540" y="37340"/>
                    <a:pt x="32218" y="32840"/>
                  </a:cubicBezTo>
                  <a:cubicBezTo>
                    <a:pt x="31599" y="31642"/>
                    <a:pt x="30231" y="31498"/>
                    <a:pt x="28865" y="31498"/>
                  </a:cubicBezTo>
                  <a:cubicBezTo>
                    <a:pt x="28432" y="31498"/>
                    <a:pt x="28000" y="31512"/>
                    <a:pt x="27592" y="31512"/>
                  </a:cubicBezTo>
                  <a:cubicBezTo>
                    <a:pt x="27010" y="31512"/>
                    <a:pt x="26477" y="31483"/>
                    <a:pt x="26063" y="31340"/>
                  </a:cubicBezTo>
                  <a:cubicBezTo>
                    <a:pt x="30599" y="26113"/>
                    <a:pt x="39184" y="26470"/>
                    <a:pt x="43208" y="20838"/>
                  </a:cubicBezTo>
                  <a:cubicBezTo>
                    <a:pt x="44137" y="19529"/>
                    <a:pt x="44863" y="17909"/>
                    <a:pt x="43827" y="16266"/>
                  </a:cubicBezTo>
                  <a:cubicBezTo>
                    <a:pt x="43160" y="15207"/>
                    <a:pt x="41993" y="14564"/>
                    <a:pt x="40755" y="14397"/>
                  </a:cubicBezTo>
                  <a:cubicBezTo>
                    <a:pt x="40486" y="14361"/>
                    <a:pt x="40218" y="14344"/>
                    <a:pt x="39953" y="14344"/>
                  </a:cubicBezTo>
                  <a:cubicBezTo>
                    <a:pt x="38029" y="14344"/>
                    <a:pt x="36219" y="15231"/>
                    <a:pt x="34493" y="16100"/>
                  </a:cubicBezTo>
                  <a:cubicBezTo>
                    <a:pt x="36612" y="13659"/>
                    <a:pt x="38755" y="11182"/>
                    <a:pt x="40196" y="8289"/>
                  </a:cubicBezTo>
                  <a:cubicBezTo>
                    <a:pt x="40922" y="6837"/>
                    <a:pt x="41470" y="5241"/>
                    <a:pt x="41708" y="3634"/>
                  </a:cubicBezTo>
                  <a:cubicBezTo>
                    <a:pt x="41997" y="1696"/>
                    <a:pt x="40803" y="0"/>
                    <a:pt x="38334"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438;p58">
              <a:extLst>
                <a:ext uri="{FF2B5EF4-FFF2-40B4-BE49-F238E27FC236}">
                  <a16:creationId xmlns:a16="http://schemas.microsoft.com/office/drawing/2014/main" id="{9601E971-A56E-4AB0-BC82-E2D0EB4B5B89}"/>
                </a:ext>
              </a:extLst>
            </p:cNvPr>
            <p:cNvSpPr/>
            <p:nvPr/>
          </p:nvSpPr>
          <p:spPr>
            <a:xfrm>
              <a:off x="5449500" y="3623625"/>
              <a:ext cx="766950" cy="1013050"/>
            </a:xfrm>
            <a:custGeom>
              <a:avLst/>
              <a:gdLst/>
              <a:ahLst/>
              <a:cxnLst/>
              <a:rect l="l" t="t" r="r" b="b"/>
              <a:pathLst>
                <a:path w="30678" h="40522" extrusionOk="0">
                  <a:moveTo>
                    <a:pt x="30250" y="0"/>
                  </a:moveTo>
                  <a:cubicBezTo>
                    <a:pt x="30167" y="0"/>
                    <a:pt x="30083" y="34"/>
                    <a:pt x="30015" y="114"/>
                  </a:cubicBezTo>
                  <a:cubicBezTo>
                    <a:pt x="19347" y="12866"/>
                    <a:pt x="9370" y="26201"/>
                    <a:pt x="154" y="40048"/>
                  </a:cubicBezTo>
                  <a:cubicBezTo>
                    <a:pt x="1" y="40278"/>
                    <a:pt x="202" y="40521"/>
                    <a:pt x="408" y="40521"/>
                  </a:cubicBezTo>
                  <a:cubicBezTo>
                    <a:pt x="489" y="40521"/>
                    <a:pt x="570" y="40484"/>
                    <a:pt x="631" y="40393"/>
                  </a:cubicBezTo>
                  <a:cubicBezTo>
                    <a:pt x="9858" y="26546"/>
                    <a:pt x="19824" y="13223"/>
                    <a:pt x="30503" y="460"/>
                  </a:cubicBezTo>
                  <a:cubicBezTo>
                    <a:pt x="30677" y="242"/>
                    <a:pt x="30471" y="0"/>
                    <a:pt x="30250"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439;p58">
              <a:extLst>
                <a:ext uri="{FF2B5EF4-FFF2-40B4-BE49-F238E27FC236}">
                  <a16:creationId xmlns:a16="http://schemas.microsoft.com/office/drawing/2014/main" id="{06A9C289-6F70-41DB-8D7F-EC373EF78870}"/>
                </a:ext>
              </a:extLst>
            </p:cNvPr>
            <p:cNvSpPr/>
            <p:nvPr/>
          </p:nvSpPr>
          <p:spPr>
            <a:xfrm>
              <a:off x="5778225" y="3794250"/>
              <a:ext cx="26850" cy="377025"/>
            </a:xfrm>
            <a:custGeom>
              <a:avLst/>
              <a:gdLst/>
              <a:ahLst/>
              <a:cxnLst/>
              <a:rect l="l" t="t" r="r" b="b"/>
              <a:pathLst>
                <a:path w="1074" h="15081" extrusionOk="0">
                  <a:moveTo>
                    <a:pt x="746" y="1"/>
                  </a:moveTo>
                  <a:cubicBezTo>
                    <a:pt x="613" y="1"/>
                    <a:pt x="489" y="80"/>
                    <a:pt x="483" y="254"/>
                  </a:cubicBezTo>
                  <a:cubicBezTo>
                    <a:pt x="376" y="5088"/>
                    <a:pt x="209" y="9922"/>
                    <a:pt x="7" y="14756"/>
                  </a:cubicBezTo>
                  <a:cubicBezTo>
                    <a:pt x="1" y="14964"/>
                    <a:pt x="172" y="15080"/>
                    <a:pt x="332" y="15080"/>
                  </a:cubicBezTo>
                  <a:cubicBezTo>
                    <a:pt x="466" y="15080"/>
                    <a:pt x="592" y="15000"/>
                    <a:pt x="602" y="14828"/>
                  </a:cubicBezTo>
                  <a:cubicBezTo>
                    <a:pt x="805" y="9994"/>
                    <a:pt x="960" y="5160"/>
                    <a:pt x="1067" y="314"/>
                  </a:cubicBezTo>
                  <a:cubicBezTo>
                    <a:pt x="1073" y="113"/>
                    <a:pt x="904" y="1"/>
                    <a:pt x="74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440;p58">
              <a:extLst>
                <a:ext uri="{FF2B5EF4-FFF2-40B4-BE49-F238E27FC236}">
                  <a16:creationId xmlns:a16="http://schemas.microsoft.com/office/drawing/2014/main" id="{0C260533-AACA-4A42-9C0D-981690F123D6}"/>
                </a:ext>
              </a:extLst>
            </p:cNvPr>
            <p:cNvSpPr/>
            <p:nvPr/>
          </p:nvSpPr>
          <p:spPr>
            <a:xfrm>
              <a:off x="5867625" y="3954300"/>
              <a:ext cx="359225" cy="95325"/>
            </a:xfrm>
            <a:custGeom>
              <a:avLst/>
              <a:gdLst/>
              <a:ahLst/>
              <a:cxnLst/>
              <a:rect l="l" t="t" r="r" b="b"/>
              <a:pathLst>
                <a:path w="14369" h="3813" extrusionOk="0">
                  <a:moveTo>
                    <a:pt x="13941" y="1"/>
                  </a:moveTo>
                  <a:cubicBezTo>
                    <a:pt x="13859" y="1"/>
                    <a:pt x="13775" y="34"/>
                    <a:pt x="13707" y="115"/>
                  </a:cubicBezTo>
                  <a:cubicBezTo>
                    <a:pt x="13671" y="163"/>
                    <a:pt x="12481" y="448"/>
                    <a:pt x="12123" y="544"/>
                  </a:cubicBezTo>
                  <a:cubicBezTo>
                    <a:pt x="10921" y="865"/>
                    <a:pt x="9707" y="1151"/>
                    <a:pt x="8492" y="1437"/>
                  </a:cubicBezTo>
                  <a:cubicBezTo>
                    <a:pt x="5789" y="2080"/>
                    <a:pt x="3075" y="2687"/>
                    <a:pt x="348" y="3211"/>
                  </a:cubicBezTo>
                  <a:cubicBezTo>
                    <a:pt x="0" y="3289"/>
                    <a:pt x="54" y="3812"/>
                    <a:pt x="371" y="3812"/>
                  </a:cubicBezTo>
                  <a:cubicBezTo>
                    <a:pt x="390" y="3812"/>
                    <a:pt x="410" y="3810"/>
                    <a:pt x="432" y="3806"/>
                  </a:cubicBezTo>
                  <a:cubicBezTo>
                    <a:pt x="3468" y="3211"/>
                    <a:pt x="6468" y="2532"/>
                    <a:pt x="9468" y="1818"/>
                  </a:cubicBezTo>
                  <a:cubicBezTo>
                    <a:pt x="10611" y="1544"/>
                    <a:pt x="11766" y="1258"/>
                    <a:pt x="12897" y="948"/>
                  </a:cubicBezTo>
                  <a:cubicBezTo>
                    <a:pt x="13266" y="841"/>
                    <a:pt x="13921" y="782"/>
                    <a:pt x="14195" y="460"/>
                  </a:cubicBezTo>
                  <a:cubicBezTo>
                    <a:pt x="14369" y="243"/>
                    <a:pt x="14163" y="1"/>
                    <a:pt x="13941"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441;p58">
              <a:extLst>
                <a:ext uri="{FF2B5EF4-FFF2-40B4-BE49-F238E27FC236}">
                  <a16:creationId xmlns:a16="http://schemas.microsoft.com/office/drawing/2014/main" id="{25D4CFCC-75CE-425E-8980-5B9D22192254}"/>
                </a:ext>
              </a:extLst>
            </p:cNvPr>
            <p:cNvSpPr/>
            <p:nvPr/>
          </p:nvSpPr>
          <p:spPr>
            <a:xfrm>
              <a:off x="5419125" y="4227075"/>
              <a:ext cx="79050" cy="354350"/>
            </a:xfrm>
            <a:custGeom>
              <a:avLst/>
              <a:gdLst/>
              <a:ahLst/>
              <a:cxnLst/>
              <a:rect l="l" t="t" r="r" b="b"/>
              <a:pathLst>
                <a:path w="3162" h="14174" extrusionOk="0">
                  <a:moveTo>
                    <a:pt x="740" y="1"/>
                  </a:moveTo>
                  <a:cubicBezTo>
                    <a:pt x="606" y="1"/>
                    <a:pt x="474" y="80"/>
                    <a:pt x="453" y="253"/>
                  </a:cubicBezTo>
                  <a:cubicBezTo>
                    <a:pt x="0" y="4956"/>
                    <a:pt x="703" y="9635"/>
                    <a:pt x="2524" y="14005"/>
                  </a:cubicBezTo>
                  <a:cubicBezTo>
                    <a:pt x="2574" y="14124"/>
                    <a:pt x="2671" y="14173"/>
                    <a:pt x="2771" y="14173"/>
                  </a:cubicBezTo>
                  <a:cubicBezTo>
                    <a:pt x="2961" y="14173"/>
                    <a:pt x="3162" y="13993"/>
                    <a:pt x="3060" y="13767"/>
                  </a:cubicBezTo>
                  <a:cubicBezTo>
                    <a:pt x="1286" y="9492"/>
                    <a:pt x="596" y="4932"/>
                    <a:pt x="1048" y="324"/>
                  </a:cubicBezTo>
                  <a:cubicBezTo>
                    <a:pt x="1067" y="116"/>
                    <a:pt x="902" y="1"/>
                    <a:pt x="740"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442;p58">
              <a:extLst>
                <a:ext uri="{FF2B5EF4-FFF2-40B4-BE49-F238E27FC236}">
                  <a16:creationId xmlns:a16="http://schemas.microsoft.com/office/drawing/2014/main" id="{D1AF6928-83C8-402F-8D0C-DCB021431321}"/>
                </a:ext>
              </a:extLst>
            </p:cNvPr>
            <p:cNvSpPr/>
            <p:nvPr/>
          </p:nvSpPr>
          <p:spPr>
            <a:xfrm>
              <a:off x="5552250" y="4379775"/>
              <a:ext cx="366150" cy="104325"/>
            </a:xfrm>
            <a:custGeom>
              <a:avLst/>
              <a:gdLst/>
              <a:ahLst/>
              <a:cxnLst/>
              <a:rect l="l" t="t" r="r" b="b"/>
              <a:pathLst>
                <a:path w="14646" h="4173" extrusionOk="0">
                  <a:moveTo>
                    <a:pt x="14174" y="1"/>
                  </a:moveTo>
                  <a:cubicBezTo>
                    <a:pt x="14145" y="1"/>
                    <a:pt x="14114" y="5"/>
                    <a:pt x="14082" y="15"/>
                  </a:cubicBezTo>
                  <a:cubicBezTo>
                    <a:pt x="9546" y="1324"/>
                    <a:pt x="5081" y="3039"/>
                    <a:pt x="366" y="3587"/>
                  </a:cubicBezTo>
                  <a:cubicBezTo>
                    <a:pt x="0" y="3632"/>
                    <a:pt x="74" y="4173"/>
                    <a:pt x="408" y="4173"/>
                  </a:cubicBezTo>
                  <a:cubicBezTo>
                    <a:pt x="421" y="4173"/>
                    <a:pt x="435" y="4172"/>
                    <a:pt x="450" y="4170"/>
                  </a:cubicBezTo>
                  <a:cubicBezTo>
                    <a:pt x="5212" y="3622"/>
                    <a:pt x="9737" y="1884"/>
                    <a:pt x="14309" y="562"/>
                  </a:cubicBezTo>
                  <a:cubicBezTo>
                    <a:pt x="14645" y="465"/>
                    <a:pt x="14477" y="1"/>
                    <a:pt x="14174"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443;p58">
              <a:extLst>
                <a:ext uri="{FF2B5EF4-FFF2-40B4-BE49-F238E27FC236}">
                  <a16:creationId xmlns:a16="http://schemas.microsoft.com/office/drawing/2014/main" id="{A4E8AE60-9A74-485C-9B39-36D99886F1A9}"/>
                </a:ext>
              </a:extLst>
            </p:cNvPr>
            <p:cNvSpPr/>
            <p:nvPr/>
          </p:nvSpPr>
          <p:spPr>
            <a:xfrm>
              <a:off x="5403925" y="861275"/>
              <a:ext cx="1061175" cy="772100"/>
            </a:xfrm>
            <a:custGeom>
              <a:avLst/>
              <a:gdLst/>
              <a:ahLst/>
              <a:cxnLst/>
              <a:rect l="l" t="t" r="r" b="b"/>
              <a:pathLst>
                <a:path w="42447" h="30884" extrusionOk="0">
                  <a:moveTo>
                    <a:pt x="31739" y="0"/>
                  </a:moveTo>
                  <a:cubicBezTo>
                    <a:pt x="26678" y="0"/>
                    <a:pt x="21692" y="609"/>
                    <a:pt x="17098" y="2654"/>
                  </a:cubicBezTo>
                  <a:cubicBezTo>
                    <a:pt x="8859" y="6322"/>
                    <a:pt x="1" y="14989"/>
                    <a:pt x="2716" y="28396"/>
                  </a:cubicBezTo>
                  <a:cubicBezTo>
                    <a:pt x="2716" y="28396"/>
                    <a:pt x="6777" y="30883"/>
                    <a:pt x="12264" y="30883"/>
                  </a:cubicBezTo>
                  <a:cubicBezTo>
                    <a:pt x="14187" y="30883"/>
                    <a:pt x="16284" y="30578"/>
                    <a:pt x="18444" y="29753"/>
                  </a:cubicBezTo>
                  <a:cubicBezTo>
                    <a:pt x="24730" y="27360"/>
                    <a:pt x="28981" y="23859"/>
                    <a:pt x="32898" y="18371"/>
                  </a:cubicBezTo>
                  <a:cubicBezTo>
                    <a:pt x="36815" y="12894"/>
                    <a:pt x="39637" y="6738"/>
                    <a:pt x="42447" y="619"/>
                  </a:cubicBezTo>
                  <a:cubicBezTo>
                    <a:pt x="38915" y="303"/>
                    <a:pt x="35309" y="0"/>
                    <a:pt x="31739"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444;p58">
              <a:extLst>
                <a:ext uri="{FF2B5EF4-FFF2-40B4-BE49-F238E27FC236}">
                  <a16:creationId xmlns:a16="http://schemas.microsoft.com/office/drawing/2014/main" id="{F5808424-F501-454D-800F-B835E6BBCC6B}"/>
                </a:ext>
              </a:extLst>
            </p:cNvPr>
            <p:cNvSpPr/>
            <p:nvPr/>
          </p:nvSpPr>
          <p:spPr>
            <a:xfrm>
              <a:off x="5555750" y="960425"/>
              <a:ext cx="749500" cy="546675"/>
            </a:xfrm>
            <a:custGeom>
              <a:avLst/>
              <a:gdLst/>
              <a:ahLst/>
              <a:cxnLst/>
              <a:rect l="l" t="t" r="r" b="b"/>
              <a:pathLst>
                <a:path w="29980" h="21867" extrusionOk="0">
                  <a:moveTo>
                    <a:pt x="29515" y="0"/>
                  </a:moveTo>
                  <a:cubicBezTo>
                    <a:pt x="29456" y="0"/>
                    <a:pt x="29395" y="18"/>
                    <a:pt x="29337" y="58"/>
                  </a:cubicBezTo>
                  <a:cubicBezTo>
                    <a:pt x="19360" y="6785"/>
                    <a:pt x="9656" y="13893"/>
                    <a:pt x="238" y="21358"/>
                  </a:cubicBezTo>
                  <a:cubicBezTo>
                    <a:pt x="1" y="21548"/>
                    <a:pt x="203" y="21867"/>
                    <a:pt x="446" y="21867"/>
                  </a:cubicBezTo>
                  <a:cubicBezTo>
                    <a:pt x="507" y="21867"/>
                    <a:pt x="571" y="21847"/>
                    <a:pt x="631" y="21798"/>
                  </a:cubicBezTo>
                  <a:cubicBezTo>
                    <a:pt x="10049" y="14333"/>
                    <a:pt x="19753" y="7225"/>
                    <a:pt x="29718" y="498"/>
                  </a:cubicBezTo>
                  <a:cubicBezTo>
                    <a:pt x="29979" y="324"/>
                    <a:pt x="29769" y="0"/>
                    <a:pt x="295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445;p58">
              <a:extLst>
                <a:ext uri="{FF2B5EF4-FFF2-40B4-BE49-F238E27FC236}">
                  <a16:creationId xmlns:a16="http://schemas.microsoft.com/office/drawing/2014/main" id="{C7D506D5-1528-4E81-826A-CCE8107FE746}"/>
                </a:ext>
              </a:extLst>
            </p:cNvPr>
            <p:cNvSpPr/>
            <p:nvPr/>
          </p:nvSpPr>
          <p:spPr>
            <a:xfrm>
              <a:off x="5995075" y="911250"/>
              <a:ext cx="66200" cy="266000"/>
            </a:xfrm>
            <a:custGeom>
              <a:avLst/>
              <a:gdLst/>
              <a:ahLst/>
              <a:cxnLst/>
              <a:rect l="l" t="t" r="r" b="b"/>
              <a:pathLst>
                <a:path w="2648" h="10640" extrusionOk="0">
                  <a:moveTo>
                    <a:pt x="2272" y="1"/>
                  </a:moveTo>
                  <a:cubicBezTo>
                    <a:pt x="2163" y="1"/>
                    <a:pt x="2057" y="58"/>
                    <a:pt x="2013" y="191"/>
                  </a:cubicBezTo>
                  <a:cubicBezTo>
                    <a:pt x="882" y="3501"/>
                    <a:pt x="227" y="6847"/>
                    <a:pt x="13" y="10335"/>
                  </a:cubicBezTo>
                  <a:cubicBezTo>
                    <a:pt x="0" y="10535"/>
                    <a:pt x="157" y="10639"/>
                    <a:pt x="313" y="10639"/>
                  </a:cubicBezTo>
                  <a:cubicBezTo>
                    <a:pt x="455" y="10639"/>
                    <a:pt x="597" y="10553"/>
                    <a:pt x="608" y="10371"/>
                  </a:cubicBezTo>
                  <a:cubicBezTo>
                    <a:pt x="810" y="6942"/>
                    <a:pt x="1453" y="3644"/>
                    <a:pt x="2573" y="394"/>
                  </a:cubicBezTo>
                  <a:cubicBezTo>
                    <a:pt x="2647" y="162"/>
                    <a:pt x="2455" y="1"/>
                    <a:pt x="227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446;p58">
              <a:extLst>
                <a:ext uri="{FF2B5EF4-FFF2-40B4-BE49-F238E27FC236}">
                  <a16:creationId xmlns:a16="http://schemas.microsoft.com/office/drawing/2014/main" id="{B7A215DB-5CDD-4277-AB55-1959A06CF550}"/>
                </a:ext>
              </a:extLst>
            </p:cNvPr>
            <p:cNvSpPr/>
            <p:nvPr/>
          </p:nvSpPr>
          <p:spPr>
            <a:xfrm>
              <a:off x="5935625" y="1204375"/>
              <a:ext cx="267800" cy="45850"/>
            </a:xfrm>
            <a:custGeom>
              <a:avLst/>
              <a:gdLst/>
              <a:ahLst/>
              <a:cxnLst/>
              <a:rect l="l" t="t" r="r" b="b"/>
              <a:pathLst>
                <a:path w="10712" h="1834" extrusionOk="0">
                  <a:moveTo>
                    <a:pt x="361" y="1"/>
                  </a:moveTo>
                  <a:cubicBezTo>
                    <a:pt x="30" y="1"/>
                    <a:pt x="0" y="552"/>
                    <a:pt x="367" y="587"/>
                  </a:cubicBezTo>
                  <a:cubicBezTo>
                    <a:pt x="3641" y="992"/>
                    <a:pt x="6927" y="1122"/>
                    <a:pt x="10165" y="1825"/>
                  </a:cubicBezTo>
                  <a:cubicBezTo>
                    <a:pt x="10191" y="1831"/>
                    <a:pt x="10216" y="1833"/>
                    <a:pt x="10239" y="1833"/>
                  </a:cubicBezTo>
                  <a:cubicBezTo>
                    <a:pt x="10560" y="1833"/>
                    <a:pt x="10712" y="1343"/>
                    <a:pt x="10368" y="1265"/>
                  </a:cubicBezTo>
                  <a:cubicBezTo>
                    <a:pt x="7070" y="551"/>
                    <a:pt x="3736" y="396"/>
                    <a:pt x="402" y="3"/>
                  </a:cubicBezTo>
                  <a:cubicBezTo>
                    <a:pt x="388" y="1"/>
                    <a:pt x="374" y="1"/>
                    <a:pt x="361"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447;p58">
              <a:extLst>
                <a:ext uri="{FF2B5EF4-FFF2-40B4-BE49-F238E27FC236}">
                  <a16:creationId xmlns:a16="http://schemas.microsoft.com/office/drawing/2014/main" id="{6E03FA93-0D52-41A2-908E-6559F72EC4D4}"/>
                </a:ext>
              </a:extLst>
            </p:cNvPr>
            <p:cNvSpPr/>
            <p:nvPr/>
          </p:nvSpPr>
          <p:spPr>
            <a:xfrm>
              <a:off x="5747125" y="1043000"/>
              <a:ext cx="35525" cy="306325"/>
            </a:xfrm>
            <a:custGeom>
              <a:avLst/>
              <a:gdLst/>
              <a:ahLst/>
              <a:cxnLst/>
              <a:rect l="l" t="t" r="r" b="b"/>
              <a:pathLst>
                <a:path w="1421" h="12253" extrusionOk="0">
                  <a:moveTo>
                    <a:pt x="1109" y="1"/>
                  </a:moveTo>
                  <a:cubicBezTo>
                    <a:pt x="968" y="1"/>
                    <a:pt x="820" y="82"/>
                    <a:pt x="787" y="255"/>
                  </a:cubicBezTo>
                  <a:cubicBezTo>
                    <a:pt x="1" y="4148"/>
                    <a:pt x="358" y="8089"/>
                    <a:pt x="632" y="12018"/>
                  </a:cubicBezTo>
                  <a:cubicBezTo>
                    <a:pt x="642" y="12181"/>
                    <a:pt x="754" y="12252"/>
                    <a:pt x="877" y="12252"/>
                  </a:cubicBezTo>
                  <a:cubicBezTo>
                    <a:pt x="1043" y="12252"/>
                    <a:pt x="1229" y="12123"/>
                    <a:pt x="1215" y="11911"/>
                  </a:cubicBezTo>
                  <a:cubicBezTo>
                    <a:pt x="941" y="8030"/>
                    <a:pt x="608" y="4148"/>
                    <a:pt x="1382" y="303"/>
                  </a:cubicBezTo>
                  <a:cubicBezTo>
                    <a:pt x="1420" y="106"/>
                    <a:pt x="1269" y="1"/>
                    <a:pt x="1109"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448;p58">
              <a:extLst>
                <a:ext uri="{FF2B5EF4-FFF2-40B4-BE49-F238E27FC236}">
                  <a16:creationId xmlns:a16="http://schemas.microsoft.com/office/drawing/2014/main" id="{57E9B452-A6B2-48B8-8E82-F07F0156FB32}"/>
                </a:ext>
              </a:extLst>
            </p:cNvPr>
            <p:cNvSpPr/>
            <p:nvPr/>
          </p:nvSpPr>
          <p:spPr>
            <a:xfrm>
              <a:off x="5704000" y="1378975"/>
              <a:ext cx="303075" cy="45000"/>
            </a:xfrm>
            <a:custGeom>
              <a:avLst/>
              <a:gdLst/>
              <a:ahLst/>
              <a:cxnLst/>
              <a:rect l="l" t="t" r="r" b="b"/>
              <a:pathLst>
                <a:path w="12123" h="1800" extrusionOk="0">
                  <a:moveTo>
                    <a:pt x="406" y="0"/>
                  </a:moveTo>
                  <a:cubicBezTo>
                    <a:pt x="121" y="0"/>
                    <a:pt x="1" y="462"/>
                    <a:pt x="321" y="580"/>
                  </a:cubicBezTo>
                  <a:cubicBezTo>
                    <a:pt x="2589" y="1392"/>
                    <a:pt x="4943" y="1799"/>
                    <a:pt x="7313" y="1799"/>
                  </a:cubicBezTo>
                  <a:cubicBezTo>
                    <a:pt x="8800" y="1799"/>
                    <a:pt x="10292" y="1639"/>
                    <a:pt x="11775" y="1318"/>
                  </a:cubicBezTo>
                  <a:cubicBezTo>
                    <a:pt x="12123" y="1251"/>
                    <a:pt x="12047" y="728"/>
                    <a:pt x="11729" y="728"/>
                  </a:cubicBezTo>
                  <a:cubicBezTo>
                    <a:pt x="11709" y="728"/>
                    <a:pt x="11689" y="730"/>
                    <a:pt x="11668" y="735"/>
                  </a:cubicBezTo>
                  <a:cubicBezTo>
                    <a:pt x="10221" y="1051"/>
                    <a:pt x="8767" y="1209"/>
                    <a:pt x="7319" y="1209"/>
                  </a:cubicBezTo>
                  <a:cubicBezTo>
                    <a:pt x="5015" y="1209"/>
                    <a:pt x="2727" y="810"/>
                    <a:pt x="511" y="20"/>
                  </a:cubicBezTo>
                  <a:cubicBezTo>
                    <a:pt x="474" y="7"/>
                    <a:pt x="439" y="0"/>
                    <a:pt x="406"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449;p58">
              <a:extLst>
                <a:ext uri="{FF2B5EF4-FFF2-40B4-BE49-F238E27FC236}">
                  <a16:creationId xmlns:a16="http://schemas.microsoft.com/office/drawing/2014/main" id="{2A678D43-4354-46B4-843A-BB44C7271D3F}"/>
                </a:ext>
              </a:extLst>
            </p:cNvPr>
            <p:cNvSpPr/>
            <p:nvPr/>
          </p:nvSpPr>
          <p:spPr>
            <a:xfrm>
              <a:off x="1735625" y="1098475"/>
              <a:ext cx="977525" cy="857850"/>
            </a:xfrm>
            <a:custGeom>
              <a:avLst/>
              <a:gdLst/>
              <a:ahLst/>
              <a:cxnLst/>
              <a:rect l="l" t="t" r="r" b="b"/>
              <a:pathLst>
                <a:path w="39101" h="34314" extrusionOk="0">
                  <a:moveTo>
                    <a:pt x="11061" y="1"/>
                  </a:moveTo>
                  <a:lnTo>
                    <a:pt x="11061" y="1"/>
                  </a:lnTo>
                  <a:cubicBezTo>
                    <a:pt x="9644" y="5704"/>
                    <a:pt x="10525" y="11716"/>
                    <a:pt x="12883" y="17491"/>
                  </a:cubicBezTo>
                  <a:cubicBezTo>
                    <a:pt x="11883" y="17368"/>
                    <a:pt x="10877" y="17307"/>
                    <a:pt x="9870" y="17307"/>
                  </a:cubicBezTo>
                  <a:cubicBezTo>
                    <a:pt x="6490" y="17307"/>
                    <a:pt x="3111" y="17994"/>
                    <a:pt x="0" y="19324"/>
                  </a:cubicBezTo>
                  <a:cubicBezTo>
                    <a:pt x="4109" y="28244"/>
                    <a:pt x="12283" y="34314"/>
                    <a:pt x="21019" y="34314"/>
                  </a:cubicBezTo>
                  <a:cubicBezTo>
                    <a:pt x="23117" y="34314"/>
                    <a:pt x="25247" y="33964"/>
                    <a:pt x="27361" y="33219"/>
                  </a:cubicBezTo>
                  <a:cubicBezTo>
                    <a:pt x="33397" y="31100"/>
                    <a:pt x="39100" y="19586"/>
                    <a:pt x="37886" y="9359"/>
                  </a:cubicBezTo>
                  <a:cubicBezTo>
                    <a:pt x="37386" y="5192"/>
                    <a:pt x="34957" y="2239"/>
                    <a:pt x="31278" y="227"/>
                  </a:cubicBezTo>
                  <a:cubicBezTo>
                    <a:pt x="28421" y="4346"/>
                    <a:pt x="25611" y="8287"/>
                    <a:pt x="25254" y="12871"/>
                  </a:cubicBezTo>
                  <a:cubicBezTo>
                    <a:pt x="23944" y="9728"/>
                    <a:pt x="19812" y="1513"/>
                    <a:pt x="1106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450;p58">
              <a:extLst>
                <a:ext uri="{FF2B5EF4-FFF2-40B4-BE49-F238E27FC236}">
                  <a16:creationId xmlns:a16="http://schemas.microsoft.com/office/drawing/2014/main" id="{C3A17749-762E-4E22-A845-13D73581BF72}"/>
                </a:ext>
              </a:extLst>
            </p:cNvPr>
            <p:cNvSpPr/>
            <p:nvPr/>
          </p:nvSpPr>
          <p:spPr>
            <a:xfrm>
              <a:off x="1907125" y="1681000"/>
              <a:ext cx="479625" cy="170975"/>
            </a:xfrm>
            <a:custGeom>
              <a:avLst/>
              <a:gdLst/>
              <a:ahLst/>
              <a:cxnLst/>
              <a:rect l="l" t="t" r="r" b="b"/>
              <a:pathLst>
                <a:path w="19185" h="6839" extrusionOk="0">
                  <a:moveTo>
                    <a:pt x="433" y="0"/>
                  </a:moveTo>
                  <a:cubicBezTo>
                    <a:pt x="204" y="0"/>
                    <a:pt x="0" y="297"/>
                    <a:pt x="213" y="500"/>
                  </a:cubicBezTo>
                  <a:cubicBezTo>
                    <a:pt x="4318" y="4360"/>
                    <a:pt x="10336" y="6839"/>
                    <a:pt x="16090" y="6839"/>
                  </a:cubicBezTo>
                  <a:cubicBezTo>
                    <a:pt x="17010" y="6839"/>
                    <a:pt x="17924" y="6775"/>
                    <a:pt x="18822" y="6644"/>
                  </a:cubicBezTo>
                  <a:cubicBezTo>
                    <a:pt x="19184" y="6587"/>
                    <a:pt x="19052" y="6068"/>
                    <a:pt x="18721" y="6068"/>
                  </a:cubicBezTo>
                  <a:cubicBezTo>
                    <a:pt x="18703" y="6068"/>
                    <a:pt x="18686" y="6069"/>
                    <a:pt x="18667" y="6072"/>
                  </a:cubicBezTo>
                  <a:cubicBezTo>
                    <a:pt x="17818" y="6196"/>
                    <a:pt x="16952" y="6256"/>
                    <a:pt x="16078" y="6256"/>
                  </a:cubicBezTo>
                  <a:cubicBezTo>
                    <a:pt x="10490" y="6256"/>
                    <a:pt x="4594" y="3811"/>
                    <a:pt x="629" y="83"/>
                  </a:cubicBezTo>
                  <a:cubicBezTo>
                    <a:pt x="568" y="25"/>
                    <a:pt x="500" y="0"/>
                    <a:pt x="433"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451;p58">
              <a:extLst>
                <a:ext uri="{FF2B5EF4-FFF2-40B4-BE49-F238E27FC236}">
                  <a16:creationId xmlns:a16="http://schemas.microsoft.com/office/drawing/2014/main" id="{44673411-2E78-485D-8406-54E229401D6D}"/>
                </a:ext>
              </a:extLst>
            </p:cNvPr>
            <p:cNvSpPr/>
            <p:nvPr/>
          </p:nvSpPr>
          <p:spPr>
            <a:xfrm>
              <a:off x="2093325" y="1258950"/>
              <a:ext cx="291500" cy="588700"/>
            </a:xfrm>
            <a:custGeom>
              <a:avLst/>
              <a:gdLst/>
              <a:ahLst/>
              <a:cxnLst/>
              <a:rect l="l" t="t" r="r" b="b"/>
              <a:pathLst>
                <a:path w="11660" h="23548" extrusionOk="0">
                  <a:moveTo>
                    <a:pt x="399" y="0"/>
                  </a:moveTo>
                  <a:cubicBezTo>
                    <a:pt x="203" y="0"/>
                    <a:pt x="0" y="215"/>
                    <a:pt x="123" y="452"/>
                  </a:cubicBezTo>
                  <a:cubicBezTo>
                    <a:pt x="3933" y="7988"/>
                    <a:pt x="7671" y="15632"/>
                    <a:pt x="11041" y="23395"/>
                  </a:cubicBezTo>
                  <a:cubicBezTo>
                    <a:pt x="11089" y="23503"/>
                    <a:pt x="11173" y="23548"/>
                    <a:pt x="11260" y="23548"/>
                  </a:cubicBezTo>
                  <a:cubicBezTo>
                    <a:pt x="11451" y="23548"/>
                    <a:pt x="11659" y="23331"/>
                    <a:pt x="11553" y="23085"/>
                  </a:cubicBezTo>
                  <a:cubicBezTo>
                    <a:pt x="8183" y="15334"/>
                    <a:pt x="4445" y="7691"/>
                    <a:pt x="635" y="154"/>
                  </a:cubicBezTo>
                  <a:cubicBezTo>
                    <a:pt x="579" y="45"/>
                    <a:pt x="490" y="0"/>
                    <a:pt x="399"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452;p58">
              <a:extLst>
                <a:ext uri="{FF2B5EF4-FFF2-40B4-BE49-F238E27FC236}">
                  <a16:creationId xmlns:a16="http://schemas.microsoft.com/office/drawing/2014/main" id="{8AD8C278-1763-4C68-8E6C-C1852371841D}"/>
                </a:ext>
              </a:extLst>
            </p:cNvPr>
            <p:cNvSpPr/>
            <p:nvPr/>
          </p:nvSpPr>
          <p:spPr>
            <a:xfrm>
              <a:off x="2364650" y="1329450"/>
              <a:ext cx="211575" cy="517650"/>
            </a:xfrm>
            <a:custGeom>
              <a:avLst/>
              <a:gdLst/>
              <a:ahLst/>
              <a:cxnLst/>
              <a:rect l="l" t="t" r="r" b="b"/>
              <a:pathLst>
                <a:path w="8463" h="20706" extrusionOk="0">
                  <a:moveTo>
                    <a:pt x="7567" y="1"/>
                  </a:moveTo>
                  <a:cubicBezTo>
                    <a:pt x="7418" y="1"/>
                    <a:pt x="7278" y="96"/>
                    <a:pt x="7296" y="287"/>
                  </a:cubicBezTo>
                  <a:cubicBezTo>
                    <a:pt x="7855" y="7288"/>
                    <a:pt x="5819" y="15574"/>
                    <a:pt x="235" y="20206"/>
                  </a:cubicBezTo>
                  <a:cubicBezTo>
                    <a:pt x="0" y="20403"/>
                    <a:pt x="219" y="20705"/>
                    <a:pt x="462" y="20705"/>
                  </a:cubicBezTo>
                  <a:cubicBezTo>
                    <a:pt x="526" y="20705"/>
                    <a:pt x="592" y="20684"/>
                    <a:pt x="652" y="20634"/>
                  </a:cubicBezTo>
                  <a:cubicBezTo>
                    <a:pt x="6343" y="15908"/>
                    <a:pt x="8463" y="7418"/>
                    <a:pt x="7891" y="287"/>
                  </a:cubicBezTo>
                  <a:cubicBezTo>
                    <a:pt x="7873" y="96"/>
                    <a:pt x="7715" y="1"/>
                    <a:pt x="756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453;p58">
              <a:extLst>
                <a:ext uri="{FF2B5EF4-FFF2-40B4-BE49-F238E27FC236}">
                  <a16:creationId xmlns:a16="http://schemas.microsoft.com/office/drawing/2014/main" id="{E22BC189-7078-4270-B24E-0F627AB90554}"/>
                </a:ext>
              </a:extLst>
            </p:cNvPr>
            <p:cNvSpPr/>
            <p:nvPr/>
          </p:nvSpPr>
          <p:spPr>
            <a:xfrm>
              <a:off x="1882375" y="4584325"/>
              <a:ext cx="115500" cy="415925"/>
            </a:xfrm>
            <a:custGeom>
              <a:avLst/>
              <a:gdLst/>
              <a:ahLst/>
              <a:cxnLst/>
              <a:rect l="l" t="t" r="r" b="b"/>
              <a:pathLst>
                <a:path w="4620" h="16637" extrusionOk="0">
                  <a:moveTo>
                    <a:pt x="1298" y="0"/>
                  </a:moveTo>
                  <a:cubicBezTo>
                    <a:pt x="1453" y="2691"/>
                    <a:pt x="2012" y="1739"/>
                    <a:pt x="1727" y="3882"/>
                  </a:cubicBezTo>
                  <a:cubicBezTo>
                    <a:pt x="1643" y="4572"/>
                    <a:pt x="1119" y="5656"/>
                    <a:pt x="1012" y="6346"/>
                  </a:cubicBezTo>
                  <a:cubicBezTo>
                    <a:pt x="679" y="8525"/>
                    <a:pt x="762" y="13026"/>
                    <a:pt x="119" y="15359"/>
                  </a:cubicBezTo>
                  <a:cubicBezTo>
                    <a:pt x="0" y="15800"/>
                    <a:pt x="131" y="16229"/>
                    <a:pt x="488" y="16514"/>
                  </a:cubicBezTo>
                  <a:cubicBezTo>
                    <a:pt x="596" y="16603"/>
                    <a:pt x="722" y="16637"/>
                    <a:pt x="853" y="16637"/>
                  </a:cubicBezTo>
                  <a:cubicBezTo>
                    <a:pt x="1285" y="16637"/>
                    <a:pt x="1762" y="16264"/>
                    <a:pt x="1762" y="16264"/>
                  </a:cubicBezTo>
                  <a:cubicBezTo>
                    <a:pt x="1298" y="15526"/>
                    <a:pt x="1477" y="14490"/>
                    <a:pt x="1727" y="13550"/>
                  </a:cubicBezTo>
                  <a:cubicBezTo>
                    <a:pt x="2739" y="9847"/>
                    <a:pt x="3262" y="8287"/>
                    <a:pt x="3965" y="5132"/>
                  </a:cubicBezTo>
                  <a:cubicBezTo>
                    <a:pt x="4274" y="3739"/>
                    <a:pt x="4477" y="2715"/>
                    <a:pt x="4620" y="501"/>
                  </a:cubicBezTo>
                  <a:cubicBezTo>
                    <a:pt x="3584" y="501"/>
                    <a:pt x="2334" y="12"/>
                    <a:pt x="129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454;p58">
              <a:extLst>
                <a:ext uri="{FF2B5EF4-FFF2-40B4-BE49-F238E27FC236}">
                  <a16:creationId xmlns:a16="http://schemas.microsoft.com/office/drawing/2014/main" id="{FDF7685F-3007-43DF-BB98-A1C1DE5F1B1E}"/>
                </a:ext>
              </a:extLst>
            </p:cNvPr>
            <p:cNvSpPr/>
            <p:nvPr/>
          </p:nvSpPr>
          <p:spPr>
            <a:xfrm>
              <a:off x="1797525" y="4550225"/>
              <a:ext cx="109925" cy="487300"/>
            </a:xfrm>
            <a:custGeom>
              <a:avLst/>
              <a:gdLst/>
              <a:ahLst/>
              <a:cxnLst/>
              <a:rect l="l" t="t" r="r" b="b"/>
              <a:pathLst>
                <a:path w="4397" h="19492" extrusionOk="0">
                  <a:moveTo>
                    <a:pt x="2675" y="1"/>
                  </a:moveTo>
                  <a:cubicBezTo>
                    <a:pt x="1880" y="1"/>
                    <a:pt x="1095" y="150"/>
                    <a:pt x="1061" y="460"/>
                  </a:cubicBezTo>
                  <a:cubicBezTo>
                    <a:pt x="834" y="2448"/>
                    <a:pt x="1858" y="4103"/>
                    <a:pt x="1370" y="5686"/>
                  </a:cubicBezTo>
                  <a:cubicBezTo>
                    <a:pt x="322" y="9092"/>
                    <a:pt x="1049" y="10782"/>
                    <a:pt x="239" y="16569"/>
                  </a:cubicBezTo>
                  <a:cubicBezTo>
                    <a:pt x="120" y="17497"/>
                    <a:pt x="1" y="18200"/>
                    <a:pt x="549" y="18950"/>
                  </a:cubicBezTo>
                  <a:cubicBezTo>
                    <a:pt x="841" y="19343"/>
                    <a:pt x="1068" y="19492"/>
                    <a:pt x="1245" y="19492"/>
                  </a:cubicBezTo>
                  <a:cubicBezTo>
                    <a:pt x="1803" y="19492"/>
                    <a:pt x="1858" y="18009"/>
                    <a:pt x="1858" y="18009"/>
                  </a:cubicBezTo>
                  <a:cubicBezTo>
                    <a:pt x="1537" y="17247"/>
                    <a:pt x="1465" y="16473"/>
                    <a:pt x="1537" y="15890"/>
                  </a:cubicBezTo>
                  <a:cubicBezTo>
                    <a:pt x="1680" y="14723"/>
                    <a:pt x="2108" y="13187"/>
                    <a:pt x="2775" y="10735"/>
                  </a:cubicBezTo>
                  <a:cubicBezTo>
                    <a:pt x="3061" y="9651"/>
                    <a:pt x="3847" y="6579"/>
                    <a:pt x="3942" y="6032"/>
                  </a:cubicBezTo>
                  <a:cubicBezTo>
                    <a:pt x="4049" y="5413"/>
                    <a:pt x="4097" y="2281"/>
                    <a:pt x="4347" y="507"/>
                  </a:cubicBezTo>
                  <a:cubicBezTo>
                    <a:pt x="4396" y="174"/>
                    <a:pt x="3530" y="1"/>
                    <a:pt x="267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455;p58">
              <a:extLst>
                <a:ext uri="{FF2B5EF4-FFF2-40B4-BE49-F238E27FC236}">
                  <a16:creationId xmlns:a16="http://schemas.microsoft.com/office/drawing/2014/main" id="{DA876C03-5C01-4BE0-998D-F5B3DAC67C8D}"/>
                </a:ext>
              </a:extLst>
            </p:cNvPr>
            <p:cNvSpPr/>
            <p:nvPr/>
          </p:nvSpPr>
          <p:spPr>
            <a:xfrm>
              <a:off x="1785025" y="4977225"/>
              <a:ext cx="92700" cy="77250"/>
            </a:xfrm>
            <a:custGeom>
              <a:avLst/>
              <a:gdLst/>
              <a:ahLst/>
              <a:cxnLst/>
              <a:rect l="l" t="t" r="r" b="b"/>
              <a:pathLst>
                <a:path w="3708" h="3090" extrusionOk="0">
                  <a:moveTo>
                    <a:pt x="679" y="1"/>
                  </a:moveTo>
                  <a:lnTo>
                    <a:pt x="679" y="1"/>
                  </a:lnTo>
                  <a:cubicBezTo>
                    <a:pt x="1" y="560"/>
                    <a:pt x="406" y="2132"/>
                    <a:pt x="715" y="2799"/>
                  </a:cubicBezTo>
                  <a:cubicBezTo>
                    <a:pt x="747" y="2869"/>
                    <a:pt x="786" y="2891"/>
                    <a:pt x="837" y="2891"/>
                  </a:cubicBezTo>
                  <a:cubicBezTo>
                    <a:pt x="881" y="2891"/>
                    <a:pt x="935" y="2875"/>
                    <a:pt x="1001" y="2858"/>
                  </a:cubicBezTo>
                  <a:cubicBezTo>
                    <a:pt x="941" y="2596"/>
                    <a:pt x="906" y="2227"/>
                    <a:pt x="941" y="1965"/>
                  </a:cubicBezTo>
                  <a:lnTo>
                    <a:pt x="941" y="1965"/>
                  </a:lnTo>
                  <a:cubicBezTo>
                    <a:pt x="1275" y="2334"/>
                    <a:pt x="1632" y="2858"/>
                    <a:pt x="2263" y="3001"/>
                  </a:cubicBezTo>
                  <a:cubicBezTo>
                    <a:pt x="2526" y="3064"/>
                    <a:pt x="2743" y="3090"/>
                    <a:pt x="2922" y="3090"/>
                  </a:cubicBezTo>
                  <a:cubicBezTo>
                    <a:pt x="3583" y="3090"/>
                    <a:pt x="3707" y="2738"/>
                    <a:pt x="3632" y="2644"/>
                  </a:cubicBezTo>
                  <a:cubicBezTo>
                    <a:pt x="3168" y="2072"/>
                    <a:pt x="2656" y="1608"/>
                    <a:pt x="2358" y="929"/>
                  </a:cubicBezTo>
                  <a:cubicBezTo>
                    <a:pt x="2125" y="1024"/>
                    <a:pt x="1950" y="1105"/>
                    <a:pt x="1768" y="1105"/>
                  </a:cubicBezTo>
                  <a:cubicBezTo>
                    <a:pt x="1652" y="1105"/>
                    <a:pt x="1533" y="1072"/>
                    <a:pt x="1394" y="989"/>
                  </a:cubicBezTo>
                  <a:cubicBezTo>
                    <a:pt x="977" y="751"/>
                    <a:pt x="810" y="417"/>
                    <a:pt x="679"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456;p58">
              <a:extLst>
                <a:ext uri="{FF2B5EF4-FFF2-40B4-BE49-F238E27FC236}">
                  <a16:creationId xmlns:a16="http://schemas.microsoft.com/office/drawing/2014/main" id="{238D526F-E55E-41D1-8239-6BDE338A882B}"/>
                </a:ext>
              </a:extLst>
            </p:cNvPr>
            <p:cNvSpPr/>
            <p:nvPr/>
          </p:nvSpPr>
          <p:spPr>
            <a:xfrm>
              <a:off x="1868675" y="4968300"/>
              <a:ext cx="90375" cy="75100"/>
            </a:xfrm>
            <a:custGeom>
              <a:avLst/>
              <a:gdLst/>
              <a:ahLst/>
              <a:cxnLst/>
              <a:rect l="l" t="t" r="r" b="b"/>
              <a:pathLst>
                <a:path w="3615" h="3004" extrusionOk="0">
                  <a:moveTo>
                    <a:pt x="667" y="0"/>
                  </a:moveTo>
                  <a:cubicBezTo>
                    <a:pt x="0" y="548"/>
                    <a:pt x="393" y="2072"/>
                    <a:pt x="703" y="2727"/>
                  </a:cubicBezTo>
                  <a:cubicBezTo>
                    <a:pt x="736" y="2794"/>
                    <a:pt x="777" y="2816"/>
                    <a:pt x="830" y="2816"/>
                  </a:cubicBezTo>
                  <a:cubicBezTo>
                    <a:pt x="871" y="2816"/>
                    <a:pt x="919" y="2802"/>
                    <a:pt x="977" y="2787"/>
                  </a:cubicBezTo>
                  <a:cubicBezTo>
                    <a:pt x="929" y="2537"/>
                    <a:pt x="882" y="2167"/>
                    <a:pt x="917" y="1905"/>
                  </a:cubicBezTo>
                  <a:lnTo>
                    <a:pt x="917" y="1905"/>
                  </a:lnTo>
                  <a:cubicBezTo>
                    <a:pt x="1251" y="2275"/>
                    <a:pt x="1596" y="2775"/>
                    <a:pt x="2215" y="2918"/>
                  </a:cubicBezTo>
                  <a:cubicBezTo>
                    <a:pt x="2471" y="2978"/>
                    <a:pt x="2682" y="3003"/>
                    <a:pt x="2855" y="3003"/>
                  </a:cubicBezTo>
                  <a:cubicBezTo>
                    <a:pt x="3495" y="3003"/>
                    <a:pt x="3614" y="2666"/>
                    <a:pt x="3549" y="2572"/>
                  </a:cubicBezTo>
                  <a:cubicBezTo>
                    <a:pt x="3096" y="2013"/>
                    <a:pt x="2584" y="1560"/>
                    <a:pt x="2310" y="905"/>
                  </a:cubicBezTo>
                  <a:cubicBezTo>
                    <a:pt x="2086" y="999"/>
                    <a:pt x="1910" y="1076"/>
                    <a:pt x="1731" y="1076"/>
                  </a:cubicBezTo>
                  <a:cubicBezTo>
                    <a:pt x="1616" y="1076"/>
                    <a:pt x="1500" y="1044"/>
                    <a:pt x="1370" y="965"/>
                  </a:cubicBezTo>
                  <a:cubicBezTo>
                    <a:pt x="953" y="727"/>
                    <a:pt x="798" y="405"/>
                    <a:pt x="667"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457;p58">
              <a:extLst>
                <a:ext uri="{FF2B5EF4-FFF2-40B4-BE49-F238E27FC236}">
                  <a16:creationId xmlns:a16="http://schemas.microsoft.com/office/drawing/2014/main" id="{8628D633-D0A8-4403-97BA-19F1C8D2BB16}"/>
                </a:ext>
              </a:extLst>
            </p:cNvPr>
            <p:cNvSpPr/>
            <p:nvPr/>
          </p:nvSpPr>
          <p:spPr>
            <a:xfrm>
              <a:off x="1793075" y="4338725"/>
              <a:ext cx="255400" cy="304500"/>
            </a:xfrm>
            <a:custGeom>
              <a:avLst/>
              <a:gdLst/>
              <a:ahLst/>
              <a:cxnLst/>
              <a:rect l="l" t="t" r="r" b="b"/>
              <a:pathLst>
                <a:path w="10216" h="12180" extrusionOk="0">
                  <a:moveTo>
                    <a:pt x="4322" y="1"/>
                  </a:moveTo>
                  <a:cubicBezTo>
                    <a:pt x="2059" y="1"/>
                    <a:pt x="0" y="370"/>
                    <a:pt x="0" y="1657"/>
                  </a:cubicBezTo>
                  <a:cubicBezTo>
                    <a:pt x="0" y="4455"/>
                    <a:pt x="1322" y="7550"/>
                    <a:pt x="1262" y="11837"/>
                  </a:cubicBezTo>
                  <a:cubicBezTo>
                    <a:pt x="2151" y="11992"/>
                    <a:pt x="3823" y="12180"/>
                    <a:pt x="5322" y="12180"/>
                  </a:cubicBezTo>
                  <a:cubicBezTo>
                    <a:pt x="6694" y="12180"/>
                    <a:pt x="7922" y="12023"/>
                    <a:pt x="8275" y="11539"/>
                  </a:cubicBezTo>
                  <a:cubicBezTo>
                    <a:pt x="8585" y="9658"/>
                    <a:pt x="10216" y="5383"/>
                    <a:pt x="10156" y="657"/>
                  </a:cubicBezTo>
                  <a:cubicBezTo>
                    <a:pt x="10156" y="552"/>
                    <a:pt x="7086" y="1"/>
                    <a:pt x="4322"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458;p58">
              <a:extLst>
                <a:ext uri="{FF2B5EF4-FFF2-40B4-BE49-F238E27FC236}">
                  <a16:creationId xmlns:a16="http://schemas.microsoft.com/office/drawing/2014/main" id="{272A6B1D-0A43-463E-836A-CEC9BB5E2B5A}"/>
                </a:ext>
              </a:extLst>
            </p:cNvPr>
            <p:cNvSpPr/>
            <p:nvPr/>
          </p:nvSpPr>
          <p:spPr>
            <a:xfrm>
              <a:off x="2011225" y="3782325"/>
              <a:ext cx="275675" cy="253025"/>
            </a:xfrm>
            <a:custGeom>
              <a:avLst/>
              <a:gdLst/>
              <a:ahLst/>
              <a:cxnLst/>
              <a:rect l="l" t="t" r="r" b="b"/>
              <a:pathLst>
                <a:path w="11027" h="10121" extrusionOk="0">
                  <a:moveTo>
                    <a:pt x="10373" y="0"/>
                  </a:moveTo>
                  <a:cubicBezTo>
                    <a:pt x="10243" y="0"/>
                    <a:pt x="10097" y="105"/>
                    <a:pt x="9967" y="291"/>
                  </a:cubicBezTo>
                  <a:cubicBezTo>
                    <a:pt x="8955" y="1791"/>
                    <a:pt x="7681" y="2958"/>
                    <a:pt x="6681" y="4053"/>
                  </a:cubicBezTo>
                  <a:cubicBezTo>
                    <a:pt x="5395" y="5446"/>
                    <a:pt x="3514" y="6375"/>
                    <a:pt x="1728" y="7292"/>
                  </a:cubicBezTo>
                  <a:cubicBezTo>
                    <a:pt x="557" y="7898"/>
                    <a:pt x="1" y="10121"/>
                    <a:pt x="1625" y="10121"/>
                  </a:cubicBezTo>
                  <a:cubicBezTo>
                    <a:pt x="1850" y="10121"/>
                    <a:pt x="2117" y="10078"/>
                    <a:pt x="2430" y="9983"/>
                  </a:cubicBezTo>
                  <a:cubicBezTo>
                    <a:pt x="4645" y="9292"/>
                    <a:pt x="7991" y="5411"/>
                    <a:pt x="9312" y="3327"/>
                  </a:cubicBezTo>
                  <a:cubicBezTo>
                    <a:pt x="9884" y="2434"/>
                    <a:pt x="11027" y="1303"/>
                    <a:pt x="10670" y="291"/>
                  </a:cubicBezTo>
                  <a:cubicBezTo>
                    <a:pt x="10601" y="90"/>
                    <a:pt x="10494" y="0"/>
                    <a:pt x="10373"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459;p58">
              <a:extLst>
                <a:ext uri="{FF2B5EF4-FFF2-40B4-BE49-F238E27FC236}">
                  <a16:creationId xmlns:a16="http://schemas.microsoft.com/office/drawing/2014/main" id="{C336A018-C064-416F-8871-304EE22F825D}"/>
                </a:ext>
              </a:extLst>
            </p:cNvPr>
            <p:cNvSpPr/>
            <p:nvPr/>
          </p:nvSpPr>
          <p:spPr>
            <a:xfrm>
              <a:off x="1695725" y="3964600"/>
              <a:ext cx="376275" cy="415700"/>
            </a:xfrm>
            <a:custGeom>
              <a:avLst/>
              <a:gdLst/>
              <a:ahLst/>
              <a:cxnLst/>
              <a:rect l="l" t="t" r="r" b="b"/>
              <a:pathLst>
                <a:path w="15051" h="16628" extrusionOk="0">
                  <a:moveTo>
                    <a:pt x="14348" y="1"/>
                  </a:moveTo>
                  <a:lnTo>
                    <a:pt x="14348" y="1"/>
                  </a:lnTo>
                  <a:cubicBezTo>
                    <a:pt x="11931" y="953"/>
                    <a:pt x="9859" y="870"/>
                    <a:pt x="9002" y="1048"/>
                  </a:cubicBezTo>
                  <a:cubicBezTo>
                    <a:pt x="7645" y="1358"/>
                    <a:pt x="5347" y="1989"/>
                    <a:pt x="3870" y="2096"/>
                  </a:cubicBezTo>
                  <a:cubicBezTo>
                    <a:pt x="2823" y="2180"/>
                    <a:pt x="1394" y="3311"/>
                    <a:pt x="822" y="4954"/>
                  </a:cubicBezTo>
                  <a:cubicBezTo>
                    <a:pt x="727" y="5228"/>
                    <a:pt x="1" y="7371"/>
                    <a:pt x="1" y="7371"/>
                  </a:cubicBezTo>
                  <a:cubicBezTo>
                    <a:pt x="846" y="7609"/>
                    <a:pt x="2025" y="7716"/>
                    <a:pt x="2870" y="7954"/>
                  </a:cubicBezTo>
                  <a:cubicBezTo>
                    <a:pt x="3251" y="7287"/>
                    <a:pt x="3418" y="7216"/>
                    <a:pt x="3632" y="6811"/>
                  </a:cubicBezTo>
                  <a:cubicBezTo>
                    <a:pt x="3894" y="9621"/>
                    <a:pt x="5478" y="10181"/>
                    <a:pt x="5406" y="11645"/>
                  </a:cubicBezTo>
                  <a:cubicBezTo>
                    <a:pt x="5311" y="13657"/>
                    <a:pt x="3609" y="14633"/>
                    <a:pt x="3894" y="16622"/>
                  </a:cubicBezTo>
                  <a:cubicBezTo>
                    <a:pt x="4373" y="16593"/>
                    <a:pt x="4872" y="16583"/>
                    <a:pt x="5382" y="16583"/>
                  </a:cubicBezTo>
                  <a:cubicBezTo>
                    <a:pt x="6463" y="16583"/>
                    <a:pt x="7596" y="16627"/>
                    <a:pt x="8701" y="16627"/>
                  </a:cubicBezTo>
                  <a:cubicBezTo>
                    <a:pt x="10747" y="16627"/>
                    <a:pt x="12698" y="16477"/>
                    <a:pt x="14050" y="15622"/>
                  </a:cubicBezTo>
                  <a:cubicBezTo>
                    <a:pt x="14050" y="13931"/>
                    <a:pt x="12062" y="11716"/>
                    <a:pt x="11991" y="10038"/>
                  </a:cubicBezTo>
                  <a:cubicBezTo>
                    <a:pt x="11919" y="8287"/>
                    <a:pt x="13229" y="7764"/>
                    <a:pt x="12931" y="6513"/>
                  </a:cubicBezTo>
                  <a:cubicBezTo>
                    <a:pt x="12788" y="5930"/>
                    <a:pt x="12074" y="5394"/>
                    <a:pt x="11991" y="4989"/>
                  </a:cubicBezTo>
                  <a:cubicBezTo>
                    <a:pt x="11800" y="4061"/>
                    <a:pt x="14265" y="3358"/>
                    <a:pt x="15050" y="2692"/>
                  </a:cubicBezTo>
                  <a:cubicBezTo>
                    <a:pt x="14586" y="2275"/>
                    <a:pt x="13836" y="644"/>
                    <a:pt x="14348"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460;p58">
              <a:extLst>
                <a:ext uri="{FF2B5EF4-FFF2-40B4-BE49-F238E27FC236}">
                  <a16:creationId xmlns:a16="http://schemas.microsoft.com/office/drawing/2014/main" id="{6D80224D-03FC-4BCB-B81E-A0BDF60956A1}"/>
                </a:ext>
              </a:extLst>
            </p:cNvPr>
            <p:cNvSpPr/>
            <p:nvPr/>
          </p:nvSpPr>
          <p:spPr>
            <a:xfrm>
              <a:off x="1672525" y="4137625"/>
              <a:ext cx="192300" cy="199675"/>
            </a:xfrm>
            <a:custGeom>
              <a:avLst/>
              <a:gdLst/>
              <a:ahLst/>
              <a:cxnLst/>
              <a:rect l="l" t="t" r="r" b="b"/>
              <a:pathLst>
                <a:path w="7692" h="7987" extrusionOk="0">
                  <a:moveTo>
                    <a:pt x="1797" y="0"/>
                  </a:moveTo>
                  <a:cubicBezTo>
                    <a:pt x="1349" y="0"/>
                    <a:pt x="996" y="153"/>
                    <a:pt x="929" y="450"/>
                  </a:cubicBezTo>
                  <a:cubicBezTo>
                    <a:pt x="643" y="1628"/>
                    <a:pt x="0" y="4843"/>
                    <a:pt x="12" y="5653"/>
                  </a:cubicBezTo>
                  <a:cubicBezTo>
                    <a:pt x="12" y="6689"/>
                    <a:pt x="4870" y="7986"/>
                    <a:pt x="5941" y="7986"/>
                  </a:cubicBezTo>
                  <a:cubicBezTo>
                    <a:pt x="7132" y="7986"/>
                    <a:pt x="7692" y="6403"/>
                    <a:pt x="6572" y="6296"/>
                  </a:cubicBezTo>
                  <a:cubicBezTo>
                    <a:pt x="6500" y="6290"/>
                    <a:pt x="6439" y="6287"/>
                    <a:pt x="6386" y="6287"/>
                  </a:cubicBezTo>
                  <a:cubicBezTo>
                    <a:pt x="5898" y="6287"/>
                    <a:pt x="6148" y="6522"/>
                    <a:pt x="5525" y="6748"/>
                  </a:cubicBezTo>
                  <a:cubicBezTo>
                    <a:pt x="5485" y="6762"/>
                    <a:pt x="5438" y="6769"/>
                    <a:pt x="5386" y="6769"/>
                  </a:cubicBezTo>
                  <a:cubicBezTo>
                    <a:pt x="4516" y="6769"/>
                    <a:pt x="2058" y="4917"/>
                    <a:pt x="2215" y="4557"/>
                  </a:cubicBezTo>
                  <a:cubicBezTo>
                    <a:pt x="2691" y="3498"/>
                    <a:pt x="3060" y="2783"/>
                    <a:pt x="3798" y="1033"/>
                  </a:cubicBezTo>
                  <a:cubicBezTo>
                    <a:pt x="3336" y="336"/>
                    <a:pt x="2461" y="0"/>
                    <a:pt x="179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461;p58">
              <a:extLst>
                <a:ext uri="{FF2B5EF4-FFF2-40B4-BE49-F238E27FC236}">
                  <a16:creationId xmlns:a16="http://schemas.microsoft.com/office/drawing/2014/main" id="{29985F6A-5BBD-4385-BDAA-4BC5061381E2}"/>
                </a:ext>
              </a:extLst>
            </p:cNvPr>
            <p:cNvSpPr/>
            <p:nvPr/>
          </p:nvSpPr>
          <p:spPr>
            <a:xfrm>
              <a:off x="1733550" y="3789550"/>
              <a:ext cx="239925" cy="223050"/>
            </a:xfrm>
            <a:custGeom>
              <a:avLst/>
              <a:gdLst/>
              <a:ahLst/>
              <a:cxnLst/>
              <a:rect l="l" t="t" r="r" b="b"/>
              <a:pathLst>
                <a:path w="9597" h="8922" extrusionOk="0">
                  <a:moveTo>
                    <a:pt x="5321" y="0"/>
                  </a:moveTo>
                  <a:cubicBezTo>
                    <a:pt x="4153" y="0"/>
                    <a:pt x="2823" y="527"/>
                    <a:pt x="1881" y="1002"/>
                  </a:cubicBezTo>
                  <a:cubicBezTo>
                    <a:pt x="1357" y="1264"/>
                    <a:pt x="274" y="1824"/>
                    <a:pt x="262" y="3717"/>
                  </a:cubicBezTo>
                  <a:cubicBezTo>
                    <a:pt x="238" y="5753"/>
                    <a:pt x="881" y="6943"/>
                    <a:pt x="0" y="8205"/>
                  </a:cubicBezTo>
                  <a:cubicBezTo>
                    <a:pt x="963" y="8717"/>
                    <a:pt x="1982" y="8921"/>
                    <a:pt x="2970" y="8921"/>
                  </a:cubicBezTo>
                  <a:cubicBezTo>
                    <a:pt x="5658" y="8921"/>
                    <a:pt x="8114" y="7410"/>
                    <a:pt x="8584" y="6479"/>
                  </a:cubicBezTo>
                  <a:cubicBezTo>
                    <a:pt x="9596" y="4455"/>
                    <a:pt x="9037" y="2157"/>
                    <a:pt x="6894" y="478"/>
                  </a:cubicBezTo>
                  <a:cubicBezTo>
                    <a:pt x="6458" y="135"/>
                    <a:pt x="5910" y="0"/>
                    <a:pt x="532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462;p58">
              <a:extLst>
                <a:ext uri="{FF2B5EF4-FFF2-40B4-BE49-F238E27FC236}">
                  <a16:creationId xmlns:a16="http://schemas.microsoft.com/office/drawing/2014/main" id="{C631EED4-65A5-4B56-9162-8272E08EA210}"/>
                </a:ext>
              </a:extLst>
            </p:cNvPr>
            <p:cNvSpPr/>
            <p:nvPr/>
          </p:nvSpPr>
          <p:spPr>
            <a:xfrm>
              <a:off x="1762400" y="3801350"/>
              <a:ext cx="170900" cy="161900"/>
            </a:xfrm>
            <a:custGeom>
              <a:avLst/>
              <a:gdLst/>
              <a:ahLst/>
              <a:cxnLst/>
              <a:rect l="l" t="t" r="r" b="b"/>
              <a:pathLst>
                <a:path w="6836" h="6476" extrusionOk="0">
                  <a:moveTo>
                    <a:pt x="3553" y="1"/>
                  </a:moveTo>
                  <a:cubicBezTo>
                    <a:pt x="2488" y="1"/>
                    <a:pt x="1007" y="757"/>
                    <a:pt x="668" y="1447"/>
                  </a:cubicBezTo>
                  <a:cubicBezTo>
                    <a:pt x="1" y="2816"/>
                    <a:pt x="1084" y="4590"/>
                    <a:pt x="2180" y="5650"/>
                  </a:cubicBezTo>
                  <a:cubicBezTo>
                    <a:pt x="2741" y="6180"/>
                    <a:pt x="3543" y="6476"/>
                    <a:pt x="4311" y="6476"/>
                  </a:cubicBezTo>
                  <a:cubicBezTo>
                    <a:pt x="5059" y="6476"/>
                    <a:pt x="5775" y="6195"/>
                    <a:pt x="6204" y="5578"/>
                  </a:cubicBezTo>
                  <a:cubicBezTo>
                    <a:pt x="6835" y="4673"/>
                    <a:pt x="6657" y="3423"/>
                    <a:pt x="6216" y="2399"/>
                  </a:cubicBezTo>
                  <a:cubicBezTo>
                    <a:pt x="5787" y="1411"/>
                    <a:pt x="5109" y="470"/>
                    <a:pt x="4109" y="89"/>
                  </a:cubicBezTo>
                  <a:cubicBezTo>
                    <a:pt x="3946" y="28"/>
                    <a:pt x="3757" y="1"/>
                    <a:pt x="355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463;p58">
              <a:extLst>
                <a:ext uri="{FF2B5EF4-FFF2-40B4-BE49-F238E27FC236}">
                  <a16:creationId xmlns:a16="http://schemas.microsoft.com/office/drawing/2014/main" id="{F95827C3-8A74-4235-A292-2EC7F0A7344B}"/>
                </a:ext>
              </a:extLst>
            </p:cNvPr>
            <p:cNvSpPr/>
            <p:nvPr/>
          </p:nvSpPr>
          <p:spPr>
            <a:xfrm>
              <a:off x="1835625" y="3943100"/>
              <a:ext cx="100950" cy="99300"/>
            </a:xfrm>
            <a:custGeom>
              <a:avLst/>
              <a:gdLst/>
              <a:ahLst/>
              <a:cxnLst/>
              <a:rect l="l" t="t" r="r" b="b"/>
              <a:pathLst>
                <a:path w="4038" h="3972" extrusionOk="0">
                  <a:moveTo>
                    <a:pt x="1839" y="1"/>
                  </a:moveTo>
                  <a:cubicBezTo>
                    <a:pt x="1186" y="1"/>
                    <a:pt x="251" y="337"/>
                    <a:pt x="251" y="337"/>
                  </a:cubicBezTo>
                  <a:cubicBezTo>
                    <a:pt x="608" y="1349"/>
                    <a:pt x="834" y="2135"/>
                    <a:pt x="1" y="2659"/>
                  </a:cubicBezTo>
                  <a:cubicBezTo>
                    <a:pt x="453" y="3468"/>
                    <a:pt x="846" y="3671"/>
                    <a:pt x="1453" y="3861"/>
                  </a:cubicBezTo>
                  <a:cubicBezTo>
                    <a:pt x="1680" y="3932"/>
                    <a:pt x="1922" y="3972"/>
                    <a:pt x="2161" y="3972"/>
                  </a:cubicBezTo>
                  <a:cubicBezTo>
                    <a:pt x="2563" y="3972"/>
                    <a:pt x="2957" y="3860"/>
                    <a:pt x="3263" y="3599"/>
                  </a:cubicBezTo>
                  <a:cubicBezTo>
                    <a:pt x="3751" y="3182"/>
                    <a:pt x="4037" y="2004"/>
                    <a:pt x="3406" y="1908"/>
                  </a:cubicBezTo>
                  <a:cubicBezTo>
                    <a:pt x="2727" y="1813"/>
                    <a:pt x="2715" y="1158"/>
                    <a:pt x="2442" y="277"/>
                  </a:cubicBezTo>
                  <a:cubicBezTo>
                    <a:pt x="2378" y="71"/>
                    <a:pt x="2138" y="1"/>
                    <a:pt x="183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464;p58">
              <a:extLst>
                <a:ext uri="{FF2B5EF4-FFF2-40B4-BE49-F238E27FC236}">
                  <a16:creationId xmlns:a16="http://schemas.microsoft.com/office/drawing/2014/main" id="{0E831B41-9C90-4433-AE26-07EC66DD8D25}"/>
                </a:ext>
              </a:extLst>
            </p:cNvPr>
            <p:cNvSpPr/>
            <p:nvPr/>
          </p:nvSpPr>
          <p:spPr>
            <a:xfrm>
              <a:off x="1736525" y="3775800"/>
              <a:ext cx="191700" cy="146925"/>
            </a:xfrm>
            <a:custGeom>
              <a:avLst/>
              <a:gdLst/>
              <a:ahLst/>
              <a:cxnLst/>
              <a:rect l="l" t="t" r="r" b="b"/>
              <a:pathLst>
                <a:path w="7668" h="5877" extrusionOk="0">
                  <a:moveTo>
                    <a:pt x="4145" y="0"/>
                  </a:moveTo>
                  <a:cubicBezTo>
                    <a:pt x="3751" y="0"/>
                    <a:pt x="3338" y="69"/>
                    <a:pt x="2965" y="147"/>
                  </a:cubicBezTo>
                  <a:cubicBezTo>
                    <a:pt x="2072" y="338"/>
                    <a:pt x="1286" y="992"/>
                    <a:pt x="762" y="1742"/>
                  </a:cubicBezTo>
                  <a:cubicBezTo>
                    <a:pt x="48" y="2766"/>
                    <a:pt x="0" y="3862"/>
                    <a:pt x="262" y="5088"/>
                  </a:cubicBezTo>
                  <a:cubicBezTo>
                    <a:pt x="308" y="5295"/>
                    <a:pt x="1337" y="5877"/>
                    <a:pt x="1572" y="5877"/>
                  </a:cubicBezTo>
                  <a:cubicBezTo>
                    <a:pt x="1581" y="5877"/>
                    <a:pt x="1589" y="5876"/>
                    <a:pt x="1596" y="5874"/>
                  </a:cubicBezTo>
                  <a:cubicBezTo>
                    <a:pt x="2750" y="5588"/>
                    <a:pt x="3501" y="4350"/>
                    <a:pt x="3643" y="3159"/>
                  </a:cubicBezTo>
                  <a:cubicBezTo>
                    <a:pt x="3748" y="2194"/>
                    <a:pt x="4725" y="1891"/>
                    <a:pt x="5258" y="1891"/>
                  </a:cubicBezTo>
                  <a:cubicBezTo>
                    <a:pt x="5396" y="1891"/>
                    <a:pt x="5504" y="1911"/>
                    <a:pt x="5560" y="1945"/>
                  </a:cubicBezTo>
                  <a:cubicBezTo>
                    <a:pt x="5560" y="1945"/>
                    <a:pt x="6937" y="4236"/>
                    <a:pt x="7614" y="4236"/>
                  </a:cubicBezTo>
                  <a:cubicBezTo>
                    <a:pt x="7633" y="4236"/>
                    <a:pt x="7650" y="4234"/>
                    <a:pt x="7668" y="4231"/>
                  </a:cubicBezTo>
                  <a:cubicBezTo>
                    <a:pt x="7668" y="969"/>
                    <a:pt x="5787" y="933"/>
                    <a:pt x="5548" y="588"/>
                  </a:cubicBezTo>
                  <a:cubicBezTo>
                    <a:pt x="5233" y="139"/>
                    <a:pt x="4708" y="0"/>
                    <a:pt x="414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465;p58">
              <a:extLst>
                <a:ext uri="{FF2B5EF4-FFF2-40B4-BE49-F238E27FC236}">
                  <a16:creationId xmlns:a16="http://schemas.microsoft.com/office/drawing/2014/main" id="{6214EDD9-388B-454E-A38A-A70C0AD11B9D}"/>
                </a:ext>
              </a:extLst>
            </p:cNvPr>
            <p:cNvSpPr/>
            <p:nvPr/>
          </p:nvSpPr>
          <p:spPr>
            <a:xfrm>
              <a:off x="2211275" y="1742600"/>
              <a:ext cx="2053250" cy="1683275"/>
            </a:xfrm>
            <a:custGeom>
              <a:avLst/>
              <a:gdLst/>
              <a:ahLst/>
              <a:cxnLst/>
              <a:rect l="l" t="t" r="r" b="b"/>
              <a:pathLst>
                <a:path w="82130" h="67331" extrusionOk="0">
                  <a:moveTo>
                    <a:pt x="5251" y="1"/>
                  </a:moveTo>
                  <a:cubicBezTo>
                    <a:pt x="2346" y="1"/>
                    <a:pt x="1" y="2346"/>
                    <a:pt x="1" y="5251"/>
                  </a:cubicBezTo>
                  <a:lnTo>
                    <a:pt x="1" y="67330"/>
                  </a:lnTo>
                  <a:lnTo>
                    <a:pt x="26361" y="67330"/>
                  </a:lnTo>
                  <a:cubicBezTo>
                    <a:pt x="25218" y="65806"/>
                    <a:pt x="24551" y="63925"/>
                    <a:pt x="24551" y="61877"/>
                  </a:cubicBezTo>
                  <a:cubicBezTo>
                    <a:pt x="24551" y="56846"/>
                    <a:pt x="28629" y="52770"/>
                    <a:pt x="33654" y="52770"/>
                  </a:cubicBezTo>
                  <a:cubicBezTo>
                    <a:pt x="33802" y="52770"/>
                    <a:pt x="33950" y="52774"/>
                    <a:pt x="34100" y="52781"/>
                  </a:cubicBezTo>
                  <a:cubicBezTo>
                    <a:pt x="38863" y="52995"/>
                    <a:pt x="42732" y="57032"/>
                    <a:pt x="42780" y="61794"/>
                  </a:cubicBezTo>
                  <a:cubicBezTo>
                    <a:pt x="42804" y="63878"/>
                    <a:pt x="42125" y="65795"/>
                    <a:pt x="40970" y="67330"/>
                  </a:cubicBezTo>
                  <a:lnTo>
                    <a:pt x="67330" y="67330"/>
                  </a:lnTo>
                  <a:lnTo>
                    <a:pt x="67330" y="40970"/>
                  </a:lnTo>
                  <a:cubicBezTo>
                    <a:pt x="68853" y="42115"/>
                    <a:pt x="70750" y="42780"/>
                    <a:pt x="72812" y="42780"/>
                  </a:cubicBezTo>
                  <a:cubicBezTo>
                    <a:pt x="72830" y="42780"/>
                    <a:pt x="72848" y="42780"/>
                    <a:pt x="72867" y="42780"/>
                  </a:cubicBezTo>
                  <a:cubicBezTo>
                    <a:pt x="77629" y="42732"/>
                    <a:pt x="81666" y="38863"/>
                    <a:pt x="81880" y="34100"/>
                  </a:cubicBezTo>
                  <a:cubicBezTo>
                    <a:pt x="82130" y="28861"/>
                    <a:pt x="77963" y="24551"/>
                    <a:pt x="72783" y="24551"/>
                  </a:cubicBezTo>
                  <a:cubicBezTo>
                    <a:pt x="70736" y="24551"/>
                    <a:pt x="68842" y="25218"/>
                    <a:pt x="67330" y="26349"/>
                  </a:cubicBezTo>
                  <a:lnTo>
                    <a:pt x="67330"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466;p58">
              <a:extLst>
                <a:ext uri="{FF2B5EF4-FFF2-40B4-BE49-F238E27FC236}">
                  <a16:creationId xmlns:a16="http://schemas.microsoft.com/office/drawing/2014/main" id="{E74D4FCC-759D-477E-9011-3FA21DCD63EF}"/>
                </a:ext>
              </a:extLst>
            </p:cNvPr>
            <p:cNvSpPr/>
            <p:nvPr/>
          </p:nvSpPr>
          <p:spPr>
            <a:xfrm>
              <a:off x="3524525" y="3425850"/>
              <a:ext cx="2053275" cy="1683275"/>
            </a:xfrm>
            <a:custGeom>
              <a:avLst/>
              <a:gdLst/>
              <a:ahLst/>
              <a:cxnLst/>
              <a:rect l="l" t="t" r="r" b="b"/>
              <a:pathLst>
                <a:path w="82131" h="67331" extrusionOk="0">
                  <a:moveTo>
                    <a:pt x="14800" y="0"/>
                  </a:moveTo>
                  <a:lnTo>
                    <a:pt x="14800" y="26349"/>
                  </a:lnTo>
                  <a:cubicBezTo>
                    <a:pt x="13291" y="25225"/>
                    <a:pt x="11413" y="24550"/>
                    <a:pt x="9370" y="24550"/>
                  </a:cubicBezTo>
                  <a:cubicBezTo>
                    <a:pt x="9335" y="24550"/>
                    <a:pt x="9299" y="24551"/>
                    <a:pt x="9264" y="24551"/>
                  </a:cubicBezTo>
                  <a:cubicBezTo>
                    <a:pt x="4501" y="24587"/>
                    <a:pt x="465" y="28456"/>
                    <a:pt x="251" y="33231"/>
                  </a:cubicBezTo>
                  <a:cubicBezTo>
                    <a:pt x="1" y="38458"/>
                    <a:pt x="4168" y="42780"/>
                    <a:pt x="9347" y="42780"/>
                  </a:cubicBezTo>
                  <a:cubicBezTo>
                    <a:pt x="11395" y="42780"/>
                    <a:pt x="13276" y="42113"/>
                    <a:pt x="14800" y="40970"/>
                  </a:cubicBezTo>
                  <a:lnTo>
                    <a:pt x="14800" y="67330"/>
                  </a:lnTo>
                  <a:lnTo>
                    <a:pt x="76880" y="67330"/>
                  </a:lnTo>
                  <a:cubicBezTo>
                    <a:pt x="79773" y="67330"/>
                    <a:pt x="82130" y="64973"/>
                    <a:pt x="82130" y="62079"/>
                  </a:cubicBezTo>
                  <a:lnTo>
                    <a:pt x="82130" y="0"/>
                  </a:lnTo>
                  <a:lnTo>
                    <a:pt x="55770" y="0"/>
                  </a:lnTo>
                  <a:cubicBezTo>
                    <a:pt x="56913" y="1513"/>
                    <a:pt x="57580" y="3406"/>
                    <a:pt x="57580" y="5442"/>
                  </a:cubicBezTo>
                  <a:cubicBezTo>
                    <a:pt x="57580" y="10484"/>
                    <a:pt x="53501" y="14561"/>
                    <a:pt x="48477" y="14561"/>
                  </a:cubicBezTo>
                  <a:cubicBezTo>
                    <a:pt x="48329" y="14561"/>
                    <a:pt x="48180" y="14557"/>
                    <a:pt x="48031" y="14550"/>
                  </a:cubicBezTo>
                  <a:cubicBezTo>
                    <a:pt x="43256" y="14324"/>
                    <a:pt x="39399" y="10299"/>
                    <a:pt x="39351" y="5537"/>
                  </a:cubicBezTo>
                  <a:cubicBezTo>
                    <a:pt x="39327" y="3453"/>
                    <a:pt x="40006" y="1536"/>
                    <a:pt x="41161"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467;p58">
              <a:extLst>
                <a:ext uri="{FF2B5EF4-FFF2-40B4-BE49-F238E27FC236}">
                  <a16:creationId xmlns:a16="http://schemas.microsoft.com/office/drawing/2014/main" id="{1447F8D9-7284-4395-8F4C-9DAA6BDE873D}"/>
                </a:ext>
              </a:extLst>
            </p:cNvPr>
            <p:cNvSpPr/>
            <p:nvPr/>
          </p:nvSpPr>
          <p:spPr>
            <a:xfrm>
              <a:off x="2211275" y="3061850"/>
              <a:ext cx="1683275" cy="2047275"/>
            </a:xfrm>
            <a:custGeom>
              <a:avLst/>
              <a:gdLst/>
              <a:ahLst/>
              <a:cxnLst/>
              <a:rect l="l" t="t" r="r" b="b"/>
              <a:pathLst>
                <a:path w="67331" h="81891" extrusionOk="0">
                  <a:moveTo>
                    <a:pt x="33654" y="0"/>
                  </a:moveTo>
                  <a:cubicBezTo>
                    <a:pt x="28629" y="0"/>
                    <a:pt x="24551" y="4076"/>
                    <a:pt x="24551" y="9107"/>
                  </a:cubicBezTo>
                  <a:cubicBezTo>
                    <a:pt x="24551" y="11155"/>
                    <a:pt x="25218" y="13036"/>
                    <a:pt x="26361" y="14560"/>
                  </a:cubicBezTo>
                  <a:lnTo>
                    <a:pt x="1" y="14560"/>
                  </a:lnTo>
                  <a:lnTo>
                    <a:pt x="1" y="76639"/>
                  </a:lnTo>
                  <a:cubicBezTo>
                    <a:pt x="1" y="79533"/>
                    <a:pt x="2358" y="81890"/>
                    <a:pt x="5251" y="81890"/>
                  </a:cubicBezTo>
                  <a:lnTo>
                    <a:pt x="67330" y="81890"/>
                  </a:lnTo>
                  <a:lnTo>
                    <a:pt x="67330" y="55530"/>
                  </a:lnTo>
                  <a:cubicBezTo>
                    <a:pt x="65806" y="56673"/>
                    <a:pt x="63925" y="57340"/>
                    <a:pt x="61877" y="57340"/>
                  </a:cubicBezTo>
                  <a:cubicBezTo>
                    <a:pt x="56698" y="57340"/>
                    <a:pt x="52531" y="53018"/>
                    <a:pt x="52781" y="47791"/>
                  </a:cubicBezTo>
                  <a:cubicBezTo>
                    <a:pt x="52995" y="43016"/>
                    <a:pt x="57031" y="39147"/>
                    <a:pt x="61794" y="39111"/>
                  </a:cubicBezTo>
                  <a:cubicBezTo>
                    <a:pt x="61829" y="39111"/>
                    <a:pt x="61865" y="39110"/>
                    <a:pt x="61900" y="39110"/>
                  </a:cubicBezTo>
                  <a:cubicBezTo>
                    <a:pt x="63943" y="39110"/>
                    <a:pt x="65821" y="39785"/>
                    <a:pt x="67330" y="40909"/>
                  </a:cubicBezTo>
                  <a:lnTo>
                    <a:pt x="67330" y="14560"/>
                  </a:lnTo>
                  <a:lnTo>
                    <a:pt x="40970" y="14560"/>
                  </a:lnTo>
                  <a:cubicBezTo>
                    <a:pt x="42125" y="13025"/>
                    <a:pt x="42804" y="11108"/>
                    <a:pt x="42780" y="9024"/>
                  </a:cubicBezTo>
                  <a:cubicBezTo>
                    <a:pt x="42732" y="4262"/>
                    <a:pt x="38863" y="225"/>
                    <a:pt x="34100" y="11"/>
                  </a:cubicBezTo>
                  <a:cubicBezTo>
                    <a:pt x="33950" y="4"/>
                    <a:pt x="33802" y="0"/>
                    <a:pt x="33654"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68;p58">
              <a:extLst>
                <a:ext uri="{FF2B5EF4-FFF2-40B4-BE49-F238E27FC236}">
                  <a16:creationId xmlns:a16="http://schemas.microsoft.com/office/drawing/2014/main" id="{8BD96529-385C-443B-8D8F-00509AB2447A}"/>
                </a:ext>
              </a:extLst>
            </p:cNvPr>
            <p:cNvSpPr/>
            <p:nvPr/>
          </p:nvSpPr>
          <p:spPr>
            <a:xfrm>
              <a:off x="4215700" y="3355900"/>
              <a:ext cx="105400" cy="90100"/>
            </a:xfrm>
            <a:custGeom>
              <a:avLst/>
              <a:gdLst/>
              <a:ahLst/>
              <a:cxnLst/>
              <a:rect l="l" t="t" r="r" b="b"/>
              <a:pathLst>
                <a:path w="4216" h="3604" extrusionOk="0">
                  <a:moveTo>
                    <a:pt x="869" y="0"/>
                  </a:moveTo>
                  <a:cubicBezTo>
                    <a:pt x="476" y="1060"/>
                    <a:pt x="0" y="1798"/>
                    <a:pt x="191" y="2465"/>
                  </a:cubicBezTo>
                  <a:cubicBezTo>
                    <a:pt x="1154" y="3151"/>
                    <a:pt x="2193" y="3604"/>
                    <a:pt x="3312" y="3604"/>
                  </a:cubicBezTo>
                  <a:cubicBezTo>
                    <a:pt x="3535" y="3604"/>
                    <a:pt x="3760" y="3586"/>
                    <a:pt x="3989" y="3549"/>
                  </a:cubicBezTo>
                  <a:cubicBezTo>
                    <a:pt x="4215" y="3072"/>
                    <a:pt x="2512" y="1453"/>
                    <a:pt x="2465" y="1334"/>
                  </a:cubicBezTo>
                  <a:cubicBezTo>
                    <a:pt x="2239" y="786"/>
                    <a:pt x="2358" y="215"/>
                    <a:pt x="2346" y="48"/>
                  </a:cubicBezTo>
                  <a:cubicBezTo>
                    <a:pt x="1655" y="48"/>
                    <a:pt x="1131" y="12"/>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469;p58">
              <a:extLst>
                <a:ext uri="{FF2B5EF4-FFF2-40B4-BE49-F238E27FC236}">
                  <a16:creationId xmlns:a16="http://schemas.microsoft.com/office/drawing/2014/main" id="{1FD1743D-053A-4B1A-A81A-0FD6FBE067BB}"/>
                </a:ext>
              </a:extLst>
            </p:cNvPr>
            <p:cNvSpPr/>
            <p:nvPr/>
          </p:nvSpPr>
          <p:spPr>
            <a:xfrm>
              <a:off x="4379700" y="3326275"/>
              <a:ext cx="92600" cy="107225"/>
            </a:xfrm>
            <a:custGeom>
              <a:avLst/>
              <a:gdLst/>
              <a:ahLst/>
              <a:cxnLst/>
              <a:rect l="l" t="t" r="r" b="b"/>
              <a:pathLst>
                <a:path w="3704" h="4289" extrusionOk="0">
                  <a:moveTo>
                    <a:pt x="1757" y="1"/>
                  </a:moveTo>
                  <a:cubicBezTo>
                    <a:pt x="1655" y="1"/>
                    <a:pt x="1555" y="18"/>
                    <a:pt x="1465" y="54"/>
                  </a:cubicBezTo>
                  <a:cubicBezTo>
                    <a:pt x="1465" y="54"/>
                    <a:pt x="1" y="1674"/>
                    <a:pt x="191" y="1912"/>
                  </a:cubicBezTo>
                  <a:cubicBezTo>
                    <a:pt x="1022" y="2911"/>
                    <a:pt x="2552" y="4288"/>
                    <a:pt x="3230" y="4288"/>
                  </a:cubicBezTo>
                  <a:cubicBezTo>
                    <a:pt x="3368" y="4288"/>
                    <a:pt x="3470" y="4231"/>
                    <a:pt x="3525" y="4103"/>
                  </a:cubicBezTo>
                  <a:cubicBezTo>
                    <a:pt x="3703" y="3662"/>
                    <a:pt x="2668" y="2519"/>
                    <a:pt x="2775" y="1638"/>
                  </a:cubicBezTo>
                  <a:cubicBezTo>
                    <a:pt x="2834" y="1162"/>
                    <a:pt x="2739" y="614"/>
                    <a:pt x="2406" y="269"/>
                  </a:cubicBezTo>
                  <a:cubicBezTo>
                    <a:pt x="2239" y="94"/>
                    <a:pt x="1992" y="1"/>
                    <a:pt x="1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470;p58">
              <a:extLst>
                <a:ext uri="{FF2B5EF4-FFF2-40B4-BE49-F238E27FC236}">
                  <a16:creationId xmlns:a16="http://schemas.microsoft.com/office/drawing/2014/main" id="{6B7448D9-CDCF-44AC-A3D4-7650C2875E29}"/>
                </a:ext>
              </a:extLst>
            </p:cNvPr>
            <p:cNvSpPr/>
            <p:nvPr/>
          </p:nvSpPr>
          <p:spPr>
            <a:xfrm>
              <a:off x="4220750" y="2732625"/>
              <a:ext cx="320300" cy="637825"/>
            </a:xfrm>
            <a:custGeom>
              <a:avLst/>
              <a:gdLst/>
              <a:ahLst/>
              <a:cxnLst/>
              <a:rect l="l" t="t" r="r" b="b"/>
              <a:pathLst>
                <a:path w="12812" h="25513" extrusionOk="0">
                  <a:moveTo>
                    <a:pt x="4029" y="0"/>
                  </a:moveTo>
                  <a:cubicBezTo>
                    <a:pt x="2522" y="0"/>
                    <a:pt x="1230" y="97"/>
                    <a:pt x="1048" y="464"/>
                  </a:cubicBezTo>
                  <a:cubicBezTo>
                    <a:pt x="1" y="2643"/>
                    <a:pt x="1120" y="5691"/>
                    <a:pt x="1453" y="7072"/>
                  </a:cubicBezTo>
                  <a:cubicBezTo>
                    <a:pt x="2144" y="9894"/>
                    <a:pt x="2358" y="12239"/>
                    <a:pt x="2299" y="14335"/>
                  </a:cubicBezTo>
                  <a:cubicBezTo>
                    <a:pt x="2215" y="17395"/>
                    <a:pt x="1060" y="21491"/>
                    <a:pt x="667" y="24931"/>
                  </a:cubicBezTo>
                  <a:cubicBezTo>
                    <a:pt x="866" y="25363"/>
                    <a:pt x="1109" y="25512"/>
                    <a:pt x="1343" y="25512"/>
                  </a:cubicBezTo>
                  <a:cubicBezTo>
                    <a:pt x="1682" y="25512"/>
                    <a:pt x="2003" y="25198"/>
                    <a:pt x="2144" y="24979"/>
                  </a:cubicBezTo>
                  <a:cubicBezTo>
                    <a:pt x="2727" y="22836"/>
                    <a:pt x="5227" y="15716"/>
                    <a:pt x="5597" y="14561"/>
                  </a:cubicBezTo>
                  <a:cubicBezTo>
                    <a:pt x="6240" y="12501"/>
                    <a:pt x="6442" y="10168"/>
                    <a:pt x="6716" y="7048"/>
                  </a:cubicBezTo>
                  <a:cubicBezTo>
                    <a:pt x="8514" y="10584"/>
                    <a:pt x="9347" y="12609"/>
                    <a:pt x="9549" y="14180"/>
                  </a:cubicBezTo>
                  <a:cubicBezTo>
                    <a:pt x="9680" y="15216"/>
                    <a:pt x="7811" y="23372"/>
                    <a:pt x="7764" y="24146"/>
                  </a:cubicBezTo>
                  <a:cubicBezTo>
                    <a:pt x="7722" y="24679"/>
                    <a:pt x="8217" y="25073"/>
                    <a:pt x="8596" y="25073"/>
                  </a:cubicBezTo>
                  <a:cubicBezTo>
                    <a:pt x="8758" y="25073"/>
                    <a:pt x="8898" y="25000"/>
                    <a:pt x="8966" y="24836"/>
                  </a:cubicBezTo>
                  <a:cubicBezTo>
                    <a:pt x="10300" y="21741"/>
                    <a:pt x="12800" y="15811"/>
                    <a:pt x="12812" y="13240"/>
                  </a:cubicBezTo>
                  <a:cubicBezTo>
                    <a:pt x="12812" y="9322"/>
                    <a:pt x="10681" y="4750"/>
                    <a:pt x="9264" y="47"/>
                  </a:cubicBezTo>
                  <a:cubicBezTo>
                    <a:pt x="9264" y="101"/>
                    <a:pt x="9029" y="121"/>
                    <a:pt x="8638" y="121"/>
                  </a:cubicBezTo>
                  <a:cubicBezTo>
                    <a:pt x="7661" y="121"/>
                    <a:pt x="5711" y="0"/>
                    <a:pt x="4029"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71;p58">
              <a:extLst>
                <a:ext uri="{FF2B5EF4-FFF2-40B4-BE49-F238E27FC236}">
                  <a16:creationId xmlns:a16="http://schemas.microsoft.com/office/drawing/2014/main" id="{63E217D8-09D1-4587-A652-4A9385939E5F}"/>
                </a:ext>
              </a:extLst>
            </p:cNvPr>
            <p:cNvSpPr/>
            <p:nvPr/>
          </p:nvSpPr>
          <p:spPr>
            <a:xfrm>
              <a:off x="4149025" y="2589350"/>
              <a:ext cx="93175" cy="314400"/>
            </a:xfrm>
            <a:custGeom>
              <a:avLst/>
              <a:gdLst/>
              <a:ahLst/>
              <a:cxnLst/>
              <a:rect l="l" t="t" r="r" b="b"/>
              <a:pathLst>
                <a:path w="3727" h="12576" extrusionOk="0">
                  <a:moveTo>
                    <a:pt x="1386" y="1"/>
                  </a:moveTo>
                  <a:cubicBezTo>
                    <a:pt x="1205" y="1"/>
                    <a:pt x="1089" y="35"/>
                    <a:pt x="1084" y="123"/>
                  </a:cubicBezTo>
                  <a:cubicBezTo>
                    <a:pt x="917" y="3159"/>
                    <a:pt x="750" y="4397"/>
                    <a:pt x="750" y="5743"/>
                  </a:cubicBezTo>
                  <a:cubicBezTo>
                    <a:pt x="750" y="7481"/>
                    <a:pt x="691" y="8005"/>
                    <a:pt x="393" y="10089"/>
                  </a:cubicBezTo>
                  <a:cubicBezTo>
                    <a:pt x="346" y="10470"/>
                    <a:pt x="0" y="11624"/>
                    <a:pt x="119" y="11982"/>
                  </a:cubicBezTo>
                  <a:cubicBezTo>
                    <a:pt x="259" y="12352"/>
                    <a:pt x="765" y="12575"/>
                    <a:pt x="1219" y="12575"/>
                  </a:cubicBezTo>
                  <a:cubicBezTo>
                    <a:pt x="1537" y="12575"/>
                    <a:pt x="1830" y="12465"/>
                    <a:pt x="1953" y="12220"/>
                  </a:cubicBezTo>
                  <a:cubicBezTo>
                    <a:pt x="2429" y="11267"/>
                    <a:pt x="1643" y="10839"/>
                    <a:pt x="1786" y="9779"/>
                  </a:cubicBezTo>
                  <a:cubicBezTo>
                    <a:pt x="2322" y="6052"/>
                    <a:pt x="3227" y="3397"/>
                    <a:pt x="3727" y="528"/>
                  </a:cubicBezTo>
                  <a:cubicBezTo>
                    <a:pt x="3440" y="426"/>
                    <a:pt x="2017" y="1"/>
                    <a:pt x="138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472;p58">
              <a:extLst>
                <a:ext uri="{FF2B5EF4-FFF2-40B4-BE49-F238E27FC236}">
                  <a16:creationId xmlns:a16="http://schemas.microsoft.com/office/drawing/2014/main" id="{C01F7396-8BA8-466E-BF09-8B8C313F963E}"/>
                </a:ext>
              </a:extLst>
            </p:cNvPr>
            <p:cNvSpPr/>
            <p:nvPr/>
          </p:nvSpPr>
          <p:spPr>
            <a:xfrm>
              <a:off x="4176100" y="2281075"/>
              <a:ext cx="353950" cy="477275"/>
            </a:xfrm>
            <a:custGeom>
              <a:avLst/>
              <a:gdLst/>
              <a:ahLst/>
              <a:cxnLst/>
              <a:rect l="l" t="t" r="r" b="b"/>
              <a:pathLst>
                <a:path w="14158" h="19091" extrusionOk="0">
                  <a:moveTo>
                    <a:pt x="11443" y="0"/>
                  </a:moveTo>
                  <a:cubicBezTo>
                    <a:pt x="10776" y="1000"/>
                    <a:pt x="10169" y="2489"/>
                    <a:pt x="9371" y="3239"/>
                  </a:cubicBezTo>
                  <a:cubicBezTo>
                    <a:pt x="7918" y="4608"/>
                    <a:pt x="6632" y="4251"/>
                    <a:pt x="4835" y="4679"/>
                  </a:cubicBezTo>
                  <a:cubicBezTo>
                    <a:pt x="3263" y="5048"/>
                    <a:pt x="1620" y="5679"/>
                    <a:pt x="1132" y="7144"/>
                  </a:cubicBezTo>
                  <a:cubicBezTo>
                    <a:pt x="560" y="8882"/>
                    <a:pt x="84" y="10430"/>
                    <a:pt x="1" y="12454"/>
                  </a:cubicBezTo>
                  <a:cubicBezTo>
                    <a:pt x="490" y="12657"/>
                    <a:pt x="1487" y="12939"/>
                    <a:pt x="2160" y="12939"/>
                  </a:cubicBezTo>
                  <a:cubicBezTo>
                    <a:pt x="2355" y="12939"/>
                    <a:pt x="2523" y="12915"/>
                    <a:pt x="2644" y="12859"/>
                  </a:cubicBezTo>
                  <a:lnTo>
                    <a:pt x="3046" y="10743"/>
                  </a:lnTo>
                  <a:lnTo>
                    <a:pt x="3046" y="10743"/>
                  </a:lnTo>
                  <a:cubicBezTo>
                    <a:pt x="2758" y="12609"/>
                    <a:pt x="2723" y="18091"/>
                    <a:pt x="2834" y="18526"/>
                  </a:cubicBezTo>
                  <a:cubicBezTo>
                    <a:pt x="2917" y="18835"/>
                    <a:pt x="4687" y="19090"/>
                    <a:pt x="6577" y="19090"/>
                  </a:cubicBezTo>
                  <a:cubicBezTo>
                    <a:pt x="8478" y="19090"/>
                    <a:pt x="10500" y="18832"/>
                    <a:pt x="11050" y="18109"/>
                  </a:cubicBezTo>
                  <a:cubicBezTo>
                    <a:pt x="11324" y="17764"/>
                    <a:pt x="11169" y="11109"/>
                    <a:pt x="11157" y="9608"/>
                  </a:cubicBezTo>
                  <a:cubicBezTo>
                    <a:pt x="11157" y="7275"/>
                    <a:pt x="13252" y="4798"/>
                    <a:pt x="14157" y="1500"/>
                  </a:cubicBezTo>
                  <a:cubicBezTo>
                    <a:pt x="13181" y="548"/>
                    <a:pt x="11443" y="0"/>
                    <a:pt x="1144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473;p58">
              <a:extLst>
                <a:ext uri="{FF2B5EF4-FFF2-40B4-BE49-F238E27FC236}">
                  <a16:creationId xmlns:a16="http://schemas.microsoft.com/office/drawing/2014/main" id="{231B2F41-4EC6-4483-B40E-EE11605A3F73}"/>
                </a:ext>
              </a:extLst>
            </p:cNvPr>
            <p:cNvSpPr/>
            <p:nvPr/>
          </p:nvSpPr>
          <p:spPr>
            <a:xfrm>
              <a:off x="4453275" y="1979475"/>
              <a:ext cx="110700" cy="342125"/>
            </a:xfrm>
            <a:custGeom>
              <a:avLst/>
              <a:gdLst/>
              <a:ahLst/>
              <a:cxnLst/>
              <a:rect l="l" t="t" r="r" b="b"/>
              <a:pathLst>
                <a:path w="4428" h="13685" extrusionOk="0">
                  <a:moveTo>
                    <a:pt x="669" y="1"/>
                  </a:moveTo>
                  <a:cubicBezTo>
                    <a:pt x="600" y="1"/>
                    <a:pt x="531" y="20"/>
                    <a:pt x="463" y="63"/>
                  </a:cubicBezTo>
                  <a:cubicBezTo>
                    <a:pt x="237" y="206"/>
                    <a:pt x="201" y="539"/>
                    <a:pt x="260" y="813"/>
                  </a:cubicBezTo>
                  <a:cubicBezTo>
                    <a:pt x="1058" y="4504"/>
                    <a:pt x="1546" y="6504"/>
                    <a:pt x="1903" y="8504"/>
                  </a:cubicBezTo>
                  <a:cubicBezTo>
                    <a:pt x="2070" y="9433"/>
                    <a:pt x="844" y="11064"/>
                    <a:pt x="356" y="12064"/>
                  </a:cubicBezTo>
                  <a:cubicBezTo>
                    <a:pt x="0" y="12805"/>
                    <a:pt x="1815" y="13685"/>
                    <a:pt x="2683" y="13685"/>
                  </a:cubicBezTo>
                  <a:cubicBezTo>
                    <a:pt x="2861" y="13685"/>
                    <a:pt x="2999" y="13648"/>
                    <a:pt x="3070" y="13564"/>
                  </a:cubicBezTo>
                  <a:cubicBezTo>
                    <a:pt x="3558" y="12993"/>
                    <a:pt x="4332" y="9457"/>
                    <a:pt x="4392" y="8695"/>
                  </a:cubicBezTo>
                  <a:cubicBezTo>
                    <a:pt x="4428" y="8123"/>
                    <a:pt x="4213" y="7575"/>
                    <a:pt x="3987" y="7040"/>
                  </a:cubicBezTo>
                  <a:lnTo>
                    <a:pt x="1415" y="729"/>
                  </a:lnTo>
                  <a:cubicBezTo>
                    <a:pt x="1278" y="397"/>
                    <a:pt x="981" y="1"/>
                    <a:pt x="66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474;p58">
              <a:extLst>
                <a:ext uri="{FF2B5EF4-FFF2-40B4-BE49-F238E27FC236}">
                  <a16:creationId xmlns:a16="http://schemas.microsoft.com/office/drawing/2014/main" id="{7840752B-F7A7-4F3B-85CC-EC04AB843274}"/>
                </a:ext>
              </a:extLst>
            </p:cNvPr>
            <p:cNvSpPr/>
            <p:nvPr/>
          </p:nvSpPr>
          <p:spPr>
            <a:xfrm>
              <a:off x="4307975" y="2323700"/>
              <a:ext cx="69075" cy="101875"/>
            </a:xfrm>
            <a:custGeom>
              <a:avLst/>
              <a:gdLst/>
              <a:ahLst/>
              <a:cxnLst/>
              <a:rect l="l" t="t" r="r" b="b"/>
              <a:pathLst>
                <a:path w="2763" h="4075" extrusionOk="0">
                  <a:moveTo>
                    <a:pt x="1468" y="1"/>
                  </a:moveTo>
                  <a:cubicBezTo>
                    <a:pt x="871" y="1"/>
                    <a:pt x="0" y="212"/>
                    <a:pt x="0" y="212"/>
                  </a:cubicBezTo>
                  <a:cubicBezTo>
                    <a:pt x="214" y="1450"/>
                    <a:pt x="298" y="3010"/>
                    <a:pt x="334" y="3141"/>
                  </a:cubicBezTo>
                  <a:cubicBezTo>
                    <a:pt x="501" y="3714"/>
                    <a:pt x="1197" y="4074"/>
                    <a:pt x="1801" y="4074"/>
                  </a:cubicBezTo>
                  <a:cubicBezTo>
                    <a:pt x="2315" y="4074"/>
                    <a:pt x="2762" y="3813"/>
                    <a:pt x="2762" y="3200"/>
                  </a:cubicBezTo>
                  <a:cubicBezTo>
                    <a:pt x="2667" y="2474"/>
                    <a:pt x="2310" y="355"/>
                    <a:pt x="1941" y="93"/>
                  </a:cubicBezTo>
                  <a:cubicBezTo>
                    <a:pt x="1846" y="26"/>
                    <a:pt x="1673" y="1"/>
                    <a:pt x="146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475;p58">
              <a:extLst>
                <a:ext uri="{FF2B5EF4-FFF2-40B4-BE49-F238E27FC236}">
                  <a16:creationId xmlns:a16="http://schemas.microsoft.com/office/drawing/2014/main" id="{77068A7B-803C-4B49-88D7-CCE4522AF9D3}"/>
                </a:ext>
              </a:extLst>
            </p:cNvPr>
            <p:cNvSpPr/>
            <p:nvPr/>
          </p:nvSpPr>
          <p:spPr>
            <a:xfrm>
              <a:off x="4232650" y="2185050"/>
              <a:ext cx="175650" cy="181175"/>
            </a:xfrm>
            <a:custGeom>
              <a:avLst/>
              <a:gdLst/>
              <a:ahLst/>
              <a:cxnLst/>
              <a:rect l="l" t="t" r="r" b="b"/>
              <a:pathLst>
                <a:path w="7026" h="7247" extrusionOk="0">
                  <a:moveTo>
                    <a:pt x="3655" y="1"/>
                  </a:moveTo>
                  <a:cubicBezTo>
                    <a:pt x="2623" y="1"/>
                    <a:pt x="843" y="1084"/>
                    <a:pt x="477" y="2115"/>
                  </a:cubicBezTo>
                  <a:cubicBezTo>
                    <a:pt x="1" y="3412"/>
                    <a:pt x="1322" y="5722"/>
                    <a:pt x="2335" y="5877"/>
                  </a:cubicBezTo>
                  <a:cubicBezTo>
                    <a:pt x="2335" y="5877"/>
                    <a:pt x="3216" y="6925"/>
                    <a:pt x="4728" y="7187"/>
                  </a:cubicBezTo>
                  <a:cubicBezTo>
                    <a:pt x="4930" y="7222"/>
                    <a:pt x="5148" y="7246"/>
                    <a:pt x="5365" y="7246"/>
                  </a:cubicBezTo>
                  <a:cubicBezTo>
                    <a:pt x="5876" y="7246"/>
                    <a:pt x="6375" y="7113"/>
                    <a:pt x="6609" y="6687"/>
                  </a:cubicBezTo>
                  <a:cubicBezTo>
                    <a:pt x="6930" y="6079"/>
                    <a:pt x="7002" y="5365"/>
                    <a:pt x="7014" y="4675"/>
                  </a:cubicBezTo>
                  <a:cubicBezTo>
                    <a:pt x="7026" y="3972"/>
                    <a:pt x="5978" y="2103"/>
                    <a:pt x="5704" y="1448"/>
                  </a:cubicBezTo>
                  <a:cubicBezTo>
                    <a:pt x="5299" y="472"/>
                    <a:pt x="4918" y="210"/>
                    <a:pt x="3870" y="19"/>
                  </a:cubicBezTo>
                  <a:cubicBezTo>
                    <a:pt x="3803" y="7"/>
                    <a:pt x="3731" y="1"/>
                    <a:pt x="36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476;p58">
              <a:extLst>
                <a:ext uri="{FF2B5EF4-FFF2-40B4-BE49-F238E27FC236}">
                  <a16:creationId xmlns:a16="http://schemas.microsoft.com/office/drawing/2014/main" id="{7550CF9D-6161-468C-9723-999758F632A5}"/>
                </a:ext>
              </a:extLst>
            </p:cNvPr>
            <p:cNvSpPr/>
            <p:nvPr/>
          </p:nvSpPr>
          <p:spPr>
            <a:xfrm>
              <a:off x="4224025" y="2144850"/>
              <a:ext cx="158675" cy="187825"/>
            </a:xfrm>
            <a:custGeom>
              <a:avLst/>
              <a:gdLst/>
              <a:ahLst/>
              <a:cxnLst/>
              <a:rect l="l" t="t" r="r" b="b"/>
              <a:pathLst>
                <a:path w="6347" h="7513" extrusionOk="0">
                  <a:moveTo>
                    <a:pt x="5084" y="1"/>
                  </a:moveTo>
                  <a:cubicBezTo>
                    <a:pt x="5033" y="1"/>
                    <a:pt x="4985" y="21"/>
                    <a:pt x="4942" y="67"/>
                  </a:cubicBezTo>
                  <a:cubicBezTo>
                    <a:pt x="4037" y="1068"/>
                    <a:pt x="2132" y="1675"/>
                    <a:pt x="1239" y="2389"/>
                  </a:cubicBezTo>
                  <a:cubicBezTo>
                    <a:pt x="346" y="3104"/>
                    <a:pt x="1" y="4128"/>
                    <a:pt x="322" y="5223"/>
                  </a:cubicBezTo>
                  <a:cubicBezTo>
                    <a:pt x="465" y="5699"/>
                    <a:pt x="1072" y="6473"/>
                    <a:pt x="1132" y="6556"/>
                  </a:cubicBezTo>
                  <a:cubicBezTo>
                    <a:pt x="1261" y="6707"/>
                    <a:pt x="2025" y="7513"/>
                    <a:pt x="2531" y="7513"/>
                  </a:cubicBezTo>
                  <a:cubicBezTo>
                    <a:pt x="2584" y="7513"/>
                    <a:pt x="2634" y="7504"/>
                    <a:pt x="2680" y="7485"/>
                  </a:cubicBezTo>
                  <a:cubicBezTo>
                    <a:pt x="2680" y="7485"/>
                    <a:pt x="1483" y="6105"/>
                    <a:pt x="2290" y="6105"/>
                  </a:cubicBezTo>
                  <a:cubicBezTo>
                    <a:pt x="2331" y="6105"/>
                    <a:pt x="2378" y="6108"/>
                    <a:pt x="2429" y="6116"/>
                  </a:cubicBezTo>
                  <a:cubicBezTo>
                    <a:pt x="1941" y="5425"/>
                    <a:pt x="1858" y="4782"/>
                    <a:pt x="1906" y="4651"/>
                  </a:cubicBezTo>
                  <a:cubicBezTo>
                    <a:pt x="2144" y="4056"/>
                    <a:pt x="2977" y="3532"/>
                    <a:pt x="3537" y="3175"/>
                  </a:cubicBezTo>
                  <a:cubicBezTo>
                    <a:pt x="3836" y="2983"/>
                    <a:pt x="4507" y="2548"/>
                    <a:pt x="5131" y="2548"/>
                  </a:cubicBezTo>
                  <a:cubicBezTo>
                    <a:pt x="5475" y="2548"/>
                    <a:pt x="5804" y="2680"/>
                    <a:pt x="6049" y="3056"/>
                  </a:cubicBezTo>
                  <a:cubicBezTo>
                    <a:pt x="6216" y="2544"/>
                    <a:pt x="6347" y="1818"/>
                    <a:pt x="5942" y="972"/>
                  </a:cubicBezTo>
                  <a:cubicBezTo>
                    <a:pt x="5780" y="659"/>
                    <a:pt x="5377" y="1"/>
                    <a:pt x="508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477;p58">
              <a:extLst>
                <a:ext uri="{FF2B5EF4-FFF2-40B4-BE49-F238E27FC236}">
                  <a16:creationId xmlns:a16="http://schemas.microsoft.com/office/drawing/2014/main" id="{3CC32621-C06C-444A-A9E0-5A0019791278}"/>
                </a:ext>
              </a:extLst>
            </p:cNvPr>
            <p:cNvSpPr/>
            <p:nvPr/>
          </p:nvSpPr>
          <p:spPr>
            <a:xfrm>
              <a:off x="5173850" y="2211275"/>
              <a:ext cx="347100" cy="481275"/>
            </a:xfrm>
            <a:custGeom>
              <a:avLst/>
              <a:gdLst/>
              <a:ahLst/>
              <a:cxnLst/>
              <a:rect l="l" t="t" r="r" b="b"/>
              <a:pathLst>
                <a:path w="13884" h="19251" extrusionOk="0">
                  <a:moveTo>
                    <a:pt x="8667" y="1"/>
                  </a:moveTo>
                  <a:cubicBezTo>
                    <a:pt x="6535" y="1"/>
                    <a:pt x="4586" y="2026"/>
                    <a:pt x="4680" y="5090"/>
                  </a:cubicBezTo>
                  <a:cubicBezTo>
                    <a:pt x="4703" y="5769"/>
                    <a:pt x="4203" y="6638"/>
                    <a:pt x="3906" y="7245"/>
                  </a:cubicBezTo>
                  <a:cubicBezTo>
                    <a:pt x="3656" y="7721"/>
                    <a:pt x="3179" y="8043"/>
                    <a:pt x="2834" y="8459"/>
                  </a:cubicBezTo>
                  <a:cubicBezTo>
                    <a:pt x="1667" y="9912"/>
                    <a:pt x="3620" y="13186"/>
                    <a:pt x="1894" y="13889"/>
                  </a:cubicBezTo>
                  <a:cubicBezTo>
                    <a:pt x="0" y="14651"/>
                    <a:pt x="334" y="16770"/>
                    <a:pt x="739" y="17782"/>
                  </a:cubicBezTo>
                  <a:cubicBezTo>
                    <a:pt x="1253" y="18876"/>
                    <a:pt x="1697" y="19251"/>
                    <a:pt x="2109" y="19251"/>
                  </a:cubicBezTo>
                  <a:cubicBezTo>
                    <a:pt x="3007" y="19251"/>
                    <a:pt x="3756" y="17475"/>
                    <a:pt x="4758" y="17475"/>
                  </a:cubicBezTo>
                  <a:cubicBezTo>
                    <a:pt x="4799" y="17475"/>
                    <a:pt x="4840" y="17478"/>
                    <a:pt x="4882" y="17484"/>
                  </a:cubicBezTo>
                  <a:cubicBezTo>
                    <a:pt x="5007" y="17501"/>
                    <a:pt x="5132" y="17510"/>
                    <a:pt x="5255" y="17510"/>
                  </a:cubicBezTo>
                  <a:cubicBezTo>
                    <a:pt x="6679" y="17510"/>
                    <a:pt x="7981" y="16434"/>
                    <a:pt x="9252" y="15722"/>
                  </a:cubicBezTo>
                  <a:cubicBezTo>
                    <a:pt x="10811" y="14841"/>
                    <a:pt x="12478" y="13853"/>
                    <a:pt x="13240" y="12222"/>
                  </a:cubicBezTo>
                  <a:cubicBezTo>
                    <a:pt x="13728" y="11162"/>
                    <a:pt x="13776" y="9960"/>
                    <a:pt x="13812" y="8805"/>
                  </a:cubicBezTo>
                  <a:cubicBezTo>
                    <a:pt x="13883" y="6590"/>
                    <a:pt x="13574" y="4816"/>
                    <a:pt x="12550" y="2852"/>
                  </a:cubicBezTo>
                  <a:cubicBezTo>
                    <a:pt x="11521" y="860"/>
                    <a:pt x="10055" y="1"/>
                    <a:pt x="866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478;p58">
              <a:extLst>
                <a:ext uri="{FF2B5EF4-FFF2-40B4-BE49-F238E27FC236}">
                  <a16:creationId xmlns:a16="http://schemas.microsoft.com/office/drawing/2014/main" id="{399C8459-5E68-4D08-B352-EFDA57BEB3C9}"/>
                </a:ext>
              </a:extLst>
            </p:cNvPr>
            <p:cNvSpPr/>
            <p:nvPr/>
          </p:nvSpPr>
          <p:spPr>
            <a:xfrm>
              <a:off x="5292000" y="2923550"/>
              <a:ext cx="145425" cy="492375"/>
            </a:xfrm>
            <a:custGeom>
              <a:avLst/>
              <a:gdLst/>
              <a:ahLst/>
              <a:cxnLst/>
              <a:rect l="l" t="t" r="r" b="b"/>
              <a:pathLst>
                <a:path w="5817" h="19695" extrusionOk="0">
                  <a:moveTo>
                    <a:pt x="3079" y="1"/>
                  </a:moveTo>
                  <a:cubicBezTo>
                    <a:pt x="2980" y="1"/>
                    <a:pt x="2875" y="6"/>
                    <a:pt x="2763" y="19"/>
                  </a:cubicBezTo>
                  <a:cubicBezTo>
                    <a:pt x="775" y="233"/>
                    <a:pt x="1275" y="1852"/>
                    <a:pt x="1239" y="3352"/>
                  </a:cubicBezTo>
                  <a:cubicBezTo>
                    <a:pt x="1180" y="5829"/>
                    <a:pt x="728" y="7996"/>
                    <a:pt x="751" y="10532"/>
                  </a:cubicBezTo>
                  <a:cubicBezTo>
                    <a:pt x="811" y="15782"/>
                    <a:pt x="180" y="17044"/>
                    <a:pt x="120" y="17747"/>
                  </a:cubicBezTo>
                  <a:cubicBezTo>
                    <a:pt x="0" y="19005"/>
                    <a:pt x="1338" y="19695"/>
                    <a:pt x="2003" y="19695"/>
                  </a:cubicBezTo>
                  <a:cubicBezTo>
                    <a:pt x="2194" y="19695"/>
                    <a:pt x="2329" y="19638"/>
                    <a:pt x="2359" y="19521"/>
                  </a:cubicBezTo>
                  <a:cubicBezTo>
                    <a:pt x="2132" y="19128"/>
                    <a:pt x="2073" y="18926"/>
                    <a:pt x="1823" y="18449"/>
                  </a:cubicBezTo>
                  <a:cubicBezTo>
                    <a:pt x="1335" y="17521"/>
                    <a:pt x="1680" y="16080"/>
                    <a:pt x="2037" y="14556"/>
                  </a:cubicBezTo>
                  <a:cubicBezTo>
                    <a:pt x="2680" y="11746"/>
                    <a:pt x="3275" y="8924"/>
                    <a:pt x="3811" y="6079"/>
                  </a:cubicBezTo>
                  <a:cubicBezTo>
                    <a:pt x="4110" y="4459"/>
                    <a:pt x="5817" y="1"/>
                    <a:pt x="307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479;p58">
              <a:extLst>
                <a:ext uri="{FF2B5EF4-FFF2-40B4-BE49-F238E27FC236}">
                  <a16:creationId xmlns:a16="http://schemas.microsoft.com/office/drawing/2014/main" id="{62074F71-6D01-41C7-A070-9C225269BA28}"/>
                </a:ext>
              </a:extLst>
            </p:cNvPr>
            <p:cNvSpPr/>
            <p:nvPr/>
          </p:nvSpPr>
          <p:spPr>
            <a:xfrm>
              <a:off x="5399175" y="2941575"/>
              <a:ext cx="89325" cy="463925"/>
            </a:xfrm>
            <a:custGeom>
              <a:avLst/>
              <a:gdLst/>
              <a:ahLst/>
              <a:cxnLst/>
              <a:rect l="l" t="t" r="r" b="b"/>
              <a:pathLst>
                <a:path w="3573" h="18557" extrusionOk="0">
                  <a:moveTo>
                    <a:pt x="2156" y="1"/>
                  </a:moveTo>
                  <a:cubicBezTo>
                    <a:pt x="1852" y="1"/>
                    <a:pt x="1546" y="111"/>
                    <a:pt x="1322" y="321"/>
                  </a:cubicBezTo>
                  <a:cubicBezTo>
                    <a:pt x="0" y="1572"/>
                    <a:pt x="1298" y="10168"/>
                    <a:pt x="1394" y="11835"/>
                  </a:cubicBezTo>
                  <a:cubicBezTo>
                    <a:pt x="1489" y="13680"/>
                    <a:pt x="1655" y="15359"/>
                    <a:pt x="1513" y="17359"/>
                  </a:cubicBezTo>
                  <a:cubicBezTo>
                    <a:pt x="1501" y="17574"/>
                    <a:pt x="1786" y="18240"/>
                    <a:pt x="1977" y="18336"/>
                  </a:cubicBezTo>
                  <a:cubicBezTo>
                    <a:pt x="2273" y="18487"/>
                    <a:pt x="2512" y="18557"/>
                    <a:pt x="2701" y="18557"/>
                  </a:cubicBezTo>
                  <a:cubicBezTo>
                    <a:pt x="3103" y="18557"/>
                    <a:pt x="3275" y="18239"/>
                    <a:pt x="3275" y="17728"/>
                  </a:cubicBezTo>
                  <a:cubicBezTo>
                    <a:pt x="3156" y="17502"/>
                    <a:pt x="2715" y="16895"/>
                    <a:pt x="2751" y="15466"/>
                  </a:cubicBezTo>
                  <a:cubicBezTo>
                    <a:pt x="2810" y="11894"/>
                    <a:pt x="3572" y="7334"/>
                    <a:pt x="3525" y="3750"/>
                  </a:cubicBezTo>
                  <a:cubicBezTo>
                    <a:pt x="3513" y="2977"/>
                    <a:pt x="3441" y="619"/>
                    <a:pt x="2798" y="191"/>
                  </a:cubicBezTo>
                  <a:cubicBezTo>
                    <a:pt x="2609" y="63"/>
                    <a:pt x="2383" y="1"/>
                    <a:pt x="215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480;p58">
              <a:extLst>
                <a:ext uri="{FF2B5EF4-FFF2-40B4-BE49-F238E27FC236}">
                  <a16:creationId xmlns:a16="http://schemas.microsoft.com/office/drawing/2014/main" id="{0AD6700B-4C6F-452D-991E-42D1D0F638D1}"/>
                </a:ext>
              </a:extLst>
            </p:cNvPr>
            <p:cNvSpPr/>
            <p:nvPr/>
          </p:nvSpPr>
          <p:spPr>
            <a:xfrm>
              <a:off x="5283100" y="3367200"/>
              <a:ext cx="88725" cy="59200"/>
            </a:xfrm>
            <a:custGeom>
              <a:avLst/>
              <a:gdLst/>
              <a:ahLst/>
              <a:cxnLst/>
              <a:rect l="l" t="t" r="r" b="b"/>
              <a:pathLst>
                <a:path w="3549" h="2368" extrusionOk="0">
                  <a:moveTo>
                    <a:pt x="480" y="1"/>
                  </a:moveTo>
                  <a:cubicBezTo>
                    <a:pt x="479" y="1"/>
                    <a:pt x="477" y="1"/>
                    <a:pt x="476" y="1"/>
                  </a:cubicBezTo>
                  <a:cubicBezTo>
                    <a:pt x="214" y="25"/>
                    <a:pt x="83" y="608"/>
                    <a:pt x="48" y="882"/>
                  </a:cubicBezTo>
                  <a:cubicBezTo>
                    <a:pt x="0" y="1275"/>
                    <a:pt x="488" y="1942"/>
                    <a:pt x="512" y="2346"/>
                  </a:cubicBezTo>
                  <a:cubicBezTo>
                    <a:pt x="568" y="2362"/>
                    <a:pt x="613" y="2368"/>
                    <a:pt x="650" y="2368"/>
                  </a:cubicBezTo>
                  <a:cubicBezTo>
                    <a:pt x="726" y="2368"/>
                    <a:pt x="774" y="2346"/>
                    <a:pt x="822" y="2346"/>
                  </a:cubicBezTo>
                  <a:cubicBezTo>
                    <a:pt x="822" y="2013"/>
                    <a:pt x="718" y="1505"/>
                    <a:pt x="791" y="1505"/>
                  </a:cubicBezTo>
                  <a:cubicBezTo>
                    <a:pt x="796" y="1505"/>
                    <a:pt x="802" y="1507"/>
                    <a:pt x="810" y="1513"/>
                  </a:cubicBezTo>
                  <a:cubicBezTo>
                    <a:pt x="1214" y="1823"/>
                    <a:pt x="1417" y="2287"/>
                    <a:pt x="1560" y="2311"/>
                  </a:cubicBezTo>
                  <a:cubicBezTo>
                    <a:pt x="1708" y="2336"/>
                    <a:pt x="1947" y="2343"/>
                    <a:pt x="2214" y="2343"/>
                  </a:cubicBezTo>
                  <a:cubicBezTo>
                    <a:pt x="2582" y="2343"/>
                    <a:pt x="3001" y="2329"/>
                    <a:pt x="3303" y="2329"/>
                  </a:cubicBezTo>
                  <a:cubicBezTo>
                    <a:pt x="3398" y="2329"/>
                    <a:pt x="3482" y="2331"/>
                    <a:pt x="3548" y="2335"/>
                  </a:cubicBezTo>
                  <a:cubicBezTo>
                    <a:pt x="3525" y="1974"/>
                    <a:pt x="2249" y="701"/>
                    <a:pt x="2182" y="701"/>
                  </a:cubicBezTo>
                  <a:cubicBezTo>
                    <a:pt x="2180" y="701"/>
                    <a:pt x="2179" y="702"/>
                    <a:pt x="2179" y="703"/>
                  </a:cubicBezTo>
                  <a:cubicBezTo>
                    <a:pt x="2150" y="988"/>
                    <a:pt x="1918" y="1076"/>
                    <a:pt x="1722" y="1076"/>
                  </a:cubicBezTo>
                  <a:cubicBezTo>
                    <a:pt x="1672" y="1076"/>
                    <a:pt x="1625" y="1070"/>
                    <a:pt x="1584" y="1061"/>
                  </a:cubicBezTo>
                  <a:cubicBezTo>
                    <a:pt x="933" y="883"/>
                    <a:pt x="647" y="1"/>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481;p58">
              <a:extLst>
                <a:ext uri="{FF2B5EF4-FFF2-40B4-BE49-F238E27FC236}">
                  <a16:creationId xmlns:a16="http://schemas.microsoft.com/office/drawing/2014/main" id="{DFFA8BD7-78DF-4A7F-9B53-40B5FC61F4FE}"/>
                </a:ext>
              </a:extLst>
            </p:cNvPr>
            <p:cNvSpPr/>
            <p:nvPr/>
          </p:nvSpPr>
          <p:spPr>
            <a:xfrm>
              <a:off x="5426250" y="3367200"/>
              <a:ext cx="89025" cy="59300"/>
            </a:xfrm>
            <a:custGeom>
              <a:avLst/>
              <a:gdLst/>
              <a:ahLst/>
              <a:cxnLst/>
              <a:rect l="l" t="t" r="r" b="b"/>
              <a:pathLst>
                <a:path w="3561" h="2372" extrusionOk="0">
                  <a:moveTo>
                    <a:pt x="481" y="1"/>
                  </a:moveTo>
                  <a:cubicBezTo>
                    <a:pt x="480" y="1"/>
                    <a:pt x="478" y="1"/>
                    <a:pt x="477" y="1"/>
                  </a:cubicBezTo>
                  <a:cubicBezTo>
                    <a:pt x="215" y="25"/>
                    <a:pt x="84" y="608"/>
                    <a:pt x="49" y="882"/>
                  </a:cubicBezTo>
                  <a:cubicBezTo>
                    <a:pt x="1" y="1275"/>
                    <a:pt x="489" y="1930"/>
                    <a:pt x="513" y="2323"/>
                  </a:cubicBezTo>
                  <a:cubicBezTo>
                    <a:pt x="605" y="2349"/>
                    <a:pt x="668" y="2357"/>
                    <a:pt x="722" y="2357"/>
                  </a:cubicBezTo>
                  <a:cubicBezTo>
                    <a:pt x="766" y="2357"/>
                    <a:pt x="804" y="2352"/>
                    <a:pt x="846" y="2346"/>
                  </a:cubicBezTo>
                  <a:cubicBezTo>
                    <a:pt x="835" y="2013"/>
                    <a:pt x="731" y="1505"/>
                    <a:pt x="804" y="1505"/>
                  </a:cubicBezTo>
                  <a:cubicBezTo>
                    <a:pt x="809" y="1505"/>
                    <a:pt x="815" y="1507"/>
                    <a:pt x="822" y="1513"/>
                  </a:cubicBezTo>
                  <a:cubicBezTo>
                    <a:pt x="1215" y="1823"/>
                    <a:pt x="1513" y="2323"/>
                    <a:pt x="1656" y="2346"/>
                  </a:cubicBezTo>
                  <a:cubicBezTo>
                    <a:pt x="1763" y="2365"/>
                    <a:pt x="1913" y="2371"/>
                    <a:pt x="2084" y="2371"/>
                  </a:cubicBezTo>
                  <a:cubicBezTo>
                    <a:pt x="2508" y="2371"/>
                    <a:pt x="3060" y="2331"/>
                    <a:pt x="3409" y="2331"/>
                  </a:cubicBezTo>
                  <a:cubicBezTo>
                    <a:pt x="3465" y="2331"/>
                    <a:pt x="3517" y="2332"/>
                    <a:pt x="3561" y="2335"/>
                  </a:cubicBezTo>
                  <a:cubicBezTo>
                    <a:pt x="3526" y="1974"/>
                    <a:pt x="2250" y="701"/>
                    <a:pt x="2182" y="701"/>
                  </a:cubicBezTo>
                  <a:cubicBezTo>
                    <a:pt x="2181" y="701"/>
                    <a:pt x="2180" y="702"/>
                    <a:pt x="2180" y="703"/>
                  </a:cubicBezTo>
                  <a:cubicBezTo>
                    <a:pt x="2151" y="988"/>
                    <a:pt x="1919" y="1076"/>
                    <a:pt x="1723" y="1076"/>
                  </a:cubicBezTo>
                  <a:cubicBezTo>
                    <a:pt x="1673" y="1076"/>
                    <a:pt x="1626" y="1070"/>
                    <a:pt x="1584" y="1061"/>
                  </a:cubicBezTo>
                  <a:cubicBezTo>
                    <a:pt x="934" y="883"/>
                    <a:pt x="659" y="1"/>
                    <a:pt x="4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482;p58">
              <a:extLst>
                <a:ext uri="{FF2B5EF4-FFF2-40B4-BE49-F238E27FC236}">
                  <a16:creationId xmlns:a16="http://schemas.microsoft.com/office/drawing/2014/main" id="{701D61AC-9686-4E1B-9BD0-EAB8CDBB2136}"/>
                </a:ext>
              </a:extLst>
            </p:cNvPr>
            <p:cNvSpPr/>
            <p:nvPr/>
          </p:nvSpPr>
          <p:spPr>
            <a:xfrm>
              <a:off x="5265825" y="2610900"/>
              <a:ext cx="264050" cy="388450"/>
            </a:xfrm>
            <a:custGeom>
              <a:avLst/>
              <a:gdLst/>
              <a:ahLst/>
              <a:cxnLst/>
              <a:rect l="l" t="t" r="r" b="b"/>
              <a:pathLst>
                <a:path w="10562" h="15538" extrusionOk="0">
                  <a:moveTo>
                    <a:pt x="4289" y="1"/>
                  </a:moveTo>
                  <a:cubicBezTo>
                    <a:pt x="2888" y="1"/>
                    <a:pt x="1630" y="259"/>
                    <a:pt x="1263" y="1083"/>
                  </a:cubicBezTo>
                  <a:cubicBezTo>
                    <a:pt x="286" y="3262"/>
                    <a:pt x="0" y="7191"/>
                    <a:pt x="620" y="9250"/>
                  </a:cubicBezTo>
                  <a:cubicBezTo>
                    <a:pt x="1286" y="11262"/>
                    <a:pt x="1572" y="13394"/>
                    <a:pt x="1453" y="15501"/>
                  </a:cubicBezTo>
                  <a:cubicBezTo>
                    <a:pt x="2016" y="15526"/>
                    <a:pt x="2967" y="15538"/>
                    <a:pt x="4029" y="15538"/>
                  </a:cubicBezTo>
                  <a:cubicBezTo>
                    <a:pt x="6563" y="15538"/>
                    <a:pt x="9721" y="15469"/>
                    <a:pt x="9704" y="15334"/>
                  </a:cubicBezTo>
                  <a:cubicBezTo>
                    <a:pt x="9502" y="13322"/>
                    <a:pt x="9954" y="10822"/>
                    <a:pt x="10145" y="8953"/>
                  </a:cubicBezTo>
                  <a:cubicBezTo>
                    <a:pt x="10454" y="5833"/>
                    <a:pt x="10561" y="3035"/>
                    <a:pt x="9061" y="714"/>
                  </a:cubicBezTo>
                  <a:cubicBezTo>
                    <a:pt x="9003" y="627"/>
                    <a:pt x="6472" y="1"/>
                    <a:pt x="4289"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483;p58">
              <a:extLst>
                <a:ext uri="{FF2B5EF4-FFF2-40B4-BE49-F238E27FC236}">
                  <a16:creationId xmlns:a16="http://schemas.microsoft.com/office/drawing/2014/main" id="{83F0B76B-901A-4162-9F89-065FF5F24BDF}"/>
                </a:ext>
              </a:extLst>
            </p:cNvPr>
            <p:cNvSpPr/>
            <p:nvPr/>
          </p:nvSpPr>
          <p:spPr>
            <a:xfrm>
              <a:off x="5170275" y="2161775"/>
              <a:ext cx="435200" cy="507075"/>
            </a:xfrm>
            <a:custGeom>
              <a:avLst/>
              <a:gdLst/>
              <a:ahLst/>
              <a:cxnLst/>
              <a:rect l="l" t="t" r="r" b="b"/>
              <a:pathLst>
                <a:path w="17408" h="20283" extrusionOk="0">
                  <a:moveTo>
                    <a:pt x="17145" y="1"/>
                  </a:moveTo>
                  <a:cubicBezTo>
                    <a:pt x="16591" y="1"/>
                    <a:pt x="15941" y="98"/>
                    <a:pt x="15395" y="98"/>
                  </a:cubicBezTo>
                  <a:cubicBezTo>
                    <a:pt x="15326" y="98"/>
                    <a:pt x="15258" y="96"/>
                    <a:pt x="15193" y="93"/>
                  </a:cubicBezTo>
                  <a:cubicBezTo>
                    <a:pt x="14538" y="1974"/>
                    <a:pt x="14038" y="3308"/>
                    <a:pt x="13157" y="5117"/>
                  </a:cubicBezTo>
                  <a:cubicBezTo>
                    <a:pt x="12669" y="6129"/>
                    <a:pt x="11978" y="7558"/>
                    <a:pt x="11466" y="8142"/>
                  </a:cubicBezTo>
                  <a:cubicBezTo>
                    <a:pt x="10861" y="8832"/>
                    <a:pt x="9864" y="9199"/>
                    <a:pt x="8886" y="9199"/>
                  </a:cubicBezTo>
                  <a:cubicBezTo>
                    <a:pt x="8093" y="9199"/>
                    <a:pt x="7312" y="8958"/>
                    <a:pt x="6763" y="8451"/>
                  </a:cubicBezTo>
                  <a:cubicBezTo>
                    <a:pt x="5073" y="6903"/>
                    <a:pt x="3358" y="3046"/>
                    <a:pt x="2727" y="462"/>
                  </a:cubicBezTo>
                  <a:cubicBezTo>
                    <a:pt x="1858" y="748"/>
                    <a:pt x="1167" y="938"/>
                    <a:pt x="298" y="1224"/>
                  </a:cubicBezTo>
                  <a:cubicBezTo>
                    <a:pt x="1" y="2474"/>
                    <a:pt x="691" y="4463"/>
                    <a:pt x="977" y="5332"/>
                  </a:cubicBezTo>
                  <a:cubicBezTo>
                    <a:pt x="2239" y="9261"/>
                    <a:pt x="5275" y="11416"/>
                    <a:pt x="5632" y="15523"/>
                  </a:cubicBezTo>
                  <a:cubicBezTo>
                    <a:pt x="5727" y="16714"/>
                    <a:pt x="5537" y="17940"/>
                    <a:pt x="5085" y="19048"/>
                  </a:cubicBezTo>
                  <a:cubicBezTo>
                    <a:pt x="6689" y="19978"/>
                    <a:pt x="8210" y="20283"/>
                    <a:pt x="9493" y="20283"/>
                  </a:cubicBezTo>
                  <a:cubicBezTo>
                    <a:pt x="11723" y="20283"/>
                    <a:pt x="13230" y="19361"/>
                    <a:pt x="13193" y="19202"/>
                  </a:cubicBezTo>
                  <a:cubicBezTo>
                    <a:pt x="12693" y="17345"/>
                    <a:pt x="12824" y="15119"/>
                    <a:pt x="13609" y="13607"/>
                  </a:cubicBezTo>
                  <a:cubicBezTo>
                    <a:pt x="13931" y="12964"/>
                    <a:pt x="13014" y="11821"/>
                    <a:pt x="13407" y="11213"/>
                  </a:cubicBezTo>
                  <a:cubicBezTo>
                    <a:pt x="14193" y="9975"/>
                    <a:pt x="17408" y="5367"/>
                    <a:pt x="17408" y="10"/>
                  </a:cubicBezTo>
                  <a:cubicBezTo>
                    <a:pt x="17323" y="4"/>
                    <a:pt x="17235" y="1"/>
                    <a:pt x="17145"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484;p58">
              <a:extLst>
                <a:ext uri="{FF2B5EF4-FFF2-40B4-BE49-F238E27FC236}">
                  <a16:creationId xmlns:a16="http://schemas.microsoft.com/office/drawing/2014/main" id="{75D48940-A55D-4873-8414-9108A2F19962}"/>
                </a:ext>
              </a:extLst>
            </p:cNvPr>
            <p:cNvSpPr/>
            <p:nvPr/>
          </p:nvSpPr>
          <p:spPr>
            <a:xfrm>
              <a:off x="5148850" y="1922850"/>
              <a:ext cx="127125" cy="304375"/>
            </a:xfrm>
            <a:custGeom>
              <a:avLst/>
              <a:gdLst/>
              <a:ahLst/>
              <a:cxnLst/>
              <a:rect l="l" t="t" r="r" b="b"/>
              <a:pathLst>
                <a:path w="5085" h="12175" extrusionOk="0">
                  <a:moveTo>
                    <a:pt x="4380" y="0"/>
                  </a:moveTo>
                  <a:cubicBezTo>
                    <a:pt x="4184" y="0"/>
                    <a:pt x="3985" y="37"/>
                    <a:pt x="3787" y="65"/>
                  </a:cubicBezTo>
                  <a:cubicBezTo>
                    <a:pt x="3215" y="149"/>
                    <a:pt x="0" y="10019"/>
                    <a:pt x="1596" y="11757"/>
                  </a:cubicBezTo>
                  <a:cubicBezTo>
                    <a:pt x="1816" y="12005"/>
                    <a:pt x="2148" y="12175"/>
                    <a:pt x="2475" y="12175"/>
                  </a:cubicBezTo>
                  <a:cubicBezTo>
                    <a:pt x="2572" y="12175"/>
                    <a:pt x="2669" y="12159"/>
                    <a:pt x="2763" y="12126"/>
                  </a:cubicBezTo>
                  <a:cubicBezTo>
                    <a:pt x="3453" y="11900"/>
                    <a:pt x="3560" y="10983"/>
                    <a:pt x="3525" y="10257"/>
                  </a:cubicBezTo>
                  <a:cubicBezTo>
                    <a:pt x="3429" y="8221"/>
                    <a:pt x="3382" y="6816"/>
                    <a:pt x="3679" y="4804"/>
                  </a:cubicBezTo>
                  <a:cubicBezTo>
                    <a:pt x="4072" y="2185"/>
                    <a:pt x="5084" y="185"/>
                    <a:pt x="4775" y="65"/>
                  </a:cubicBezTo>
                  <a:cubicBezTo>
                    <a:pt x="4645" y="17"/>
                    <a:pt x="4513" y="0"/>
                    <a:pt x="438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485;p58">
              <a:extLst>
                <a:ext uri="{FF2B5EF4-FFF2-40B4-BE49-F238E27FC236}">
                  <a16:creationId xmlns:a16="http://schemas.microsoft.com/office/drawing/2014/main" id="{6DEF5510-C14C-465B-8142-1CE940A4CDD1}"/>
                </a:ext>
              </a:extLst>
            </p:cNvPr>
            <p:cNvSpPr/>
            <p:nvPr/>
          </p:nvSpPr>
          <p:spPr>
            <a:xfrm>
              <a:off x="5514150" y="1925725"/>
              <a:ext cx="91325" cy="296850"/>
            </a:xfrm>
            <a:custGeom>
              <a:avLst/>
              <a:gdLst/>
              <a:ahLst/>
              <a:cxnLst/>
              <a:rect l="l" t="t" r="r" b="b"/>
              <a:pathLst>
                <a:path w="3653" h="11874" extrusionOk="0">
                  <a:moveTo>
                    <a:pt x="295" y="1"/>
                  </a:moveTo>
                  <a:cubicBezTo>
                    <a:pt x="58" y="1"/>
                    <a:pt x="1" y="43"/>
                    <a:pt x="224" y="117"/>
                  </a:cubicBezTo>
                  <a:cubicBezTo>
                    <a:pt x="1093" y="2486"/>
                    <a:pt x="1450" y="7594"/>
                    <a:pt x="1343" y="9821"/>
                  </a:cubicBezTo>
                  <a:cubicBezTo>
                    <a:pt x="1269" y="11198"/>
                    <a:pt x="1789" y="11874"/>
                    <a:pt x="2354" y="11874"/>
                  </a:cubicBezTo>
                  <a:cubicBezTo>
                    <a:pt x="2976" y="11874"/>
                    <a:pt x="3653" y="11055"/>
                    <a:pt x="3653" y="9452"/>
                  </a:cubicBezTo>
                  <a:cubicBezTo>
                    <a:pt x="3653" y="8678"/>
                    <a:pt x="2676" y="2439"/>
                    <a:pt x="1343" y="117"/>
                  </a:cubicBezTo>
                  <a:cubicBezTo>
                    <a:pt x="890" y="37"/>
                    <a:pt x="515" y="1"/>
                    <a:pt x="29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486;p58">
              <a:extLst>
                <a:ext uri="{FF2B5EF4-FFF2-40B4-BE49-F238E27FC236}">
                  <a16:creationId xmlns:a16="http://schemas.microsoft.com/office/drawing/2014/main" id="{5A043568-8263-442C-9953-1B07DB6FE096}"/>
                </a:ext>
              </a:extLst>
            </p:cNvPr>
            <p:cNvSpPr/>
            <p:nvPr/>
          </p:nvSpPr>
          <p:spPr>
            <a:xfrm>
              <a:off x="5364950" y="2337950"/>
              <a:ext cx="68175" cy="82775"/>
            </a:xfrm>
            <a:custGeom>
              <a:avLst/>
              <a:gdLst/>
              <a:ahLst/>
              <a:cxnLst/>
              <a:rect l="l" t="t" r="r" b="b"/>
              <a:pathLst>
                <a:path w="2727" h="3311" extrusionOk="0">
                  <a:moveTo>
                    <a:pt x="1082" y="1"/>
                  </a:moveTo>
                  <a:cubicBezTo>
                    <a:pt x="604" y="1"/>
                    <a:pt x="144" y="179"/>
                    <a:pt x="84" y="523"/>
                  </a:cubicBezTo>
                  <a:cubicBezTo>
                    <a:pt x="36" y="785"/>
                    <a:pt x="131" y="1035"/>
                    <a:pt x="143" y="1285"/>
                  </a:cubicBezTo>
                  <a:cubicBezTo>
                    <a:pt x="179" y="1654"/>
                    <a:pt x="72" y="1880"/>
                    <a:pt x="36" y="2238"/>
                  </a:cubicBezTo>
                  <a:cubicBezTo>
                    <a:pt x="0" y="2464"/>
                    <a:pt x="143" y="2678"/>
                    <a:pt x="298" y="2821"/>
                  </a:cubicBezTo>
                  <a:cubicBezTo>
                    <a:pt x="615" y="3145"/>
                    <a:pt x="1032" y="3311"/>
                    <a:pt x="1450" y="3311"/>
                  </a:cubicBezTo>
                  <a:cubicBezTo>
                    <a:pt x="1739" y="3311"/>
                    <a:pt x="2028" y="3232"/>
                    <a:pt x="2286" y="3071"/>
                  </a:cubicBezTo>
                  <a:cubicBezTo>
                    <a:pt x="2512" y="2928"/>
                    <a:pt x="2727" y="2678"/>
                    <a:pt x="2703" y="2369"/>
                  </a:cubicBezTo>
                  <a:cubicBezTo>
                    <a:pt x="2679" y="2023"/>
                    <a:pt x="2346" y="1809"/>
                    <a:pt x="2274" y="1464"/>
                  </a:cubicBezTo>
                  <a:cubicBezTo>
                    <a:pt x="2227" y="1237"/>
                    <a:pt x="2215" y="999"/>
                    <a:pt x="2227" y="773"/>
                  </a:cubicBezTo>
                  <a:cubicBezTo>
                    <a:pt x="2240" y="251"/>
                    <a:pt x="1648" y="1"/>
                    <a:pt x="1082"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487;p58">
              <a:extLst>
                <a:ext uri="{FF2B5EF4-FFF2-40B4-BE49-F238E27FC236}">
                  <a16:creationId xmlns:a16="http://schemas.microsoft.com/office/drawing/2014/main" id="{BEF4FEBE-550B-4EDE-9FD2-329E63F0819E}"/>
                </a:ext>
              </a:extLst>
            </p:cNvPr>
            <p:cNvSpPr/>
            <p:nvPr/>
          </p:nvSpPr>
          <p:spPr>
            <a:xfrm>
              <a:off x="5325650" y="2211625"/>
              <a:ext cx="132175" cy="169125"/>
            </a:xfrm>
            <a:custGeom>
              <a:avLst/>
              <a:gdLst/>
              <a:ahLst/>
              <a:cxnLst/>
              <a:rect l="l" t="t" r="r" b="b"/>
              <a:pathLst>
                <a:path w="5287" h="6765" extrusionOk="0">
                  <a:moveTo>
                    <a:pt x="3150" y="0"/>
                  </a:moveTo>
                  <a:cubicBezTo>
                    <a:pt x="2406" y="0"/>
                    <a:pt x="626" y="1654"/>
                    <a:pt x="525" y="1992"/>
                  </a:cubicBezTo>
                  <a:cubicBezTo>
                    <a:pt x="179" y="3135"/>
                    <a:pt x="1" y="4159"/>
                    <a:pt x="548" y="5219"/>
                  </a:cubicBezTo>
                  <a:cubicBezTo>
                    <a:pt x="1026" y="6162"/>
                    <a:pt x="2031" y="6764"/>
                    <a:pt x="3043" y="6764"/>
                  </a:cubicBezTo>
                  <a:cubicBezTo>
                    <a:pt x="3116" y="6764"/>
                    <a:pt x="3190" y="6761"/>
                    <a:pt x="3263" y="6755"/>
                  </a:cubicBezTo>
                  <a:cubicBezTo>
                    <a:pt x="4025" y="6695"/>
                    <a:pt x="5287" y="5552"/>
                    <a:pt x="5251" y="4231"/>
                  </a:cubicBezTo>
                  <a:cubicBezTo>
                    <a:pt x="5156" y="1064"/>
                    <a:pt x="3930" y="218"/>
                    <a:pt x="3263" y="16"/>
                  </a:cubicBezTo>
                  <a:cubicBezTo>
                    <a:pt x="3229" y="5"/>
                    <a:pt x="3191" y="0"/>
                    <a:pt x="315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488;p58">
              <a:extLst>
                <a:ext uri="{FF2B5EF4-FFF2-40B4-BE49-F238E27FC236}">
                  <a16:creationId xmlns:a16="http://schemas.microsoft.com/office/drawing/2014/main" id="{3AB39431-D123-4B46-86F6-529C46DF2C85}"/>
                </a:ext>
              </a:extLst>
            </p:cNvPr>
            <p:cNvSpPr/>
            <p:nvPr/>
          </p:nvSpPr>
          <p:spPr>
            <a:xfrm>
              <a:off x="5297050" y="2192250"/>
              <a:ext cx="190550" cy="103000"/>
            </a:xfrm>
            <a:custGeom>
              <a:avLst/>
              <a:gdLst/>
              <a:ahLst/>
              <a:cxnLst/>
              <a:rect l="l" t="t" r="r" b="b"/>
              <a:pathLst>
                <a:path w="7622" h="4120" extrusionOk="0">
                  <a:moveTo>
                    <a:pt x="4025" y="1"/>
                  </a:moveTo>
                  <a:cubicBezTo>
                    <a:pt x="3974" y="1"/>
                    <a:pt x="3923" y="2"/>
                    <a:pt x="3871" y="5"/>
                  </a:cubicBezTo>
                  <a:cubicBezTo>
                    <a:pt x="2097" y="100"/>
                    <a:pt x="204" y="1255"/>
                    <a:pt x="14" y="3875"/>
                  </a:cubicBezTo>
                  <a:cubicBezTo>
                    <a:pt x="1" y="4045"/>
                    <a:pt x="149" y="4119"/>
                    <a:pt x="405" y="4119"/>
                  </a:cubicBezTo>
                  <a:cubicBezTo>
                    <a:pt x="1350" y="4119"/>
                    <a:pt x="3768" y="3100"/>
                    <a:pt x="5014" y="2089"/>
                  </a:cubicBezTo>
                  <a:cubicBezTo>
                    <a:pt x="5124" y="1998"/>
                    <a:pt x="5237" y="1958"/>
                    <a:pt x="5353" y="1958"/>
                  </a:cubicBezTo>
                  <a:cubicBezTo>
                    <a:pt x="6041" y="1958"/>
                    <a:pt x="6827" y="3348"/>
                    <a:pt x="7622" y="3613"/>
                  </a:cubicBezTo>
                  <a:cubicBezTo>
                    <a:pt x="7125" y="1532"/>
                    <a:pt x="5729" y="1"/>
                    <a:pt x="402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489;p58">
              <a:extLst>
                <a:ext uri="{FF2B5EF4-FFF2-40B4-BE49-F238E27FC236}">
                  <a16:creationId xmlns:a16="http://schemas.microsoft.com/office/drawing/2014/main" id="{18896B29-4789-424B-BC18-3C1BD7AAB69E}"/>
                </a:ext>
              </a:extLst>
            </p:cNvPr>
            <p:cNvSpPr/>
            <p:nvPr/>
          </p:nvSpPr>
          <p:spPr>
            <a:xfrm>
              <a:off x="4909875" y="3359725"/>
              <a:ext cx="674650" cy="1877275"/>
            </a:xfrm>
            <a:custGeom>
              <a:avLst/>
              <a:gdLst/>
              <a:ahLst/>
              <a:cxnLst/>
              <a:rect l="l" t="t" r="r" b="b"/>
              <a:pathLst>
                <a:path w="26986" h="75091" extrusionOk="0">
                  <a:moveTo>
                    <a:pt x="13536" y="11897"/>
                  </a:moveTo>
                  <a:cubicBezTo>
                    <a:pt x="14108" y="14635"/>
                    <a:pt x="14679" y="17385"/>
                    <a:pt x="15251" y="20124"/>
                  </a:cubicBezTo>
                  <a:cubicBezTo>
                    <a:pt x="12083" y="20540"/>
                    <a:pt x="8904" y="20814"/>
                    <a:pt x="5726" y="21052"/>
                  </a:cubicBezTo>
                  <a:cubicBezTo>
                    <a:pt x="5190" y="18255"/>
                    <a:pt x="4654" y="15468"/>
                    <a:pt x="4106" y="12682"/>
                  </a:cubicBezTo>
                  <a:cubicBezTo>
                    <a:pt x="7250" y="12456"/>
                    <a:pt x="10405" y="12242"/>
                    <a:pt x="13536" y="11897"/>
                  </a:cubicBezTo>
                  <a:close/>
                  <a:moveTo>
                    <a:pt x="15596" y="21862"/>
                  </a:moveTo>
                  <a:cubicBezTo>
                    <a:pt x="16143" y="24493"/>
                    <a:pt x="16679" y="27137"/>
                    <a:pt x="17203" y="29780"/>
                  </a:cubicBezTo>
                  <a:lnTo>
                    <a:pt x="7654" y="31328"/>
                  </a:lnTo>
                  <a:cubicBezTo>
                    <a:pt x="7119" y="28482"/>
                    <a:pt x="6595" y="25636"/>
                    <a:pt x="6047" y="22803"/>
                  </a:cubicBezTo>
                  <a:cubicBezTo>
                    <a:pt x="9238" y="22553"/>
                    <a:pt x="12429" y="22267"/>
                    <a:pt x="15596" y="21862"/>
                  </a:cubicBezTo>
                  <a:close/>
                  <a:moveTo>
                    <a:pt x="17548" y="31518"/>
                  </a:moveTo>
                  <a:cubicBezTo>
                    <a:pt x="18108" y="34340"/>
                    <a:pt x="18668" y="37162"/>
                    <a:pt x="19215" y="39995"/>
                  </a:cubicBezTo>
                  <a:cubicBezTo>
                    <a:pt x="19159" y="39981"/>
                    <a:pt x="19100" y="39976"/>
                    <a:pt x="19038" y="39976"/>
                  </a:cubicBezTo>
                  <a:cubicBezTo>
                    <a:pt x="18994" y="39976"/>
                    <a:pt x="18950" y="39978"/>
                    <a:pt x="18906" y="39983"/>
                  </a:cubicBezTo>
                  <a:cubicBezTo>
                    <a:pt x="15762" y="40436"/>
                    <a:pt x="12631" y="40900"/>
                    <a:pt x="9488" y="41353"/>
                  </a:cubicBezTo>
                  <a:cubicBezTo>
                    <a:pt x="8988" y="38590"/>
                    <a:pt x="8476" y="35828"/>
                    <a:pt x="7976" y="33066"/>
                  </a:cubicBezTo>
                  <a:cubicBezTo>
                    <a:pt x="11167" y="32554"/>
                    <a:pt x="14358" y="32030"/>
                    <a:pt x="17548" y="31518"/>
                  </a:cubicBezTo>
                  <a:close/>
                  <a:moveTo>
                    <a:pt x="19537" y="41662"/>
                  </a:moveTo>
                  <a:cubicBezTo>
                    <a:pt x="20084" y="44520"/>
                    <a:pt x="20632" y="47389"/>
                    <a:pt x="21168" y="50247"/>
                  </a:cubicBezTo>
                  <a:cubicBezTo>
                    <a:pt x="17882" y="50711"/>
                    <a:pt x="14619" y="51282"/>
                    <a:pt x="11381" y="51985"/>
                  </a:cubicBezTo>
                  <a:cubicBezTo>
                    <a:pt x="10857" y="49008"/>
                    <a:pt x="10333" y="46044"/>
                    <a:pt x="9797" y="43079"/>
                  </a:cubicBezTo>
                  <a:cubicBezTo>
                    <a:pt x="9821" y="43079"/>
                    <a:pt x="9857" y="43079"/>
                    <a:pt x="9893" y="43067"/>
                  </a:cubicBezTo>
                  <a:cubicBezTo>
                    <a:pt x="13048" y="42615"/>
                    <a:pt x="16215" y="42150"/>
                    <a:pt x="19382" y="41698"/>
                  </a:cubicBezTo>
                  <a:cubicBezTo>
                    <a:pt x="19442" y="41686"/>
                    <a:pt x="19489" y="41674"/>
                    <a:pt x="19537" y="41662"/>
                  </a:cubicBezTo>
                  <a:close/>
                  <a:moveTo>
                    <a:pt x="21489" y="51985"/>
                  </a:moveTo>
                  <a:cubicBezTo>
                    <a:pt x="22001" y="54783"/>
                    <a:pt x="22513" y="57569"/>
                    <a:pt x="23013" y="60379"/>
                  </a:cubicBezTo>
                  <a:cubicBezTo>
                    <a:pt x="19739" y="61010"/>
                    <a:pt x="16417" y="61510"/>
                    <a:pt x="13095" y="61879"/>
                  </a:cubicBezTo>
                  <a:cubicBezTo>
                    <a:pt x="12631" y="59164"/>
                    <a:pt x="12167" y="56438"/>
                    <a:pt x="11691" y="53723"/>
                  </a:cubicBezTo>
                  <a:cubicBezTo>
                    <a:pt x="14929" y="53033"/>
                    <a:pt x="18203" y="52449"/>
                    <a:pt x="21489" y="51985"/>
                  </a:cubicBezTo>
                  <a:close/>
                  <a:moveTo>
                    <a:pt x="12181" y="0"/>
                  </a:moveTo>
                  <a:cubicBezTo>
                    <a:pt x="11658" y="0"/>
                    <a:pt x="11095" y="436"/>
                    <a:pt x="11238" y="1110"/>
                  </a:cubicBezTo>
                  <a:cubicBezTo>
                    <a:pt x="11893" y="4122"/>
                    <a:pt x="12536" y="7134"/>
                    <a:pt x="13167" y="10158"/>
                  </a:cubicBezTo>
                  <a:cubicBezTo>
                    <a:pt x="10047" y="10492"/>
                    <a:pt x="6904" y="10706"/>
                    <a:pt x="3773" y="10932"/>
                  </a:cubicBezTo>
                  <a:cubicBezTo>
                    <a:pt x="3142" y="7682"/>
                    <a:pt x="2499" y="4431"/>
                    <a:pt x="1844" y="1181"/>
                  </a:cubicBezTo>
                  <a:cubicBezTo>
                    <a:pt x="1754" y="735"/>
                    <a:pt x="1430" y="543"/>
                    <a:pt x="1086" y="543"/>
                  </a:cubicBezTo>
                  <a:cubicBezTo>
                    <a:pt x="566" y="543"/>
                    <a:pt x="1" y="984"/>
                    <a:pt x="130" y="1657"/>
                  </a:cubicBezTo>
                  <a:cubicBezTo>
                    <a:pt x="1487" y="8408"/>
                    <a:pt x="2797" y="15171"/>
                    <a:pt x="4082" y="21934"/>
                  </a:cubicBezTo>
                  <a:cubicBezTo>
                    <a:pt x="4059" y="22148"/>
                    <a:pt x="4094" y="22362"/>
                    <a:pt x="4202" y="22541"/>
                  </a:cubicBezTo>
                  <a:cubicBezTo>
                    <a:pt x="7476" y="39805"/>
                    <a:pt x="10548" y="57116"/>
                    <a:pt x="13441" y="74452"/>
                  </a:cubicBezTo>
                  <a:cubicBezTo>
                    <a:pt x="13517" y="74897"/>
                    <a:pt x="13832" y="75090"/>
                    <a:pt x="14173" y="75090"/>
                  </a:cubicBezTo>
                  <a:cubicBezTo>
                    <a:pt x="14689" y="75090"/>
                    <a:pt x="15263" y="74649"/>
                    <a:pt x="15155" y="73976"/>
                  </a:cubicBezTo>
                  <a:cubicBezTo>
                    <a:pt x="14572" y="70523"/>
                    <a:pt x="13988" y="67070"/>
                    <a:pt x="13393" y="63617"/>
                  </a:cubicBezTo>
                  <a:cubicBezTo>
                    <a:pt x="16727" y="63248"/>
                    <a:pt x="20037" y="62748"/>
                    <a:pt x="23323" y="62117"/>
                  </a:cubicBezTo>
                  <a:cubicBezTo>
                    <a:pt x="23954" y="65629"/>
                    <a:pt x="24561" y="69154"/>
                    <a:pt x="25157" y="72678"/>
                  </a:cubicBezTo>
                  <a:cubicBezTo>
                    <a:pt x="25232" y="73123"/>
                    <a:pt x="25550" y="73316"/>
                    <a:pt x="25892" y="73316"/>
                  </a:cubicBezTo>
                  <a:cubicBezTo>
                    <a:pt x="26410" y="73316"/>
                    <a:pt x="26986" y="72875"/>
                    <a:pt x="26871" y="72202"/>
                  </a:cubicBezTo>
                  <a:cubicBezTo>
                    <a:pt x="22835" y="48246"/>
                    <a:pt x="18060" y="24398"/>
                    <a:pt x="12953" y="633"/>
                  </a:cubicBezTo>
                  <a:cubicBezTo>
                    <a:pt x="12858" y="192"/>
                    <a:pt x="12528" y="0"/>
                    <a:pt x="1218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90;p58">
              <a:extLst>
                <a:ext uri="{FF2B5EF4-FFF2-40B4-BE49-F238E27FC236}">
                  <a16:creationId xmlns:a16="http://schemas.microsoft.com/office/drawing/2014/main" id="{63CC05F5-B825-4CCB-A2EB-890F2F3C839A}"/>
                </a:ext>
              </a:extLst>
            </p:cNvPr>
            <p:cNvSpPr/>
            <p:nvPr/>
          </p:nvSpPr>
          <p:spPr>
            <a:xfrm>
              <a:off x="2203875" y="1554725"/>
              <a:ext cx="1213000" cy="3796275"/>
            </a:xfrm>
            <a:custGeom>
              <a:avLst/>
              <a:gdLst/>
              <a:ahLst/>
              <a:cxnLst/>
              <a:rect l="l" t="t" r="r" b="b"/>
              <a:pathLst>
                <a:path w="48520" h="151851" extrusionOk="0">
                  <a:moveTo>
                    <a:pt x="32682" y="12564"/>
                  </a:moveTo>
                  <a:cubicBezTo>
                    <a:pt x="36325" y="13016"/>
                    <a:pt x="39956" y="13362"/>
                    <a:pt x="43623" y="13362"/>
                  </a:cubicBezTo>
                  <a:cubicBezTo>
                    <a:pt x="42957" y="16136"/>
                    <a:pt x="42302" y="18922"/>
                    <a:pt x="41635" y="21696"/>
                  </a:cubicBezTo>
                  <a:cubicBezTo>
                    <a:pt x="37944" y="21410"/>
                    <a:pt x="34253" y="21256"/>
                    <a:pt x="30550" y="21053"/>
                  </a:cubicBezTo>
                  <a:cubicBezTo>
                    <a:pt x="31265" y="18219"/>
                    <a:pt x="31967" y="15398"/>
                    <a:pt x="32682" y="12564"/>
                  </a:cubicBezTo>
                  <a:close/>
                  <a:moveTo>
                    <a:pt x="30122" y="22803"/>
                  </a:moveTo>
                  <a:cubicBezTo>
                    <a:pt x="33825" y="23006"/>
                    <a:pt x="37527" y="23161"/>
                    <a:pt x="41218" y="23446"/>
                  </a:cubicBezTo>
                  <a:cubicBezTo>
                    <a:pt x="40552" y="26256"/>
                    <a:pt x="39885" y="29054"/>
                    <a:pt x="39218" y="31864"/>
                  </a:cubicBezTo>
                  <a:cubicBezTo>
                    <a:pt x="38677" y="31974"/>
                    <a:pt x="38098" y="32014"/>
                    <a:pt x="37507" y="32014"/>
                  </a:cubicBezTo>
                  <a:cubicBezTo>
                    <a:pt x="36240" y="32014"/>
                    <a:pt x="34918" y="31830"/>
                    <a:pt x="33789" y="31757"/>
                  </a:cubicBezTo>
                  <a:cubicBezTo>
                    <a:pt x="31872" y="31626"/>
                    <a:pt x="29955" y="31447"/>
                    <a:pt x="28038" y="31269"/>
                  </a:cubicBezTo>
                  <a:cubicBezTo>
                    <a:pt x="28729" y="28447"/>
                    <a:pt x="29419" y="25625"/>
                    <a:pt x="30122" y="22803"/>
                  </a:cubicBezTo>
                  <a:close/>
                  <a:moveTo>
                    <a:pt x="27609" y="32995"/>
                  </a:moveTo>
                  <a:cubicBezTo>
                    <a:pt x="29860" y="33221"/>
                    <a:pt x="32122" y="33436"/>
                    <a:pt x="34396" y="33567"/>
                  </a:cubicBezTo>
                  <a:cubicBezTo>
                    <a:pt x="35435" y="33639"/>
                    <a:pt x="36583" y="33766"/>
                    <a:pt x="37711" y="33766"/>
                  </a:cubicBezTo>
                  <a:cubicBezTo>
                    <a:pt x="38070" y="33766"/>
                    <a:pt x="38427" y="33753"/>
                    <a:pt x="38778" y="33721"/>
                  </a:cubicBezTo>
                  <a:lnTo>
                    <a:pt x="38778" y="33721"/>
                  </a:lnTo>
                  <a:cubicBezTo>
                    <a:pt x="38063" y="36686"/>
                    <a:pt x="37361" y="39651"/>
                    <a:pt x="36658" y="42615"/>
                  </a:cubicBezTo>
                  <a:cubicBezTo>
                    <a:pt x="32896" y="42520"/>
                    <a:pt x="29122" y="42591"/>
                    <a:pt x="25371" y="42246"/>
                  </a:cubicBezTo>
                  <a:cubicBezTo>
                    <a:pt x="25943" y="39865"/>
                    <a:pt x="26502" y="37484"/>
                    <a:pt x="27086" y="35102"/>
                  </a:cubicBezTo>
                  <a:cubicBezTo>
                    <a:pt x="27252" y="34400"/>
                    <a:pt x="27431" y="33698"/>
                    <a:pt x="27609" y="32995"/>
                  </a:cubicBezTo>
                  <a:close/>
                  <a:moveTo>
                    <a:pt x="24954" y="43985"/>
                  </a:moveTo>
                  <a:cubicBezTo>
                    <a:pt x="28705" y="44354"/>
                    <a:pt x="32479" y="44306"/>
                    <a:pt x="36242" y="44377"/>
                  </a:cubicBezTo>
                  <a:cubicBezTo>
                    <a:pt x="35575" y="47175"/>
                    <a:pt x="34920" y="49961"/>
                    <a:pt x="34253" y="52759"/>
                  </a:cubicBezTo>
                  <a:cubicBezTo>
                    <a:pt x="31297" y="52554"/>
                    <a:pt x="28334" y="52451"/>
                    <a:pt x="25363" y="52451"/>
                  </a:cubicBezTo>
                  <a:cubicBezTo>
                    <a:pt x="24552" y="52451"/>
                    <a:pt x="23742" y="52458"/>
                    <a:pt x="22930" y="52474"/>
                  </a:cubicBezTo>
                  <a:cubicBezTo>
                    <a:pt x="23597" y="49640"/>
                    <a:pt x="24276" y="46806"/>
                    <a:pt x="24954" y="43985"/>
                  </a:cubicBezTo>
                  <a:close/>
                  <a:moveTo>
                    <a:pt x="25110" y="54223"/>
                  </a:moveTo>
                  <a:cubicBezTo>
                    <a:pt x="28027" y="54223"/>
                    <a:pt x="30937" y="54317"/>
                    <a:pt x="33848" y="54510"/>
                  </a:cubicBezTo>
                  <a:cubicBezTo>
                    <a:pt x="33182" y="57319"/>
                    <a:pt x="32515" y="60141"/>
                    <a:pt x="31860" y="62951"/>
                  </a:cubicBezTo>
                  <a:cubicBezTo>
                    <a:pt x="28074" y="62892"/>
                    <a:pt x="24300" y="62832"/>
                    <a:pt x="20513" y="62773"/>
                  </a:cubicBezTo>
                  <a:cubicBezTo>
                    <a:pt x="21180" y="59927"/>
                    <a:pt x="21847" y="57093"/>
                    <a:pt x="22514" y="54248"/>
                  </a:cubicBezTo>
                  <a:cubicBezTo>
                    <a:pt x="23380" y="54231"/>
                    <a:pt x="24245" y="54223"/>
                    <a:pt x="25110" y="54223"/>
                  </a:cubicBezTo>
                  <a:close/>
                  <a:moveTo>
                    <a:pt x="20109" y="64547"/>
                  </a:moveTo>
                  <a:cubicBezTo>
                    <a:pt x="23883" y="64606"/>
                    <a:pt x="27669" y="64666"/>
                    <a:pt x="31443" y="64725"/>
                  </a:cubicBezTo>
                  <a:cubicBezTo>
                    <a:pt x="30693" y="67928"/>
                    <a:pt x="29943" y="71131"/>
                    <a:pt x="29193" y="74333"/>
                  </a:cubicBezTo>
                  <a:cubicBezTo>
                    <a:pt x="25982" y="73922"/>
                    <a:pt x="22770" y="73724"/>
                    <a:pt x="19536" y="73724"/>
                  </a:cubicBezTo>
                  <a:cubicBezTo>
                    <a:pt x="19029" y="73724"/>
                    <a:pt x="18521" y="73728"/>
                    <a:pt x="18013" y="73738"/>
                  </a:cubicBezTo>
                  <a:cubicBezTo>
                    <a:pt x="18704" y="70678"/>
                    <a:pt x="19406" y="67606"/>
                    <a:pt x="20109" y="64547"/>
                  </a:cubicBezTo>
                  <a:close/>
                  <a:moveTo>
                    <a:pt x="19379" y="75493"/>
                  </a:moveTo>
                  <a:cubicBezTo>
                    <a:pt x="22529" y="75493"/>
                    <a:pt x="25665" y="75687"/>
                    <a:pt x="28800" y="76060"/>
                  </a:cubicBezTo>
                  <a:cubicBezTo>
                    <a:pt x="28062" y="79239"/>
                    <a:pt x="27336" y="82418"/>
                    <a:pt x="26609" y="85597"/>
                  </a:cubicBezTo>
                  <a:cubicBezTo>
                    <a:pt x="24216" y="85144"/>
                    <a:pt x="21752" y="85013"/>
                    <a:pt x="19323" y="84942"/>
                  </a:cubicBezTo>
                  <a:cubicBezTo>
                    <a:pt x="18371" y="84914"/>
                    <a:pt x="17329" y="84826"/>
                    <a:pt x="16311" y="84826"/>
                  </a:cubicBezTo>
                  <a:cubicBezTo>
                    <a:pt x="16042" y="84826"/>
                    <a:pt x="15776" y="84832"/>
                    <a:pt x="15513" y="84847"/>
                  </a:cubicBezTo>
                  <a:cubicBezTo>
                    <a:pt x="16203" y="81739"/>
                    <a:pt x="16906" y="78620"/>
                    <a:pt x="17608" y="75512"/>
                  </a:cubicBezTo>
                  <a:cubicBezTo>
                    <a:pt x="17624" y="75512"/>
                    <a:pt x="17635" y="75517"/>
                    <a:pt x="17647" y="75517"/>
                  </a:cubicBezTo>
                  <a:cubicBezTo>
                    <a:pt x="17653" y="75517"/>
                    <a:pt x="17660" y="75516"/>
                    <a:pt x="17668" y="75512"/>
                  </a:cubicBezTo>
                  <a:cubicBezTo>
                    <a:pt x="18239" y="75499"/>
                    <a:pt x="18809" y="75493"/>
                    <a:pt x="19379" y="75493"/>
                  </a:cubicBezTo>
                  <a:close/>
                  <a:moveTo>
                    <a:pt x="16338" y="86599"/>
                  </a:moveTo>
                  <a:cubicBezTo>
                    <a:pt x="17341" y="86599"/>
                    <a:pt x="18455" y="86695"/>
                    <a:pt x="19323" y="86728"/>
                  </a:cubicBezTo>
                  <a:cubicBezTo>
                    <a:pt x="21621" y="86787"/>
                    <a:pt x="23942" y="86895"/>
                    <a:pt x="26205" y="87323"/>
                  </a:cubicBezTo>
                  <a:cubicBezTo>
                    <a:pt x="25478" y="90490"/>
                    <a:pt x="24776" y="93657"/>
                    <a:pt x="24061" y="96824"/>
                  </a:cubicBezTo>
                  <a:cubicBezTo>
                    <a:pt x="21071" y="96453"/>
                    <a:pt x="17860" y="95811"/>
                    <a:pt x="14786" y="95811"/>
                  </a:cubicBezTo>
                  <a:cubicBezTo>
                    <a:pt x="14213" y="95811"/>
                    <a:pt x="13645" y="95833"/>
                    <a:pt x="13084" y="95884"/>
                  </a:cubicBezTo>
                  <a:cubicBezTo>
                    <a:pt x="13751" y="92812"/>
                    <a:pt x="14429" y="89740"/>
                    <a:pt x="15108" y="86668"/>
                  </a:cubicBezTo>
                  <a:cubicBezTo>
                    <a:pt x="15476" y="86617"/>
                    <a:pt x="15896" y="86599"/>
                    <a:pt x="16338" y="86599"/>
                  </a:cubicBezTo>
                  <a:close/>
                  <a:moveTo>
                    <a:pt x="14947" y="97543"/>
                  </a:moveTo>
                  <a:cubicBezTo>
                    <a:pt x="17814" y="97543"/>
                    <a:pt x="20860" y="98166"/>
                    <a:pt x="23669" y="98551"/>
                  </a:cubicBezTo>
                  <a:cubicBezTo>
                    <a:pt x="22942" y="101765"/>
                    <a:pt x="22228" y="104992"/>
                    <a:pt x="21513" y="108207"/>
                  </a:cubicBezTo>
                  <a:cubicBezTo>
                    <a:pt x="21063" y="108223"/>
                    <a:pt x="20614" y="108231"/>
                    <a:pt x="20166" y="108231"/>
                  </a:cubicBezTo>
                  <a:cubicBezTo>
                    <a:pt x="16952" y="108231"/>
                    <a:pt x="13791" y="107819"/>
                    <a:pt x="10667" y="107004"/>
                  </a:cubicBezTo>
                  <a:cubicBezTo>
                    <a:pt x="11334" y="103897"/>
                    <a:pt x="12012" y="100789"/>
                    <a:pt x="12691" y="97693"/>
                  </a:cubicBezTo>
                  <a:cubicBezTo>
                    <a:pt x="13425" y="97588"/>
                    <a:pt x="14179" y="97543"/>
                    <a:pt x="14947" y="97543"/>
                  </a:cubicBezTo>
                  <a:close/>
                  <a:moveTo>
                    <a:pt x="10298" y="108742"/>
                  </a:moveTo>
                  <a:cubicBezTo>
                    <a:pt x="13561" y="109583"/>
                    <a:pt x="16854" y="110003"/>
                    <a:pt x="20205" y="110003"/>
                  </a:cubicBezTo>
                  <a:cubicBezTo>
                    <a:pt x="20510" y="110003"/>
                    <a:pt x="20815" y="110000"/>
                    <a:pt x="21121" y="109993"/>
                  </a:cubicBezTo>
                  <a:lnTo>
                    <a:pt x="21121" y="109993"/>
                  </a:lnTo>
                  <a:cubicBezTo>
                    <a:pt x="20525" y="112695"/>
                    <a:pt x="19930" y="115398"/>
                    <a:pt x="19335" y="118101"/>
                  </a:cubicBezTo>
                  <a:cubicBezTo>
                    <a:pt x="19251" y="118506"/>
                    <a:pt x="19168" y="118898"/>
                    <a:pt x="19085" y="119303"/>
                  </a:cubicBezTo>
                  <a:cubicBezTo>
                    <a:pt x="15632" y="118434"/>
                    <a:pt x="11846" y="118387"/>
                    <a:pt x="8309" y="118101"/>
                  </a:cubicBezTo>
                  <a:cubicBezTo>
                    <a:pt x="8964" y="114981"/>
                    <a:pt x="9631" y="111862"/>
                    <a:pt x="10298" y="108742"/>
                  </a:cubicBezTo>
                  <a:close/>
                  <a:moveTo>
                    <a:pt x="7940" y="119839"/>
                  </a:moveTo>
                  <a:cubicBezTo>
                    <a:pt x="11465" y="120161"/>
                    <a:pt x="15263" y="120161"/>
                    <a:pt x="18704" y="121042"/>
                  </a:cubicBezTo>
                  <a:cubicBezTo>
                    <a:pt x="18037" y="124161"/>
                    <a:pt x="17370" y="127269"/>
                    <a:pt x="16715" y="130388"/>
                  </a:cubicBezTo>
                  <a:cubicBezTo>
                    <a:pt x="13274" y="129400"/>
                    <a:pt x="9607" y="129340"/>
                    <a:pt x="6083" y="128769"/>
                  </a:cubicBezTo>
                  <a:cubicBezTo>
                    <a:pt x="6702" y="125792"/>
                    <a:pt x="7321" y="122816"/>
                    <a:pt x="7940" y="119839"/>
                  </a:cubicBezTo>
                  <a:close/>
                  <a:moveTo>
                    <a:pt x="5726" y="130495"/>
                  </a:moveTo>
                  <a:cubicBezTo>
                    <a:pt x="9250" y="131055"/>
                    <a:pt x="12929" y="131126"/>
                    <a:pt x="16346" y="132126"/>
                  </a:cubicBezTo>
                  <a:cubicBezTo>
                    <a:pt x="15822" y="134662"/>
                    <a:pt x="15287" y="137198"/>
                    <a:pt x="14775" y="139722"/>
                  </a:cubicBezTo>
                  <a:cubicBezTo>
                    <a:pt x="11226" y="139199"/>
                    <a:pt x="7678" y="138734"/>
                    <a:pt x="4118" y="138341"/>
                  </a:cubicBezTo>
                  <a:cubicBezTo>
                    <a:pt x="4654" y="135722"/>
                    <a:pt x="5190" y="133115"/>
                    <a:pt x="5726" y="130495"/>
                  </a:cubicBezTo>
                  <a:close/>
                  <a:moveTo>
                    <a:pt x="47436" y="1"/>
                  </a:moveTo>
                  <a:cubicBezTo>
                    <a:pt x="47087" y="1"/>
                    <a:pt x="46752" y="193"/>
                    <a:pt x="46648" y="634"/>
                  </a:cubicBezTo>
                  <a:cubicBezTo>
                    <a:pt x="45778" y="4289"/>
                    <a:pt x="44909" y="7932"/>
                    <a:pt x="44040" y="11576"/>
                  </a:cubicBezTo>
                  <a:cubicBezTo>
                    <a:pt x="43854" y="11578"/>
                    <a:pt x="43668" y="11578"/>
                    <a:pt x="43483" y="11578"/>
                  </a:cubicBezTo>
                  <a:cubicBezTo>
                    <a:pt x="40015" y="11578"/>
                    <a:pt x="36569" y="11268"/>
                    <a:pt x="33122" y="10849"/>
                  </a:cubicBezTo>
                  <a:cubicBezTo>
                    <a:pt x="33944" y="7599"/>
                    <a:pt x="34753" y="4349"/>
                    <a:pt x="35587" y="1110"/>
                  </a:cubicBezTo>
                  <a:cubicBezTo>
                    <a:pt x="35759" y="443"/>
                    <a:pt x="35204" y="4"/>
                    <a:pt x="34674" y="4"/>
                  </a:cubicBezTo>
                  <a:cubicBezTo>
                    <a:pt x="34324" y="4"/>
                    <a:pt x="33986" y="194"/>
                    <a:pt x="33872" y="634"/>
                  </a:cubicBezTo>
                  <a:cubicBezTo>
                    <a:pt x="24050" y="38984"/>
                    <a:pt x="15025" y="77536"/>
                    <a:pt x="6869" y="116279"/>
                  </a:cubicBezTo>
                  <a:cubicBezTo>
                    <a:pt x="4559" y="127197"/>
                    <a:pt x="2333" y="138127"/>
                    <a:pt x="130" y="149069"/>
                  </a:cubicBezTo>
                  <a:cubicBezTo>
                    <a:pt x="1" y="149735"/>
                    <a:pt x="566" y="150177"/>
                    <a:pt x="1086" y="150177"/>
                  </a:cubicBezTo>
                  <a:cubicBezTo>
                    <a:pt x="1430" y="150177"/>
                    <a:pt x="1754" y="149984"/>
                    <a:pt x="1844" y="149533"/>
                  </a:cubicBezTo>
                  <a:cubicBezTo>
                    <a:pt x="2475" y="146378"/>
                    <a:pt x="3118" y="143235"/>
                    <a:pt x="3761" y="140080"/>
                  </a:cubicBezTo>
                  <a:cubicBezTo>
                    <a:pt x="7321" y="140473"/>
                    <a:pt x="10869" y="140925"/>
                    <a:pt x="14405" y="141461"/>
                  </a:cubicBezTo>
                  <a:cubicBezTo>
                    <a:pt x="13774" y="144544"/>
                    <a:pt x="13143" y="147640"/>
                    <a:pt x="12524" y="150736"/>
                  </a:cubicBezTo>
                  <a:cubicBezTo>
                    <a:pt x="12388" y="151409"/>
                    <a:pt x="12955" y="151850"/>
                    <a:pt x="13477" y="151850"/>
                  </a:cubicBezTo>
                  <a:cubicBezTo>
                    <a:pt x="13823" y="151850"/>
                    <a:pt x="14149" y="151657"/>
                    <a:pt x="14239" y="151212"/>
                  </a:cubicBezTo>
                  <a:cubicBezTo>
                    <a:pt x="17799" y="133484"/>
                    <a:pt x="21621" y="115815"/>
                    <a:pt x="25585" y="98182"/>
                  </a:cubicBezTo>
                  <a:cubicBezTo>
                    <a:pt x="25597" y="98134"/>
                    <a:pt x="25609" y="98086"/>
                    <a:pt x="25621" y="98039"/>
                  </a:cubicBezTo>
                  <a:cubicBezTo>
                    <a:pt x="28157" y="86775"/>
                    <a:pt x="30741" y="75524"/>
                    <a:pt x="33372" y="64285"/>
                  </a:cubicBezTo>
                  <a:cubicBezTo>
                    <a:pt x="33432" y="64166"/>
                    <a:pt x="33467" y="64023"/>
                    <a:pt x="33467" y="63880"/>
                  </a:cubicBezTo>
                  <a:cubicBezTo>
                    <a:pt x="35682" y="54462"/>
                    <a:pt x="37908" y="45044"/>
                    <a:pt x="40147" y="35638"/>
                  </a:cubicBezTo>
                  <a:cubicBezTo>
                    <a:pt x="42885" y="24125"/>
                    <a:pt x="45636" y="12624"/>
                    <a:pt x="48362" y="1110"/>
                  </a:cubicBezTo>
                  <a:cubicBezTo>
                    <a:pt x="48520" y="437"/>
                    <a:pt x="47962" y="1"/>
                    <a:pt x="4743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491;p58">
              <a:extLst>
                <a:ext uri="{FF2B5EF4-FFF2-40B4-BE49-F238E27FC236}">
                  <a16:creationId xmlns:a16="http://schemas.microsoft.com/office/drawing/2014/main" id="{9EAAF8D9-1E4C-46BD-83F0-DDF40393EBFC}"/>
                </a:ext>
              </a:extLst>
            </p:cNvPr>
            <p:cNvSpPr/>
            <p:nvPr/>
          </p:nvSpPr>
          <p:spPr>
            <a:xfrm>
              <a:off x="3812800" y="736375"/>
              <a:ext cx="394275" cy="143250"/>
            </a:xfrm>
            <a:custGeom>
              <a:avLst/>
              <a:gdLst/>
              <a:ahLst/>
              <a:cxnLst/>
              <a:rect l="l" t="t" r="r" b="b"/>
              <a:pathLst>
                <a:path w="15771" h="5730" extrusionOk="0">
                  <a:moveTo>
                    <a:pt x="15066" y="1"/>
                  </a:moveTo>
                  <a:cubicBezTo>
                    <a:pt x="14916" y="1"/>
                    <a:pt x="14734" y="46"/>
                    <a:pt x="14509" y="102"/>
                  </a:cubicBezTo>
                  <a:cubicBezTo>
                    <a:pt x="13616" y="340"/>
                    <a:pt x="9985" y="2186"/>
                    <a:pt x="8377" y="2590"/>
                  </a:cubicBezTo>
                  <a:cubicBezTo>
                    <a:pt x="7557" y="2795"/>
                    <a:pt x="6401" y="2915"/>
                    <a:pt x="5256" y="2915"/>
                  </a:cubicBezTo>
                  <a:cubicBezTo>
                    <a:pt x="4140" y="2915"/>
                    <a:pt x="3033" y="2801"/>
                    <a:pt x="2257" y="2543"/>
                  </a:cubicBezTo>
                  <a:cubicBezTo>
                    <a:pt x="1495" y="2578"/>
                    <a:pt x="686" y="2793"/>
                    <a:pt x="471" y="3519"/>
                  </a:cubicBezTo>
                  <a:cubicBezTo>
                    <a:pt x="0" y="5120"/>
                    <a:pt x="1931" y="5711"/>
                    <a:pt x="2993" y="5711"/>
                  </a:cubicBezTo>
                  <a:cubicBezTo>
                    <a:pt x="3084" y="5711"/>
                    <a:pt x="3169" y="5706"/>
                    <a:pt x="3246" y="5698"/>
                  </a:cubicBezTo>
                  <a:cubicBezTo>
                    <a:pt x="3779" y="5708"/>
                    <a:pt x="4175" y="5729"/>
                    <a:pt x="4550" y="5729"/>
                  </a:cubicBezTo>
                  <a:cubicBezTo>
                    <a:pt x="5045" y="5729"/>
                    <a:pt x="5502" y="5692"/>
                    <a:pt x="6186" y="5543"/>
                  </a:cubicBezTo>
                  <a:cubicBezTo>
                    <a:pt x="8282" y="5079"/>
                    <a:pt x="9782" y="4472"/>
                    <a:pt x="11116" y="3769"/>
                  </a:cubicBezTo>
                  <a:cubicBezTo>
                    <a:pt x="11949" y="3329"/>
                    <a:pt x="15771" y="1007"/>
                    <a:pt x="15569" y="447"/>
                  </a:cubicBezTo>
                  <a:cubicBezTo>
                    <a:pt x="15453" y="108"/>
                    <a:pt x="15298" y="1"/>
                    <a:pt x="15066"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492;p58">
              <a:extLst>
                <a:ext uri="{FF2B5EF4-FFF2-40B4-BE49-F238E27FC236}">
                  <a16:creationId xmlns:a16="http://schemas.microsoft.com/office/drawing/2014/main" id="{C8BE3B06-ADE0-4A4D-B71D-EE6D268006B8}"/>
                </a:ext>
              </a:extLst>
            </p:cNvPr>
            <p:cNvSpPr/>
            <p:nvPr/>
          </p:nvSpPr>
          <p:spPr>
            <a:xfrm>
              <a:off x="4030850" y="351650"/>
              <a:ext cx="1683275" cy="2047275"/>
            </a:xfrm>
            <a:custGeom>
              <a:avLst/>
              <a:gdLst/>
              <a:ahLst/>
              <a:cxnLst/>
              <a:rect l="l" t="t" r="r" b="b"/>
              <a:pathLst>
                <a:path w="67331" h="81891" extrusionOk="0">
                  <a:moveTo>
                    <a:pt x="0" y="1"/>
                  </a:moveTo>
                  <a:lnTo>
                    <a:pt x="0" y="26349"/>
                  </a:lnTo>
                  <a:cubicBezTo>
                    <a:pt x="1524" y="25218"/>
                    <a:pt x="3406" y="24552"/>
                    <a:pt x="5454" y="24552"/>
                  </a:cubicBezTo>
                  <a:cubicBezTo>
                    <a:pt x="10633" y="24552"/>
                    <a:pt x="14800" y="28862"/>
                    <a:pt x="14550" y="34100"/>
                  </a:cubicBezTo>
                  <a:cubicBezTo>
                    <a:pt x="14336" y="38863"/>
                    <a:pt x="10299" y="42732"/>
                    <a:pt x="5537" y="42780"/>
                  </a:cubicBezTo>
                  <a:cubicBezTo>
                    <a:pt x="5519" y="42780"/>
                    <a:pt x="5500" y="42780"/>
                    <a:pt x="5482" y="42780"/>
                  </a:cubicBezTo>
                  <a:cubicBezTo>
                    <a:pt x="3420" y="42780"/>
                    <a:pt x="1523" y="42115"/>
                    <a:pt x="0" y="40970"/>
                  </a:cubicBezTo>
                  <a:lnTo>
                    <a:pt x="0" y="67331"/>
                  </a:lnTo>
                  <a:lnTo>
                    <a:pt x="26361" y="67331"/>
                  </a:lnTo>
                  <a:cubicBezTo>
                    <a:pt x="25206" y="68867"/>
                    <a:pt x="24539" y="70783"/>
                    <a:pt x="24551" y="72855"/>
                  </a:cubicBezTo>
                  <a:cubicBezTo>
                    <a:pt x="24599" y="77630"/>
                    <a:pt x="28468" y="81654"/>
                    <a:pt x="33231" y="81880"/>
                  </a:cubicBezTo>
                  <a:cubicBezTo>
                    <a:pt x="33381" y="81887"/>
                    <a:pt x="33530" y="81891"/>
                    <a:pt x="33678" y="81891"/>
                  </a:cubicBezTo>
                  <a:cubicBezTo>
                    <a:pt x="38713" y="81891"/>
                    <a:pt x="42780" y="77814"/>
                    <a:pt x="42780" y="72772"/>
                  </a:cubicBezTo>
                  <a:cubicBezTo>
                    <a:pt x="42780" y="70724"/>
                    <a:pt x="42113" y="68843"/>
                    <a:pt x="40982" y="67331"/>
                  </a:cubicBezTo>
                  <a:lnTo>
                    <a:pt x="67330" y="67331"/>
                  </a:lnTo>
                  <a:lnTo>
                    <a:pt x="67330" y="5252"/>
                  </a:lnTo>
                  <a:cubicBezTo>
                    <a:pt x="67330" y="2346"/>
                    <a:pt x="64985" y="1"/>
                    <a:pt x="6208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493;p58">
              <a:extLst>
                <a:ext uri="{FF2B5EF4-FFF2-40B4-BE49-F238E27FC236}">
                  <a16:creationId xmlns:a16="http://schemas.microsoft.com/office/drawing/2014/main" id="{069713F0-0DDA-4D24-8C44-B39B150BD9E2}"/>
                </a:ext>
              </a:extLst>
            </p:cNvPr>
            <p:cNvSpPr/>
            <p:nvPr/>
          </p:nvSpPr>
          <p:spPr>
            <a:xfrm>
              <a:off x="3794500" y="701525"/>
              <a:ext cx="96175" cy="127300"/>
            </a:xfrm>
            <a:custGeom>
              <a:avLst/>
              <a:gdLst/>
              <a:ahLst/>
              <a:cxnLst/>
              <a:rect l="l" t="t" r="r" b="b"/>
              <a:pathLst>
                <a:path w="3847" h="5092" extrusionOk="0">
                  <a:moveTo>
                    <a:pt x="2437" y="1"/>
                  </a:moveTo>
                  <a:cubicBezTo>
                    <a:pt x="2164" y="1"/>
                    <a:pt x="1872" y="126"/>
                    <a:pt x="1703" y="329"/>
                  </a:cubicBezTo>
                  <a:cubicBezTo>
                    <a:pt x="1215" y="913"/>
                    <a:pt x="727" y="1484"/>
                    <a:pt x="251" y="2067"/>
                  </a:cubicBezTo>
                  <a:cubicBezTo>
                    <a:pt x="132" y="2198"/>
                    <a:pt x="13" y="2353"/>
                    <a:pt x="1" y="2532"/>
                  </a:cubicBezTo>
                  <a:cubicBezTo>
                    <a:pt x="1" y="2675"/>
                    <a:pt x="72" y="2818"/>
                    <a:pt x="156" y="2949"/>
                  </a:cubicBezTo>
                  <a:cubicBezTo>
                    <a:pt x="620" y="3746"/>
                    <a:pt x="1203" y="4473"/>
                    <a:pt x="1882" y="5092"/>
                  </a:cubicBezTo>
                  <a:cubicBezTo>
                    <a:pt x="2192" y="3996"/>
                    <a:pt x="2906" y="3008"/>
                    <a:pt x="3847" y="2377"/>
                  </a:cubicBezTo>
                  <a:cubicBezTo>
                    <a:pt x="3716" y="1591"/>
                    <a:pt x="3466" y="793"/>
                    <a:pt x="2930" y="198"/>
                  </a:cubicBezTo>
                  <a:cubicBezTo>
                    <a:pt x="2808" y="61"/>
                    <a:pt x="2627" y="1"/>
                    <a:pt x="2437"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494;p58">
              <a:extLst>
                <a:ext uri="{FF2B5EF4-FFF2-40B4-BE49-F238E27FC236}">
                  <a16:creationId xmlns:a16="http://schemas.microsoft.com/office/drawing/2014/main" id="{1B11680B-B63A-4AB7-B9F7-C90AAF55C9EB}"/>
                </a:ext>
              </a:extLst>
            </p:cNvPr>
            <p:cNvSpPr/>
            <p:nvPr/>
          </p:nvSpPr>
          <p:spPr>
            <a:xfrm>
              <a:off x="3809100" y="591050"/>
              <a:ext cx="185450" cy="183650"/>
            </a:xfrm>
            <a:custGeom>
              <a:avLst/>
              <a:gdLst/>
              <a:ahLst/>
              <a:cxnLst/>
              <a:rect l="l" t="t" r="r" b="b"/>
              <a:pathLst>
                <a:path w="7418" h="7346" extrusionOk="0">
                  <a:moveTo>
                    <a:pt x="4681" y="0"/>
                  </a:moveTo>
                  <a:cubicBezTo>
                    <a:pt x="4258" y="0"/>
                    <a:pt x="3819" y="40"/>
                    <a:pt x="3405" y="57"/>
                  </a:cubicBezTo>
                  <a:cubicBezTo>
                    <a:pt x="1346" y="129"/>
                    <a:pt x="715" y="2248"/>
                    <a:pt x="715" y="2248"/>
                  </a:cubicBezTo>
                  <a:cubicBezTo>
                    <a:pt x="0" y="4200"/>
                    <a:pt x="1262" y="6201"/>
                    <a:pt x="3108" y="7153"/>
                  </a:cubicBezTo>
                  <a:cubicBezTo>
                    <a:pt x="3366" y="7287"/>
                    <a:pt x="3618" y="7346"/>
                    <a:pt x="3861" y="7346"/>
                  </a:cubicBezTo>
                  <a:cubicBezTo>
                    <a:pt x="5081" y="7346"/>
                    <a:pt x="6052" y="5866"/>
                    <a:pt x="6311" y="5141"/>
                  </a:cubicBezTo>
                  <a:cubicBezTo>
                    <a:pt x="6561" y="4427"/>
                    <a:pt x="7418" y="2105"/>
                    <a:pt x="6537" y="748"/>
                  </a:cubicBezTo>
                  <a:cubicBezTo>
                    <a:pt x="6139" y="129"/>
                    <a:pt x="5438" y="0"/>
                    <a:pt x="468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495;p58">
              <a:extLst>
                <a:ext uri="{FF2B5EF4-FFF2-40B4-BE49-F238E27FC236}">
                  <a16:creationId xmlns:a16="http://schemas.microsoft.com/office/drawing/2014/main" id="{4551D9EB-1D1A-4B7A-8BB5-42645B2D49BC}"/>
                </a:ext>
              </a:extLst>
            </p:cNvPr>
            <p:cNvSpPr/>
            <p:nvPr/>
          </p:nvSpPr>
          <p:spPr>
            <a:xfrm>
              <a:off x="3797025" y="562825"/>
              <a:ext cx="221650" cy="142175"/>
            </a:xfrm>
            <a:custGeom>
              <a:avLst/>
              <a:gdLst/>
              <a:ahLst/>
              <a:cxnLst/>
              <a:rect l="l" t="t" r="r" b="b"/>
              <a:pathLst>
                <a:path w="8866" h="5687" extrusionOk="0">
                  <a:moveTo>
                    <a:pt x="7122" y="0"/>
                  </a:moveTo>
                  <a:cubicBezTo>
                    <a:pt x="6806" y="0"/>
                    <a:pt x="6698" y="271"/>
                    <a:pt x="6258" y="555"/>
                  </a:cubicBezTo>
                  <a:cubicBezTo>
                    <a:pt x="5983" y="732"/>
                    <a:pt x="5587" y="789"/>
                    <a:pt x="5156" y="789"/>
                  </a:cubicBezTo>
                  <a:cubicBezTo>
                    <a:pt x="4484" y="789"/>
                    <a:pt x="3729" y="651"/>
                    <a:pt x="3222" y="615"/>
                  </a:cubicBezTo>
                  <a:cubicBezTo>
                    <a:pt x="3097" y="606"/>
                    <a:pt x="2969" y="600"/>
                    <a:pt x="2840" y="600"/>
                  </a:cubicBezTo>
                  <a:cubicBezTo>
                    <a:pt x="2108" y="600"/>
                    <a:pt x="1344" y="767"/>
                    <a:pt x="960" y="1365"/>
                  </a:cubicBezTo>
                  <a:cubicBezTo>
                    <a:pt x="840" y="1543"/>
                    <a:pt x="769" y="1758"/>
                    <a:pt x="626" y="1912"/>
                  </a:cubicBezTo>
                  <a:cubicBezTo>
                    <a:pt x="507" y="2043"/>
                    <a:pt x="340" y="2139"/>
                    <a:pt x="233" y="2293"/>
                  </a:cubicBezTo>
                  <a:cubicBezTo>
                    <a:pt x="126" y="2436"/>
                    <a:pt x="90" y="2627"/>
                    <a:pt x="78" y="2805"/>
                  </a:cubicBezTo>
                  <a:cubicBezTo>
                    <a:pt x="0" y="3746"/>
                    <a:pt x="459" y="5687"/>
                    <a:pt x="1286" y="5687"/>
                  </a:cubicBezTo>
                  <a:cubicBezTo>
                    <a:pt x="1339" y="5687"/>
                    <a:pt x="1392" y="5679"/>
                    <a:pt x="1448" y="5663"/>
                  </a:cubicBezTo>
                  <a:cubicBezTo>
                    <a:pt x="1055" y="5270"/>
                    <a:pt x="1079" y="4853"/>
                    <a:pt x="1079" y="4698"/>
                  </a:cubicBezTo>
                  <a:cubicBezTo>
                    <a:pt x="1079" y="4390"/>
                    <a:pt x="1372" y="4192"/>
                    <a:pt x="1669" y="4192"/>
                  </a:cubicBezTo>
                  <a:cubicBezTo>
                    <a:pt x="1807" y="4192"/>
                    <a:pt x="1945" y="4235"/>
                    <a:pt x="2055" y="4329"/>
                  </a:cubicBezTo>
                  <a:cubicBezTo>
                    <a:pt x="2007" y="3424"/>
                    <a:pt x="2757" y="2710"/>
                    <a:pt x="3662" y="2674"/>
                  </a:cubicBezTo>
                  <a:cubicBezTo>
                    <a:pt x="3682" y="2674"/>
                    <a:pt x="3701" y="2673"/>
                    <a:pt x="3721" y="2673"/>
                  </a:cubicBezTo>
                  <a:cubicBezTo>
                    <a:pt x="4353" y="2673"/>
                    <a:pt x="5174" y="3048"/>
                    <a:pt x="6098" y="3048"/>
                  </a:cubicBezTo>
                  <a:cubicBezTo>
                    <a:pt x="6510" y="3048"/>
                    <a:pt x="6943" y="2973"/>
                    <a:pt x="7389" y="2758"/>
                  </a:cubicBezTo>
                  <a:cubicBezTo>
                    <a:pt x="8865" y="2031"/>
                    <a:pt x="7925" y="245"/>
                    <a:pt x="7472" y="79"/>
                  </a:cubicBezTo>
                  <a:cubicBezTo>
                    <a:pt x="7328" y="24"/>
                    <a:pt x="7215" y="0"/>
                    <a:pt x="712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496;p58">
              <a:extLst>
                <a:ext uri="{FF2B5EF4-FFF2-40B4-BE49-F238E27FC236}">
                  <a16:creationId xmlns:a16="http://schemas.microsoft.com/office/drawing/2014/main" id="{0B8E39FE-9FA5-4061-B9C6-AABC9B4EBAE9}"/>
                </a:ext>
              </a:extLst>
            </p:cNvPr>
            <p:cNvSpPr/>
            <p:nvPr/>
          </p:nvSpPr>
          <p:spPr>
            <a:xfrm>
              <a:off x="3789750" y="1658375"/>
              <a:ext cx="71050" cy="94150"/>
            </a:xfrm>
            <a:custGeom>
              <a:avLst/>
              <a:gdLst/>
              <a:ahLst/>
              <a:cxnLst/>
              <a:rect l="l" t="t" r="r" b="b"/>
              <a:pathLst>
                <a:path w="2842" h="3766" extrusionOk="0">
                  <a:moveTo>
                    <a:pt x="1301" y="1"/>
                  </a:moveTo>
                  <a:cubicBezTo>
                    <a:pt x="1181" y="1"/>
                    <a:pt x="1079" y="53"/>
                    <a:pt x="1012" y="119"/>
                  </a:cubicBezTo>
                  <a:cubicBezTo>
                    <a:pt x="1012" y="119"/>
                    <a:pt x="0" y="1250"/>
                    <a:pt x="36" y="1405"/>
                  </a:cubicBezTo>
                  <a:cubicBezTo>
                    <a:pt x="60" y="1536"/>
                    <a:pt x="1751" y="3560"/>
                    <a:pt x="2346" y="3739"/>
                  </a:cubicBezTo>
                  <a:cubicBezTo>
                    <a:pt x="2407" y="3757"/>
                    <a:pt x="2456" y="3766"/>
                    <a:pt x="2495" y="3766"/>
                  </a:cubicBezTo>
                  <a:cubicBezTo>
                    <a:pt x="2842" y="3766"/>
                    <a:pt x="2414" y="3092"/>
                    <a:pt x="2179" y="2322"/>
                  </a:cubicBezTo>
                  <a:cubicBezTo>
                    <a:pt x="1953" y="1620"/>
                    <a:pt x="2286" y="1262"/>
                    <a:pt x="1965" y="607"/>
                  </a:cubicBezTo>
                  <a:cubicBezTo>
                    <a:pt x="1749" y="146"/>
                    <a:pt x="1500" y="1"/>
                    <a:pt x="1301"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497;p58">
              <a:extLst>
                <a:ext uri="{FF2B5EF4-FFF2-40B4-BE49-F238E27FC236}">
                  <a16:creationId xmlns:a16="http://schemas.microsoft.com/office/drawing/2014/main" id="{4BF1BCAA-D768-4A95-A443-D24A989DE7F5}"/>
                </a:ext>
              </a:extLst>
            </p:cNvPr>
            <p:cNvSpPr/>
            <p:nvPr/>
          </p:nvSpPr>
          <p:spPr>
            <a:xfrm>
              <a:off x="3634075" y="1702775"/>
              <a:ext cx="112525" cy="80375"/>
            </a:xfrm>
            <a:custGeom>
              <a:avLst/>
              <a:gdLst/>
              <a:ahLst/>
              <a:cxnLst/>
              <a:rect l="l" t="t" r="r" b="b"/>
              <a:pathLst>
                <a:path w="4501" h="3215" extrusionOk="0">
                  <a:moveTo>
                    <a:pt x="1612" y="1"/>
                  </a:moveTo>
                  <a:cubicBezTo>
                    <a:pt x="1509" y="1"/>
                    <a:pt x="1399" y="42"/>
                    <a:pt x="1274" y="141"/>
                  </a:cubicBezTo>
                  <a:cubicBezTo>
                    <a:pt x="1203" y="320"/>
                    <a:pt x="0" y="1665"/>
                    <a:pt x="572" y="2296"/>
                  </a:cubicBezTo>
                  <a:cubicBezTo>
                    <a:pt x="814" y="2572"/>
                    <a:pt x="2464" y="3214"/>
                    <a:pt x="3624" y="3214"/>
                  </a:cubicBezTo>
                  <a:cubicBezTo>
                    <a:pt x="3717" y="3214"/>
                    <a:pt x="3808" y="3210"/>
                    <a:pt x="3894" y="3201"/>
                  </a:cubicBezTo>
                  <a:cubicBezTo>
                    <a:pt x="4501" y="2987"/>
                    <a:pt x="3025" y="2368"/>
                    <a:pt x="2560" y="1570"/>
                  </a:cubicBezTo>
                  <a:cubicBezTo>
                    <a:pt x="2286" y="1117"/>
                    <a:pt x="2703" y="808"/>
                    <a:pt x="2322" y="451"/>
                  </a:cubicBezTo>
                  <a:cubicBezTo>
                    <a:pt x="2050" y="212"/>
                    <a:pt x="1846" y="1"/>
                    <a:pt x="1612"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498;p58">
              <a:extLst>
                <a:ext uri="{FF2B5EF4-FFF2-40B4-BE49-F238E27FC236}">
                  <a16:creationId xmlns:a16="http://schemas.microsoft.com/office/drawing/2014/main" id="{0785EA2C-6943-4685-9859-D108CCD7AC9E}"/>
                </a:ext>
              </a:extLst>
            </p:cNvPr>
            <p:cNvSpPr/>
            <p:nvPr/>
          </p:nvSpPr>
          <p:spPr>
            <a:xfrm>
              <a:off x="3723675" y="1143675"/>
              <a:ext cx="245875" cy="537925"/>
            </a:xfrm>
            <a:custGeom>
              <a:avLst/>
              <a:gdLst/>
              <a:ahLst/>
              <a:cxnLst/>
              <a:rect l="l" t="t" r="r" b="b"/>
              <a:pathLst>
                <a:path w="9835" h="21517" extrusionOk="0">
                  <a:moveTo>
                    <a:pt x="2360" y="1"/>
                  </a:moveTo>
                  <a:cubicBezTo>
                    <a:pt x="1442" y="1"/>
                    <a:pt x="497" y="1016"/>
                    <a:pt x="179" y="2550"/>
                  </a:cubicBezTo>
                  <a:cubicBezTo>
                    <a:pt x="0" y="3408"/>
                    <a:pt x="512" y="4253"/>
                    <a:pt x="1024" y="4979"/>
                  </a:cubicBezTo>
                  <a:cubicBezTo>
                    <a:pt x="2334" y="6801"/>
                    <a:pt x="6394" y="10944"/>
                    <a:pt x="6501" y="11337"/>
                  </a:cubicBezTo>
                  <a:cubicBezTo>
                    <a:pt x="6608" y="11706"/>
                    <a:pt x="3060" y="20314"/>
                    <a:pt x="3727" y="21184"/>
                  </a:cubicBezTo>
                  <a:cubicBezTo>
                    <a:pt x="3915" y="21422"/>
                    <a:pt x="4067" y="21516"/>
                    <a:pt x="4199" y="21516"/>
                  </a:cubicBezTo>
                  <a:cubicBezTo>
                    <a:pt x="4434" y="21516"/>
                    <a:pt x="4603" y="21215"/>
                    <a:pt x="4787" y="20910"/>
                  </a:cubicBezTo>
                  <a:cubicBezTo>
                    <a:pt x="5572" y="19624"/>
                    <a:pt x="9835" y="12242"/>
                    <a:pt x="9835" y="10754"/>
                  </a:cubicBezTo>
                  <a:cubicBezTo>
                    <a:pt x="9835" y="9980"/>
                    <a:pt x="5060" y="2503"/>
                    <a:pt x="3453" y="574"/>
                  </a:cubicBezTo>
                  <a:cubicBezTo>
                    <a:pt x="3126" y="180"/>
                    <a:pt x="2745" y="1"/>
                    <a:pt x="236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499;p58">
              <a:extLst>
                <a:ext uri="{FF2B5EF4-FFF2-40B4-BE49-F238E27FC236}">
                  <a16:creationId xmlns:a16="http://schemas.microsoft.com/office/drawing/2014/main" id="{AAA1FD89-B27E-43E9-8023-648E029494D4}"/>
                </a:ext>
              </a:extLst>
            </p:cNvPr>
            <p:cNvSpPr/>
            <p:nvPr/>
          </p:nvSpPr>
          <p:spPr>
            <a:xfrm>
              <a:off x="3587925" y="1078675"/>
              <a:ext cx="261075" cy="643450"/>
            </a:xfrm>
            <a:custGeom>
              <a:avLst/>
              <a:gdLst/>
              <a:ahLst/>
              <a:cxnLst/>
              <a:rect l="l" t="t" r="r" b="b"/>
              <a:pathLst>
                <a:path w="10443" h="25738" extrusionOk="0">
                  <a:moveTo>
                    <a:pt x="1787" y="1"/>
                  </a:moveTo>
                  <a:cubicBezTo>
                    <a:pt x="1614" y="1"/>
                    <a:pt x="1505" y="36"/>
                    <a:pt x="1477" y="114"/>
                  </a:cubicBezTo>
                  <a:cubicBezTo>
                    <a:pt x="1" y="4353"/>
                    <a:pt x="3644" y="10222"/>
                    <a:pt x="4585" y="12032"/>
                  </a:cubicBezTo>
                  <a:cubicBezTo>
                    <a:pt x="5002" y="12818"/>
                    <a:pt x="6323" y="14961"/>
                    <a:pt x="6371" y="15854"/>
                  </a:cubicBezTo>
                  <a:cubicBezTo>
                    <a:pt x="6418" y="16735"/>
                    <a:pt x="3037" y="23962"/>
                    <a:pt x="3120" y="25105"/>
                  </a:cubicBezTo>
                  <a:cubicBezTo>
                    <a:pt x="3151" y="25574"/>
                    <a:pt x="3375" y="25738"/>
                    <a:pt x="3611" y="25738"/>
                  </a:cubicBezTo>
                  <a:cubicBezTo>
                    <a:pt x="3837" y="25738"/>
                    <a:pt x="4075" y="25589"/>
                    <a:pt x="4168" y="25415"/>
                  </a:cubicBezTo>
                  <a:cubicBezTo>
                    <a:pt x="4454" y="24891"/>
                    <a:pt x="9026" y="18485"/>
                    <a:pt x="9645" y="15854"/>
                  </a:cubicBezTo>
                  <a:cubicBezTo>
                    <a:pt x="10443" y="12485"/>
                    <a:pt x="7550" y="8282"/>
                    <a:pt x="7538" y="5912"/>
                  </a:cubicBezTo>
                  <a:cubicBezTo>
                    <a:pt x="8359" y="5258"/>
                    <a:pt x="8442" y="5222"/>
                    <a:pt x="8990" y="4329"/>
                  </a:cubicBezTo>
                  <a:cubicBezTo>
                    <a:pt x="9359" y="3698"/>
                    <a:pt x="9633" y="2412"/>
                    <a:pt x="9335" y="2329"/>
                  </a:cubicBezTo>
                  <a:cubicBezTo>
                    <a:pt x="8219" y="2055"/>
                    <a:pt x="3114" y="1"/>
                    <a:pt x="178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00;p58">
              <a:extLst>
                <a:ext uri="{FF2B5EF4-FFF2-40B4-BE49-F238E27FC236}">
                  <a16:creationId xmlns:a16="http://schemas.microsoft.com/office/drawing/2014/main" id="{0B875350-4115-43BD-A934-9FA043774F2D}"/>
                </a:ext>
              </a:extLst>
            </p:cNvPr>
            <p:cNvSpPr/>
            <p:nvPr/>
          </p:nvSpPr>
          <p:spPr>
            <a:xfrm>
              <a:off x="4170975" y="838850"/>
              <a:ext cx="126300" cy="61800"/>
            </a:xfrm>
            <a:custGeom>
              <a:avLst/>
              <a:gdLst/>
              <a:ahLst/>
              <a:cxnLst/>
              <a:rect l="l" t="t" r="r" b="b"/>
              <a:pathLst>
                <a:path w="5052" h="2472" extrusionOk="0">
                  <a:moveTo>
                    <a:pt x="2289" y="0"/>
                  </a:moveTo>
                  <a:cubicBezTo>
                    <a:pt x="1682" y="0"/>
                    <a:pt x="15" y="1492"/>
                    <a:pt x="15" y="1492"/>
                  </a:cubicBezTo>
                  <a:cubicBezTo>
                    <a:pt x="118" y="1733"/>
                    <a:pt x="1" y="2471"/>
                    <a:pt x="237" y="2471"/>
                  </a:cubicBezTo>
                  <a:cubicBezTo>
                    <a:pt x="246" y="2471"/>
                    <a:pt x="255" y="2470"/>
                    <a:pt x="265" y="2468"/>
                  </a:cubicBezTo>
                  <a:cubicBezTo>
                    <a:pt x="1277" y="2266"/>
                    <a:pt x="3539" y="2194"/>
                    <a:pt x="4016" y="2016"/>
                  </a:cubicBezTo>
                  <a:cubicBezTo>
                    <a:pt x="5052" y="1635"/>
                    <a:pt x="4897" y="873"/>
                    <a:pt x="4742" y="765"/>
                  </a:cubicBezTo>
                  <a:cubicBezTo>
                    <a:pt x="4705" y="742"/>
                    <a:pt x="4514" y="734"/>
                    <a:pt x="4242" y="734"/>
                  </a:cubicBezTo>
                  <a:cubicBezTo>
                    <a:pt x="3543" y="734"/>
                    <a:pt x="2314" y="789"/>
                    <a:pt x="1825" y="789"/>
                  </a:cubicBezTo>
                  <a:cubicBezTo>
                    <a:pt x="2087" y="492"/>
                    <a:pt x="2420" y="420"/>
                    <a:pt x="2408" y="27"/>
                  </a:cubicBezTo>
                  <a:cubicBezTo>
                    <a:pt x="2376" y="9"/>
                    <a:pt x="2336" y="0"/>
                    <a:pt x="2289"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01;p58">
              <a:extLst>
                <a:ext uri="{FF2B5EF4-FFF2-40B4-BE49-F238E27FC236}">
                  <a16:creationId xmlns:a16="http://schemas.microsoft.com/office/drawing/2014/main" id="{3B91CECA-9512-40C3-9374-14889CA2E29C}"/>
                </a:ext>
              </a:extLst>
            </p:cNvPr>
            <p:cNvSpPr/>
            <p:nvPr/>
          </p:nvSpPr>
          <p:spPr>
            <a:xfrm>
              <a:off x="3620675" y="750475"/>
              <a:ext cx="292625" cy="388225"/>
            </a:xfrm>
            <a:custGeom>
              <a:avLst/>
              <a:gdLst/>
              <a:ahLst/>
              <a:cxnLst/>
              <a:rect l="l" t="t" r="r" b="b"/>
              <a:pathLst>
                <a:path w="11705" h="15529" extrusionOk="0">
                  <a:moveTo>
                    <a:pt x="7336" y="0"/>
                  </a:moveTo>
                  <a:cubicBezTo>
                    <a:pt x="4898" y="0"/>
                    <a:pt x="2480" y="3072"/>
                    <a:pt x="1477" y="6015"/>
                  </a:cubicBezTo>
                  <a:cubicBezTo>
                    <a:pt x="763" y="8110"/>
                    <a:pt x="1" y="11599"/>
                    <a:pt x="24" y="13814"/>
                  </a:cubicBezTo>
                  <a:cubicBezTo>
                    <a:pt x="2608" y="14516"/>
                    <a:pt x="6156" y="15349"/>
                    <a:pt x="8025" y="15528"/>
                  </a:cubicBezTo>
                  <a:cubicBezTo>
                    <a:pt x="8799" y="12968"/>
                    <a:pt x="9240" y="11182"/>
                    <a:pt x="10014" y="8622"/>
                  </a:cubicBezTo>
                  <a:cubicBezTo>
                    <a:pt x="10812" y="5991"/>
                    <a:pt x="11704" y="2574"/>
                    <a:pt x="9204" y="669"/>
                  </a:cubicBezTo>
                  <a:cubicBezTo>
                    <a:pt x="8596" y="205"/>
                    <a:pt x="7965" y="0"/>
                    <a:pt x="7336"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02;p58">
              <a:extLst>
                <a:ext uri="{FF2B5EF4-FFF2-40B4-BE49-F238E27FC236}">
                  <a16:creationId xmlns:a16="http://schemas.microsoft.com/office/drawing/2014/main" id="{FB226D33-0374-4317-980B-BFC278F6EDBB}"/>
                </a:ext>
              </a:extLst>
            </p:cNvPr>
            <p:cNvSpPr/>
            <p:nvPr/>
          </p:nvSpPr>
          <p:spPr>
            <a:xfrm>
              <a:off x="3764150" y="759925"/>
              <a:ext cx="427350" cy="194125"/>
            </a:xfrm>
            <a:custGeom>
              <a:avLst/>
              <a:gdLst/>
              <a:ahLst/>
              <a:cxnLst/>
              <a:rect l="l" t="t" r="r" b="b"/>
              <a:pathLst>
                <a:path w="17094" h="7765" extrusionOk="0">
                  <a:moveTo>
                    <a:pt x="2269" y="0"/>
                  </a:moveTo>
                  <a:cubicBezTo>
                    <a:pt x="1526" y="0"/>
                    <a:pt x="785" y="334"/>
                    <a:pt x="536" y="1232"/>
                  </a:cubicBezTo>
                  <a:cubicBezTo>
                    <a:pt x="0" y="3172"/>
                    <a:pt x="4739" y="6518"/>
                    <a:pt x="6870" y="7363"/>
                  </a:cubicBezTo>
                  <a:cubicBezTo>
                    <a:pt x="7585" y="7648"/>
                    <a:pt x="8389" y="7765"/>
                    <a:pt x="9223" y="7765"/>
                  </a:cubicBezTo>
                  <a:cubicBezTo>
                    <a:pt x="12154" y="7765"/>
                    <a:pt x="15470" y="6327"/>
                    <a:pt x="16693" y="5696"/>
                  </a:cubicBezTo>
                  <a:cubicBezTo>
                    <a:pt x="17094" y="5484"/>
                    <a:pt x="16818" y="4386"/>
                    <a:pt x="16489" y="4386"/>
                  </a:cubicBezTo>
                  <a:cubicBezTo>
                    <a:pt x="16486" y="4386"/>
                    <a:pt x="16482" y="4387"/>
                    <a:pt x="16479" y="4387"/>
                  </a:cubicBezTo>
                  <a:cubicBezTo>
                    <a:pt x="16361" y="4396"/>
                    <a:pt x="13107" y="5198"/>
                    <a:pt x="10492" y="5198"/>
                  </a:cubicBezTo>
                  <a:cubicBezTo>
                    <a:pt x="9671" y="5198"/>
                    <a:pt x="8913" y="5118"/>
                    <a:pt x="8335" y="4911"/>
                  </a:cubicBezTo>
                  <a:cubicBezTo>
                    <a:pt x="7108" y="4470"/>
                    <a:pt x="4311" y="755"/>
                    <a:pt x="3465" y="291"/>
                  </a:cubicBezTo>
                  <a:cubicBezTo>
                    <a:pt x="3129" y="112"/>
                    <a:pt x="2699" y="0"/>
                    <a:pt x="2269"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666;p39">
            <a:extLst>
              <a:ext uri="{FF2B5EF4-FFF2-40B4-BE49-F238E27FC236}">
                <a16:creationId xmlns:a16="http://schemas.microsoft.com/office/drawing/2014/main" id="{BC071CAA-6632-42F5-9566-6B0E4B8C12DD}"/>
              </a:ext>
            </a:extLst>
          </p:cNvPr>
          <p:cNvGrpSpPr>
            <a:grpSpLocks noChangeAspect="1"/>
          </p:cNvGrpSpPr>
          <p:nvPr/>
        </p:nvGrpSpPr>
        <p:grpSpPr>
          <a:xfrm flipH="1">
            <a:off x="2358715" y="215038"/>
            <a:ext cx="215323" cy="45758"/>
            <a:chOff x="6146881" y="1767289"/>
            <a:chExt cx="331019" cy="57486"/>
          </a:xfrm>
        </p:grpSpPr>
        <p:sp>
          <p:nvSpPr>
            <p:cNvPr id="163" name="Google Shape;667;p39">
              <a:extLst>
                <a:ext uri="{FF2B5EF4-FFF2-40B4-BE49-F238E27FC236}">
                  <a16:creationId xmlns:a16="http://schemas.microsoft.com/office/drawing/2014/main" id="{43E17C44-706E-466E-A203-511AAF04F89B}"/>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4" name="Google Shape;668;p39">
              <a:extLst>
                <a:ext uri="{FF2B5EF4-FFF2-40B4-BE49-F238E27FC236}">
                  <a16:creationId xmlns:a16="http://schemas.microsoft.com/office/drawing/2014/main" id="{DCE2EAB9-C438-4952-98A8-EA0B0F4CB9C9}"/>
                </a:ext>
              </a:extLst>
            </p:cNvPr>
            <p:cNvSpPr/>
            <p:nvPr/>
          </p:nvSpPr>
          <p:spPr>
            <a:xfrm>
              <a:off x="6146881" y="1767289"/>
              <a:ext cx="74151"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5" name="Google Shape;669;p39">
              <a:extLst>
                <a:ext uri="{FF2B5EF4-FFF2-40B4-BE49-F238E27FC236}">
                  <a16:creationId xmlns:a16="http://schemas.microsoft.com/office/drawing/2014/main" id="{E8020CD5-B028-4134-B11F-FBFC51F24FC9}"/>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6" name="Google Shape;666;p39">
            <a:extLst>
              <a:ext uri="{FF2B5EF4-FFF2-40B4-BE49-F238E27FC236}">
                <a16:creationId xmlns:a16="http://schemas.microsoft.com/office/drawing/2014/main" id="{EEB032A2-A73C-44C7-B803-67062F16904E}"/>
              </a:ext>
            </a:extLst>
          </p:cNvPr>
          <p:cNvGrpSpPr>
            <a:grpSpLocks noChangeAspect="1"/>
          </p:cNvGrpSpPr>
          <p:nvPr/>
        </p:nvGrpSpPr>
        <p:grpSpPr>
          <a:xfrm flipH="1">
            <a:off x="2442269" y="1856456"/>
            <a:ext cx="215323" cy="45758"/>
            <a:chOff x="6146881" y="1767289"/>
            <a:chExt cx="331019" cy="57486"/>
          </a:xfrm>
        </p:grpSpPr>
        <p:sp>
          <p:nvSpPr>
            <p:cNvPr id="167" name="Google Shape;667;p39">
              <a:extLst>
                <a:ext uri="{FF2B5EF4-FFF2-40B4-BE49-F238E27FC236}">
                  <a16:creationId xmlns:a16="http://schemas.microsoft.com/office/drawing/2014/main" id="{4019CC9C-B563-423D-9B62-99950208386A}"/>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8" name="Google Shape;668;p39">
              <a:extLst>
                <a:ext uri="{FF2B5EF4-FFF2-40B4-BE49-F238E27FC236}">
                  <a16:creationId xmlns:a16="http://schemas.microsoft.com/office/drawing/2014/main" id="{9E9C55A2-F5BC-44E9-9034-2D1D4465F34B}"/>
                </a:ext>
              </a:extLst>
            </p:cNvPr>
            <p:cNvSpPr/>
            <p:nvPr/>
          </p:nvSpPr>
          <p:spPr>
            <a:xfrm>
              <a:off x="6146881" y="1767289"/>
              <a:ext cx="74151"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9" name="Google Shape;669;p39">
              <a:extLst>
                <a:ext uri="{FF2B5EF4-FFF2-40B4-BE49-F238E27FC236}">
                  <a16:creationId xmlns:a16="http://schemas.microsoft.com/office/drawing/2014/main" id="{A70C6A03-3C5A-4EDA-87BC-C57166CE0B69}"/>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0" name="Google Shape;666;p39">
            <a:extLst>
              <a:ext uri="{FF2B5EF4-FFF2-40B4-BE49-F238E27FC236}">
                <a16:creationId xmlns:a16="http://schemas.microsoft.com/office/drawing/2014/main" id="{A48C916F-2CAA-4AA6-B8DA-AA89767BE29F}"/>
              </a:ext>
            </a:extLst>
          </p:cNvPr>
          <p:cNvGrpSpPr>
            <a:grpSpLocks noChangeAspect="1"/>
          </p:cNvGrpSpPr>
          <p:nvPr/>
        </p:nvGrpSpPr>
        <p:grpSpPr>
          <a:xfrm flipH="1">
            <a:off x="176841" y="3496140"/>
            <a:ext cx="215323" cy="45758"/>
            <a:chOff x="6146881" y="1767289"/>
            <a:chExt cx="331019" cy="57486"/>
          </a:xfrm>
        </p:grpSpPr>
        <p:sp>
          <p:nvSpPr>
            <p:cNvPr id="171" name="Google Shape;667;p39">
              <a:extLst>
                <a:ext uri="{FF2B5EF4-FFF2-40B4-BE49-F238E27FC236}">
                  <a16:creationId xmlns:a16="http://schemas.microsoft.com/office/drawing/2014/main" id="{7BEB4132-7627-4524-BCA3-706747D20AB3}"/>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72" name="Google Shape;668;p39">
              <a:extLst>
                <a:ext uri="{FF2B5EF4-FFF2-40B4-BE49-F238E27FC236}">
                  <a16:creationId xmlns:a16="http://schemas.microsoft.com/office/drawing/2014/main" id="{C895A2CF-ABC2-43F9-A613-1DB13AB4A1F9}"/>
                </a:ext>
              </a:extLst>
            </p:cNvPr>
            <p:cNvSpPr/>
            <p:nvPr/>
          </p:nvSpPr>
          <p:spPr>
            <a:xfrm>
              <a:off x="6146881" y="1767289"/>
              <a:ext cx="74151"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73" name="Google Shape;669;p39">
              <a:extLst>
                <a:ext uri="{FF2B5EF4-FFF2-40B4-BE49-F238E27FC236}">
                  <a16:creationId xmlns:a16="http://schemas.microsoft.com/office/drawing/2014/main" id="{58D784DD-FEBA-4577-967A-A7F9EBFD2D35}"/>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5" name="Google Shape;657;p39">
            <a:extLst>
              <a:ext uri="{FF2B5EF4-FFF2-40B4-BE49-F238E27FC236}">
                <a16:creationId xmlns:a16="http://schemas.microsoft.com/office/drawing/2014/main" id="{1ECF7C52-7083-4007-A315-D40370D74313}"/>
              </a:ext>
            </a:extLst>
          </p:cNvPr>
          <p:cNvSpPr txBox="1">
            <a:spLocks/>
          </p:cNvSpPr>
          <p:nvPr/>
        </p:nvSpPr>
        <p:spPr>
          <a:xfrm>
            <a:off x="74803" y="3500273"/>
            <a:ext cx="8810070" cy="1564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9pPr>
          </a:lstStyle>
          <a:p>
            <a:pPr marL="0" indent="0" algn="just"/>
            <a:r>
              <a:rPr lang="lt-LT" sz="1200" b="1" dirty="0"/>
              <a:t>Numatomas pokytis</a:t>
            </a:r>
          </a:p>
          <a:p>
            <a:pPr marL="0" indent="0" algn="just"/>
            <a:r>
              <a:rPr lang="lt-LT" sz="1200" dirty="0"/>
              <a:t>Diegiant prisitaikymo prie klimato kaitos priemones, sumažinti klimato kaitos sukeliami padariniai ir patiriami nuostoliai.</a:t>
            </a:r>
          </a:p>
          <a:p>
            <a:pPr marL="0" indent="0" algn="just"/>
            <a:endParaRPr lang="lt-LT" sz="600" dirty="0"/>
          </a:p>
          <a:p>
            <a:pPr marL="0" indent="0" algn="just"/>
            <a:r>
              <a:rPr lang="lt-LT" sz="1200" dirty="0"/>
              <a:t>Reglamentuota institucijų atsakomybė prisitaikymo prie klimato kaitos srityje.</a:t>
            </a:r>
          </a:p>
          <a:p>
            <a:pPr marL="0" indent="0" algn="just"/>
            <a:endParaRPr lang="lt-LT" sz="600" b="1" dirty="0"/>
          </a:p>
          <a:p>
            <a:pPr marL="0" indent="0" algn="just"/>
            <a:r>
              <a:rPr lang="lt-LT" sz="1200" dirty="0"/>
              <a:t>Sukurta patiriamų nuostolių ir žalos, atsirandančių dėl klimato kaitos, ilgalaikės apskaitos sistema, kuri objektyviai įvertintų nuostolių mastą šalies ir sektorių lygiu, paskatintų spartesnį prisitaikymo priemonių įgyvendinimą ir taip padėtų išvengti patiriamų nuostolių.</a:t>
            </a:r>
          </a:p>
        </p:txBody>
      </p:sp>
      <p:sp>
        <p:nvSpPr>
          <p:cNvPr id="176" name="Google Shape;655;p39">
            <a:extLst>
              <a:ext uri="{FF2B5EF4-FFF2-40B4-BE49-F238E27FC236}">
                <a16:creationId xmlns:a16="http://schemas.microsoft.com/office/drawing/2014/main" id="{FCE5D92E-F68C-4A7A-825E-B0C020F44AB9}"/>
              </a:ext>
            </a:extLst>
          </p:cNvPr>
          <p:cNvSpPr txBox="1">
            <a:spLocks/>
          </p:cNvSpPr>
          <p:nvPr/>
        </p:nvSpPr>
        <p:spPr>
          <a:xfrm>
            <a:off x="2317157" y="1879336"/>
            <a:ext cx="6519845" cy="18561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9pPr>
          </a:lstStyle>
          <a:p>
            <a:pPr marL="0" indent="0" algn="just"/>
            <a:r>
              <a:rPr lang="lt-LT" sz="1200" b="1" dirty="0"/>
              <a:t>Esama situacija</a:t>
            </a:r>
          </a:p>
          <a:p>
            <a:pPr marL="0" indent="0" algn="just"/>
            <a:r>
              <a:rPr lang="lt-LT" sz="1200" dirty="0"/>
              <a:t>LHMT, reguliariai vykdydama klimato monitoringą, yra sukaupusi eilę daugiamečių kasdienių h/m elementų matavimų. Sukaupti duomenys nėra plačiai naudojami, priimant sprendimus dėl prisitaikymo prie klimato kaitos priemonių įgyvendinimo.</a:t>
            </a:r>
          </a:p>
          <a:p>
            <a:pPr marL="0" indent="0" algn="just"/>
            <a:endParaRPr lang="lt-LT" sz="600" dirty="0"/>
          </a:p>
          <a:p>
            <a:pPr marL="0" indent="0" algn="just"/>
            <a:r>
              <a:rPr lang="lt-LT" sz="1200" dirty="0"/>
              <a:t>Bendradarbiavimas tarp valstybės, savivaldybėmis ir kitomis valstybės įstaigomis, vertinant klimato kaitos poveikį ir diegiant tinkamas prisitaikymo priemones yra nepakankamas ir vykdomas „taškiniu“ modeliu.</a:t>
            </a:r>
          </a:p>
        </p:txBody>
      </p:sp>
      <p:sp>
        <p:nvSpPr>
          <p:cNvPr id="174" name="Google Shape;653;p39">
            <a:extLst>
              <a:ext uri="{FF2B5EF4-FFF2-40B4-BE49-F238E27FC236}">
                <a16:creationId xmlns:a16="http://schemas.microsoft.com/office/drawing/2014/main" id="{89C677FF-CB2B-43D0-8D56-AC1C587FE695}"/>
              </a:ext>
            </a:extLst>
          </p:cNvPr>
          <p:cNvSpPr txBox="1">
            <a:spLocks noGrp="1"/>
          </p:cNvSpPr>
          <p:nvPr>
            <p:ph type="subTitle" idx="1"/>
          </p:nvPr>
        </p:nvSpPr>
        <p:spPr>
          <a:xfrm>
            <a:off x="2030604" y="203218"/>
            <a:ext cx="6858694" cy="1564583"/>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lt-LT" sz="1200" b="1" dirty="0">
                <a:latin typeface="Open Sans" panose="020B0606030504020204" pitchFamily="34" charset="0"/>
                <a:ea typeface="Open Sans" panose="020B0606030504020204" pitchFamily="34" charset="0"/>
                <a:cs typeface="Open Sans" panose="020B0606030504020204" pitchFamily="34" charset="0"/>
              </a:rPr>
              <a:t>     Problematika</a:t>
            </a:r>
          </a:p>
          <a:p>
            <a:pPr marL="225425" indent="-85725" algn="just">
              <a:lnSpc>
                <a:spcPct val="107000"/>
              </a:lnSpc>
              <a:spcAft>
                <a:spcPts val="800"/>
              </a:spcAft>
            </a:pPr>
            <a:r>
              <a:rPr lang="lt-LT" sz="1200" dirty="0">
                <a:solidFill>
                  <a:srgbClr val="4472C4"/>
                </a:solidFill>
                <a:latin typeface="Open Sans" panose="020B0606030504020204" pitchFamily="34" charset="0"/>
                <a:ea typeface="Open Sans" panose="020B0606030504020204" pitchFamily="34" charset="0"/>
                <a:cs typeface="Open Sans" panose="020B0606030504020204" pitchFamily="34" charset="0"/>
              </a:rPr>
              <a:t>	</a:t>
            </a:r>
            <a:r>
              <a:rPr lang="lt-LT" sz="1200" dirty="0">
                <a:effectLst/>
                <a:latin typeface="Open Sans" panose="020B0606030504020204" pitchFamily="34" charset="0"/>
                <a:ea typeface="Open Sans" panose="020B0606030504020204" pitchFamily="34" charset="0"/>
                <a:cs typeface="Open Sans" panose="020B0606030504020204" pitchFamily="34" charset="0"/>
              </a:rPr>
              <a:t>Vykstant klimato kaitai, daugėja ir pavojingų hidrometeorologinių reiškinių, kurie daro žalą ekonominiams ir socialiniams sektoriams. Klimatas neišvengiamai kis ir ateityje. </a:t>
            </a:r>
          </a:p>
          <a:p>
            <a:pPr marL="225425" indent="-85725" algn="just">
              <a:lnSpc>
                <a:spcPct val="107000"/>
              </a:lnSpc>
              <a:spcAft>
                <a:spcPts val="800"/>
              </a:spcAft>
            </a:pPr>
            <a:r>
              <a:rPr lang="lt-LT" sz="1200" dirty="0">
                <a:latin typeface="Open Sans" panose="020B0606030504020204" pitchFamily="34" charset="0"/>
                <a:ea typeface="Open Sans" panose="020B0606030504020204" pitchFamily="34" charset="0"/>
                <a:cs typeface="Open Sans" panose="020B0606030504020204" pitchFamily="34" charset="0"/>
              </a:rPr>
              <a:t>	</a:t>
            </a:r>
            <a:r>
              <a:rPr lang="lt-LT" sz="1200" dirty="0">
                <a:effectLst/>
                <a:latin typeface="Open Sans" panose="020B0606030504020204" pitchFamily="34" charset="0"/>
                <a:ea typeface="Open Sans" panose="020B0606030504020204" pitchFamily="34" charset="0"/>
                <a:cs typeface="Open Sans" panose="020B0606030504020204" pitchFamily="34" charset="0"/>
              </a:rPr>
              <a:t>Norint išvengti, neigiamų klimato kaitos sukeliamų padarinių, sumažinti patiriamus finansinius nuostolius bei apsaugoti gyventojų sveikatą ir gyvybes reikia diegti efektyvias ir pagrįstas prisitaikymo prie klimato kaitos priemones</a:t>
            </a:r>
            <a:r>
              <a:rPr lang="lt-LT" sz="1200" dirty="0">
                <a:latin typeface="Open Sans" panose="020B0606030504020204" pitchFamily="34" charset="0"/>
                <a:ea typeface="Open Sans" panose="020B0606030504020204" pitchFamily="34" charset="0"/>
                <a:cs typeface="Open Sans" panose="020B0606030504020204" pitchFamily="34" charset="0"/>
              </a:rPr>
              <a:t>, tačiau s</a:t>
            </a:r>
            <a:r>
              <a:rPr lang="lt-LT" sz="1200" dirty="0">
                <a:effectLst/>
                <a:latin typeface="Open Sans" panose="020B0606030504020204" pitchFamily="34" charset="0"/>
                <a:ea typeface="Open Sans" panose="020B0606030504020204" pitchFamily="34" charset="0"/>
                <a:cs typeface="Open Sans" panose="020B0606030504020204" pitchFamily="34" charset="0"/>
              </a:rPr>
              <a:t>kiriama per mažai dėmesio klimato tyrimais pagrįstiems sprendimams, kurie galėtų padėti valdyti kylančias rizikas.</a:t>
            </a:r>
          </a:p>
          <a:p>
            <a:pPr algn="just">
              <a:lnSpc>
                <a:spcPct val="107000"/>
              </a:lnSpc>
              <a:spcAft>
                <a:spcPts val="800"/>
              </a:spcAft>
            </a:pPr>
            <a:r>
              <a:rPr lang="lt-LT" sz="1200" dirty="0">
                <a:effectLst/>
                <a:latin typeface="Open Sans" panose="020B0606030504020204" pitchFamily="34" charset="0"/>
                <a:ea typeface="Open Sans" panose="020B0606030504020204" pitchFamily="34" charset="0"/>
                <a:cs typeface="Open Sans" panose="020B0606030504020204" pitchFamily="34" charset="0"/>
              </a:rPr>
              <a:t>		</a:t>
            </a:r>
            <a:endParaRPr lang="lt-LT" sz="1200" dirty="0"/>
          </a:p>
          <a:p>
            <a:pPr marL="0" indent="0" algn="just"/>
            <a:endParaRPr lang="lt-LT" sz="1200" dirty="0"/>
          </a:p>
          <a:p>
            <a:pPr marL="0" lvl="0" indent="0" algn="just" rtl="0">
              <a:spcBef>
                <a:spcPts val="0"/>
              </a:spcBef>
              <a:spcAft>
                <a:spcPts val="0"/>
              </a:spcAft>
              <a:buNone/>
            </a:pPr>
            <a:endParaRPr lang="lt-LT" sz="1200" dirty="0"/>
          </a:p>
          <a:p>
            <a:pPr marL="0" lvl="0" indent="0" algn="just" rtl="0">
              <a:spcBef>
                <a:spcPts val="0"/>
              </a:spcBef>
              <a:spcAft>
                <a:spcPts val="0"/>
              </a:spcAft>
              <a:buNone/>
            </a:pPr>
            <a:endParaRPr lang="en-US" sz="1200" dirty="0"/>
          </a:p>
          <a:p>
            <a:pPr marL="0" lvl="0" indent="0" algn="just" rtl="0">
              <a:spcBef>
                <a:spcPts val="0"/>
              </a:spcBef>
              <a:spcAft>
                <a:spcPts val="0"/>
              </a:spcAft>
              <a:buNone/>
            </a:pPr>
            <a:endParaRPr lang="en-US" sz="1200" dirty="0"/>
          </a:p>
          <a:p>
            <a:pPr marL="0" lvl="0" indent="0" algn="just" rtl="0">
              <a:spcBef>
                <a:spcPts val="0"/>
              </a:spcBef>
              <a:spcAft>
                <a:spcPts val="0"/>
              </a:spcAft>
              <a:buNone/>
            </a:pPr>
            <a:endParaRPr lang="lt-LT" sz="1200" dirty="0"/>
          </a:p>
          <a:p>
            <a:pPr marL="0" lvl="0" indent="0" algn="just" rtl="0">
              <a:spcBef>
                <a:spcPts val="0"/>
              </a:spcBef>
              <a:spcAft>
                <a:spcPts val="0"/>
              </a:spcAft>
              <a:buNone/>
            </a:pPr>
            <a:endParaRPr lang="lt-LT" sz="1200" dirty="0"/>
          </a:p>
        </p:txBody>
      </p:sp>
    </p:spTree>
    <p:extLst>
      <p:ext uri="{BB962C8B-B14F-4D97-AF65-F5344CB8AC3E}">
        <p14:creationId xmlns:p14="http://schemas.microsoft.com/office/powerpoint/2010/main" val="2364409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aizdo rezultatas pagal užklausą „alan kay“">
            <a:extLst>
              <a:ext uri="{FF2B5EF4-FFF2-40B4-BE49-F238E27FC236}">
                <a16:creationId xmlns:a16="http://schemas.microsoft.com/office/drawing/2014/main" id="{E8A3A2F5-FE12-4F43-91C4-EC516B85D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7782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4B1B9D05-3BCA-4983-9BF9-051EC55D527B}"/>
              </a:ext>
            </a:extLst>
          </p:cNvPr>
          <p:cNvSpPr>
            <a:spLocks noChangeArrowheads="1"/>
          </p:cNvSpPr>
          <p:nvPr/>
        </p:nvSpPr>
        <p:spPr bwMode="auto">
          <a:xfrm>
            <a:off x="3773091" y="2653903"/>
            <a:ext cx="49856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lt-LT" sz="2700" dirty="0"/>
              <a:t>The best way to predict the future</a:t>
            </a:r>
            <a:endParaRPr lang="lt-LT" altLang="lt-LT" sz="2700" dirty="0"/>
          </a:p>
          <a:p>
            <a:pPr eaLnBrk="1" hangingPunct="1">
              <a:lnSpc>
                <a:spcPct val="100000"/>
              </a:lnSpc>
              <a:spcBef>
                <a:spcPct val="0"/>
              </a:spcBef>
              <a:buFontTx/>
              <a:buNone/>
            </a:pPr>
            <a:r>
              <a:rPr lang="en-US" altLang="lt-LT" sz="2700" dirty="0"/>
              <a:t>is to invent it. (Alan Kay)</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7"/>
          <p:cNvSpPr txBox="1">
            <a:spLocks noGrp="1"/>
          </p:cNvSpPr>
          <p:nvPr>
            <p:ph type="title"/>
          </p:nvPr>
        </p:nvSpPr>
        <p:spPr>
          <a:xfrm>
            <a:off x="800359" y="350507"/>
            <a:ext cx="311198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Siūloma alternatyva Nr. 1</a:t>
            </a:r>
            <a:endParaRPr dirty="0"/>
          </a:p>
        </p:txBody>
      </p:sp>
      <p:sp>
        <p:nvSpPr>
          <p:cNvPr id="552" name="Google Shape;552;p37"/>
          <p:cNvSpPr txBox="1">
            <a:spLocks noGrp="1"/>
          </p:cNvSpPr>
          <p:nvPr>
            <p:ph type="subTitle" idx="1"/>
          </p:nvPr>
        </p:nvSpPr>
        <p:spPr>
          <a:xfrm>
            <a:off x="226211" y="1025506"/>
            <a:ext cx="4124849" cy="3089298"/>
          </a:xfrm>
          <a:prstGeom prst="rect">
            <a:avLst/>
          </a:prstGeom>
        </p:spPr>
        <p:txBody>
          <a:bodyPr spcFirstLastPara="1" wrap="square" lIns="91425" tIns="91425" rIns="91425" bIns="0" anchor="b" anchorCtr="0">
            <a:noAutofit/>
          </a:bodyPr>
          <a:lstStyle/>
          <a:p>
            <a:pPr marL="0" lvl="0" indent="0" rtl="0">
              <a:spcBef>
                <a:spcPts val="0"/>
              </a:spcBef>
              <a:spcAft>
                <a:spcPts val="0"/>
              </a:spcAft>
            </a:pPr>
            <a:r>
              <a:rPr lang="lt-LT" sz="1200" b="1" dirty="0">
                <a:effectLst/>
                <a:latin typeface="Open Sans" panose="020B0606030504020204" pitchFamily="34" charset="0"/>
                <a:ea typeface="Open Sans" panose="020B0606030504020204" pitchFamily="34" charset="0"/>
                <a:cs typeface="Open Sans" panose="020B0606030504020204" pitchFamily="34" charset="0"/>
              </a:rPr>
              <a:t>Prisitaikymą prie klimato kaitos institucijos vykdo individuliai (esama situacija)</a:t>
            </a:r>
          </a:p>
          <a:p>
            <a:pPr marL="0" indent="0" algn="l"/>
            <a:endParaRPr lang="lt-LT" sz="120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Institucinė sąranga – neįteisinta;</a:t>
            </a: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Duomenys apie klimato pokyčius ir rizikų vertinimas - vykdomas decentralizuotai (pavienės studijos);</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Duomenys apie klimato</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kaitos žalą</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renka</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atskiros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institucijos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neįpareigotos dalintis duomenimis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Konsultavimas dėl prisitaikymo priemonių ir jų  vertinimas – vykdo atskiros institucijos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savo</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nuožiūra;</a:t>
            </a: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Prisitaikymo priemonių įgyvendinimas ir pažangos vertinimas – vykdo atskiros institucijos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savo</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nuožiūra;</a:t>
            </a: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Teisės aktų projektų vertinimas – nevykdomas;</a:t>
            </a: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Investicijų poreikis – nėra.</a:t>
            </a:r>
            <a:endParaRPr lang="lt-LT"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53" name="Google Shape;553;p37"/>
          <p:cNvSpPr txBox="1">
            <a:spLocks noGrp="1"/>
          </p:cNvSpPr>
          <p:nvPr>
            <p:ph type="subTitle" idx="2"/>
          </p:nvPr>
        </p:nvSpPr>
        <p:spPr>
          <a:xfrm>
            <a:off x="4841692" y="548625"/>
            <a:ext cx="3745952" cy="1014841"/>
          </a:xfrm>
          <a:prstGeom prst="rect">
            <a:avLst/>
          </a:prstGeom>
        </p:spPr>
        <p:txBody>
          <a:bodyPr spcFirstLastPara="1" wrap="square" lIns="91425" tIns="91425" rIns="91425" bIns="0" anchor="b" anchorCtr="0">
            <a:noAutofit/>
          </a:bodyPr>
          <a:lstStyle/>
          <a:p>
            <a:pPr marL="171450" indent="-171450" algn="just">
              <a:buFont typeface="Arial" panose="020B0604020202020204" pitchFamily="34" charset="0"/>
              <a:buChar char="•"/>
            </a:pPr>
            <a:r>
              <a:rPr lang="lt-LT" sz="1200" dirty="0">
                <a:latin typeface="Open Sans" panose="020B0606030504020204" pitchFamily="34" charset="0"/>
                <a:ea typeface="Open Sans" panose="020B0606030504020204" pitchFamily="34" charset="0"/>
                <a:cs typeface="Open Sans" panose="020B0606030504020204" pitchFamily="34" charset="0"/>
              </a:rPr>
              <a:t>i</a:t>
            </a:r>
            <a:r>
              <a:rPr lang="lt-LT" sz="1200" dirty="0">
                <a:effectLst/>
                <a:latin typeface="Open Sans" panose="020B0606030504020204" pitchFamily="34" charset="0"/>
                <a:ea typeface="Open Sans" panose="020B0606030504020204" pitchFamily="34" charset="0"/>
                <a:cs typeface="Open Sans" panose="020B0606030504020204" pitchFamily="34" charset="0"/>
              </a:rPr>
              <a:t>nstitucijos priverstos „iš apačios į viršų“ rodyti iniciatyvą ir ieškoti sprendimo būdų (prisitaikymo priemonių)</a:t>
            </a:r>
          </a:p>
          <a:p>
            <a:pPr marL="171450" lvl="0" indent="-171450" algn="just" rtl="0">
              <a:spcBef>
                <a:spcPts val="0"/>
              </a:spcBef>
              <a:spcAft>
                <a:spcPts val="0"/>
              </a:spcAft>
              <a:buFont typeface="Arial" panose="020B0604020202020204" pitchFamily="34" charset="0"/>
              <a:buChar char="•"/>
            </a:pPr>
            <a:endParaRPr lang="lt-LT" sz="1200" dirty="0"/>
          </a:p>
        </p:txBody>
      </p:sp>
      <p:sp>
        <p:nvSpPr>
          <p:cNvPr id="555" name="Google Shape;555;p37"/>
          <p:cNvSpPr txBox="1">
            <a:spLocks noGrp="1"/>
          </p:cNvSpPr>
          <p:nvPr>
            <p:ph type="subTitle" idx="4"/>
          </p:nvPr>
        </p:nvSpPr>
        <p:spPr>
          <a:xfrm>
            <a:off x="4792941" y="2099732"/>
            <a:ext cx="4043362" cy="2789334"/>
          </a:xfrm>
          <a:prstGeom prst="rect">
            <a:avLst/>
          </a:prstGeom>
        </p:spPr>
        <p:txBody>
          <a:bodyPr spcFirstLastPara="1" wrap="square" lIns="91425" tIns="91425" rIns="91425" bIns="0" anchor="b" anchorCtr="0">
            <a:noAutofit/>
          </a:bodyPr>
          <a:lstStyle/>
          <a:p>
            <a:pPr marL="171450" indent="-171450" algn="just">
              <a:buFont typeface="Arial" panose="020B0604020202020204" pitchFamily="34" charset="0"/>
              <a:buChar char="•"/>
            </a:pPr>
            <a:r>
              <a:rPr lang="lt-LT" sz="1200" dirty="0">
                <a:latin typeface="Open Sans" panose="020B0606030504020204" pitchFamily="34" charset="0"/>
                <a:ea typeface="Open Sans" panose="020B0606030504020204" pitchFamily="34" charset="0"/>
                <a:cs typeface="Open Sans" panose="020B0606030504020204" pitchFamily="34" charset="0"/>
              </a:rPr>
              <a:t>n</a:t>
            </a:r>
            <a:r>
              <a:rPr lang="lt-LT" sz="1200" dirty="0">
                <a:effectLst/>
                <a:latin typeface="Open Sans" panose="020B0606030504020204" pitchFamily="34" charset="0"/>
                <a:ea typeface="Open Sans" panose="020B0606030504020204" pitchFamily="34" charset="0"/>
                <a:cs typeface="Open Sans" panose="020B0606030504020204" pitchFamily="34" charset="0"/>
              </a:rPr>
              <a:t>eapibrėžta atskirų institucijų atsakomybė ir vaidmuo prisitaikymo politikoje sudaro prielaidą dubliuoti veiksmus (pvz., kelioms institucijoms užsakyti analogiškus tyrimus), neefektyviai naudoti valstybės ir savo lėšas</a:t>
            </a:r>
            <a:r>
              <a:rPr lang="lt-LT" sz="1200" dirty="0">
                <a:effectLst/>
                <a:latin typeface="Calibri" panose="020F0502020204030204" pitchFamily="34" charset="0"/>
                <a:ea typeface="Calibri" panose="020F0502020204030204" pitchFamily="34" charset="0"/>
                <a:cs typeface="Times New Roman" panose="02020603050405020304" pitchFamily="18" charset="0"/>
              </a:rPr>
              <a:t>;</a:t>
            </a:r>
            <a:endParaRPr lang="lt-LT" sz="1200"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171450" indent="-171450" algn="just">
              <a:buFont typeface="Arial" panose="020B0604020202020204" pitchFamily="34" charset="0"/>
              <a:buChar char="•"/>
            </a:pPr>
            <a:r>
              <a:rPr lang="lt-LT" sz="1200" dirty="0">
                <a:latin typeface="Open Sans" panose="020B0606030504020204" pitchFamily="34" charset="0"/>
                <a:ea typeface="Open Sans" panose="020B0606030504020204" pitchFamily="34" charset="0"/>
                <a:cs typeface="Open Sans" panose="020B0606030504020204" pitchFamily="34" charset="0"/>
              </a:rPr>
              <a:t>nėra efektyviai veikiančios prisitaikymo prie klimato kaitos valdymo sistemos;</a:t>
            </a:r>
          </a:p>
          <a:p>
            <a:pPr marL="171450" indent="-171450" algn="just">
              <a:buFont typeface="Arial" panose="020B0604020202020204" pitchFamily="34" charset="0"/>
              <a:buChar char="•"/>
            </a:pPr>
            <a:r>
              <a:rPr lang="lt-LT" sz="1200" dirty="0">
                <a:effectLst/>
                <a:latin typeface="Open Sans" panose="020B0606030504020204" pitchFamily="34" charset="0"/>
                <a:ea typeface="Open Sans" panose="020B0606030504020204" pitchFamily="34" charset="0"/>
                <a:cs typeface="Open Sans" panose="020B0606030504020204" pitchFamily="34" charset="0"/>
              </a:rPr>
              <a:t>trūksta mokslinių tyrimų apie prisitaikymą prie klimato kaitos;</a:t>
            </a:r>
          </a:p>
          <a:p>
            <a:pPr marL="171450" indent="-171450" algn="just">
              <a:buFont typeface="Arial" panose="020B0604020202020204" pitchFamily="34" charset="0"/>
              <a:buChar char="•"/>
            </a:pPr>
            <a:r>
              <a:rPr lang="lt-LT" sz="1200" dirty="0">
                <a:effectLst/>
                <a:latin typeface="Open Sans" panose="020B0606030504020204" pitchFamily="34" charset="0"/>
                <a:ea typeface="Open Sans" panose="020B0606030504020204" pitchFamily="34" charset="0"/>
                <a:cs typeface="Open Sans" panose="020B0606030504020204" pitchFamily="34" charset="0"/>
              </a:rPr>
              <a:t>trūksta vieningų metodikų, skirtų klimato kaitos poveikiui ir žalai vertinti;</a:t>
            </a:r>
          </a:p>
          <a:p>
            <a:pPr marL="171450" indent="-171450" algn="just">
              <a:buFont typeface="Arial" panose="020B0604020202020204" pitchFamily="34" charset="0"/>
              <a:buChar char="•"/>
            </a:pPr>
            <a:r>
              <a:rPr lang="lt-LT" sz="1200" dirty="0">
                <a:effectLst/>
                <a:latin typeface="Open Sans" panose="020B0606030504020204" pitchFamily="34" charset="0"/>
                <a:ea typeface="Open Sans" panose="020B0606030504020204" pitchFamily="34" charset="0"/>
                <a:cs typeface="Open Sans" panose="020B0606030504020204" pitchFamily="34" charset="0"/>
              </a:rPr>
              <a:t>nėra patiriamų nuostolių ir žalos, atsirandančių dėl klimato kaitos, </a:t>
            </a:r>
            <a:r>
              <a:rPr lang="lt-LT" sz="1200" dirty="0">
                <a:latin typeface="Open Sans" panose="020B0606030504020204" pitchFamily="34" charset="0"/>
                <a:ea typeface="Open Sans" panose="020B0606030504020204" pitchFamily="34" charset="0"/>
                <a:cs typeface="Open Sans" panose="020B0606030504020204" pitchFamily="34" charset="0"/>
              </a:rPr>
              <a:t>vieningos</a:t>
            </a:r>
            <a:r>
              <a:rPr lang="lt-LT" sz="1200" dirty="0">
                <a:effectLst/>
                <a:latin typeface="Open Sans" panose="020B0606030504020204" pitchFamily="34" charset="0"/>
                <a:ea typeface="Open Sans" panose="020B0606030504020204" pitchFamily="34" charset="0"/>
                <a:cs typeface="Open Sans" panose="020B0606030504020204" pitchFamily="34" charset="0"/>
              </a:rPr>
              <a:t> apskaitos sistemos;</a:t>
            </a:r>
          </a:p>
          <a:p>
            <a:pPr marL="171450" lvl="0" indent="-171450" algn="just" rtl="0">
              <a:spcBef>
                <a:spcPts val="0"/>
              </a:spcBef>
              <a:spcAft>
                <a:spcPts val="0"/>
              </a:spcAft>
              <a:buFont typeface="Arial" panose="020B0604020202020204" pitchFamily="34" charset="0"/>
              <a:buChar char="•"/>
            </a:pPr>
            <a:r>
              <a:rPr lang="lt-LT" sz="1200" dirty="0">
                <a:latin typeface="Open Sans" panose="020B0606030504020204" pitchFamily="34" charset="0"/>
                <a:ea typeface="Open Sans" panose="020B0606030504020204" pitchFamily="34" charset="0"/>
                <a:cs typeface="Open Sans" panose="020B0606030504020204" pitchFamily="34" charset="0"/>
              </a:rPr>
              <a:t>nėra rizikų, susijusių su prisitaikymu prie klimato kaitos, vieningo vertinimo.</a:t>
            </a:r>
            <a:endParaRPr lang="lt-LT"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57" name="Google Shape;557;p37"/>
          <p:cNvSpPr txBox="1">
            <a:spLocks noGrp="1"/>
          </p:cNvSpPr>
          <p:nvPr>
            <p:ph type="title" idx="6"/>
          </p:nvPr>
        </p:nvSpPr>
        <p:spPr>
          <a:xfrm>
            <a:off x="4841692" y="430607"/>
            <a:ext cx="1376725" cy="4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Privalumai</a:t>
            </a:r>
          </a:p>
        </p:txBody>
      </p:sp>
      <p:sp>
        <p:nvSpPr>
          <p:cNvPr id="559" name="Google Shape;559;p37"/>
          <p:cNvSpPr txBox="1">
            <a:spLocks noGrp="1"/>
          </p:cNvSpPr>
          <p:nvPr>
            <p:ph type="title" idx="8"/>
          </p:nvPr>
        </p:nvSpPr>
        <p:spPr>
          <a:xfrm>
            <a:off x="4633895" y="1722325"/>
            <a:ext cx="1584522" cy="5467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Trūkumai</a:t>
            </a:r>
          </a:p>
        </p:txBody>
      </p:sp>
      <p:grpSp>
        <p:nvGrpSpPr>
          <p:cNvPr id="564" name="Google Shape;564;p37"/>
          <p:cNvGrpSpPr/>
          <p:nvPr/>
        </p:nvGrpSpPr>
        <p:grpSpPr>
          <a:xfrm flipH="1">
            <a:off x="6368400" y="1644849"/>
            <a:ext cx="446222" cy="77476"/>
            <a:chOff x="6146875" y="1767300"/>
            <a:chExt cx="331025" cy="57475"/>
          </a:xfrm>
        </p:grpSpPr>
        <p:sp>
          <p:nvSpPr>
            <p:cNvPr id="565" name="Google Shape;565;p37"/>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1025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7"/>
          <p:cNvSpPr txBox="1">
            <a:spLocks noGrp="1"/>
          </p:cNvSpPr>
          <p:nvPr>
            <p:ph type="title"/>
          </p:nvPr>
        </p:nvSpPr>
        <p:spPr>
          <a:xfrm>
            <a:off x="746788" y="210160"/>
            <a:ext cx="311198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Siūloma alternatyva Nr. 2</a:t>
            </a:r>
            <a:endParaRPr dirty="0"/>
          </a:p>
        </p:txBody>
      </p:sp>
      <p:sp>
        <p:nvSpPr>
          <p:cNvPr id="552" name="Google Shape;552;p37"/>
          <p:cNvSpPr txBox="1">
            <a:spLocks noGrp="1"/>
          </p:cNvSpPr>
          <p:nvPr>
            <p:ph type="subTitle" idx="1"/>
          </p:nvPr>
        </p:nvSpPr>
        <p:spPr>
          <a:xfrm>
            <a:off x="276141" y="904470"/>
            <a:ext cx="4114324" cy="3664257"/>
          </a:xfrm>
          <a:prstGeom prst="rect">
            <a:avLst/>
          </a:prstGeom>
        </p:spPr>
        <p:txBody>
          <a:bodyPr spcFirstLastPara="1" wrap="square" lIns="91425" tIns="91425" rIns="91425" bIns="0" anchor="b" anchorCtr="0">
            <a:noAutofit/>
          </a:bodyPr>
          <a:lstStyle/>
          <a:p>
            <a:pPr marL="0" lvl="0" indent="0" rtl="0">
              <a:spcBef>
                <a:spcPts val="0"/>
              </a:spcBef>
              <a:spcAft>
                <a:spcPts val="0"/>
              </a:spcAft>
            </a:pPr>
            <a:r>
              <a:rPr lang="lt-LT" sz="1200" b="1" dirty="0">
                <a:effectLst/>
                <a:latin typeface="Open Sans" panose="020B0606030504020204" pitchFamily="34" charset="0"/>
                <a:ea typeface="Open Sans" panose="020B0606030504020204" pitchFamily="34" charset="0"/>
                <a:cs typeface="Open Sans" panose="020B0606030504020204" pitchFamily="34" charset="0"/>
              </a:rPr>
              <a:t>Sukuriamas metodinis Žinių apie klimato kaitą centras. Prisitaikymas prie klimato kaitos decentralizuotas (institucijos vykdo individuliai)</a:t>
            </a:r>
            <a:endParaRPr lang="en-US" sz="1200" b="1" dirty="0">
              <a:effectLst/>
              <a:latin typeface="Open Sans" panose="020B0606030504020204" pitchFamily="34" charset="0"/>
              <a:ea typeface="Open Sans" panose="020B0606030504020204" pitchFamily="34" charset="0"/>
              <a:cs typeface="Open Sans" panose="020B0606030504020204" pitchFamily="34" charset="0"/>
            </a:endParaRPr>
          </a:p>
          <a:p>
            <a:pPr marL="0" lvl="0" indent="0" rtl="0">
              <a:spcBef>
                <a:spcPts val="0"/>
              </a:spcBef>
              <a:spcAft>
                <a:spcPts val="0"/>
              </a:spcAft>
            </a:pPr>
            <a:endParaRPr lang="lt-LT" sz="1200" b="1"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Institucinė sąranga – įteisinta;</a:t>
            </a: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Duomenys apie klimato pokyčius ir rizikų vertinimas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vykdomas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decentralizuotai</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apibendrina</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Žinių apie klimato kaitą centras</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Duomenys apie klimato kaitos žalą</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renka atskiros institucijos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duomenys perduodami </a:t>
            </a: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Žinių apie klimato kaitą centrui</a:t>
            </a:r>
            <a:r>
              <a:rPr lang="en-US"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t>
            </a:r>
            <a:endPar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Konsultavimas dėl prisitaikymo priemonių ir jų  vertinimas – vykdo</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atskiros institucijos, konsultuojantis su Žinių apie klimato kaitą centru</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Prisitaikymo priemonių įgyvendinimas ir pažangos vertinimas – vykdo</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atskiros institucijos, konsultuojantis su Žinių apie klimato kaitą centru</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Teisės aktų projektų vertinimas – nevykdomas;</a:t>
            </a: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Investicijų poreikis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Žinių apie klimato kaitą centro palaikymui</a:t>
            </a:r>
            <a:r>
              <a:rPr lang="en-US"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a:t>
            </a: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90 000 Eur/metus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t>
            </a:r>
            <a:endParaRPr lang="lt-LT"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53" name="Google Shape;553;p37"/>
          <p:cNvSpPr txBox="1">
            <a:spLocks noGrp="1"/>
          </p:cNvSpPr>
          <p:nvPr>
            <p:ph type="subTitle" idx="2"/>
          </p:nvPr>
        </p:nvSpPr>
        <p:spPr>
          <a:xfrm>
            <a:off x="4845688" y="926066"/>
            <a:ext cx="4022171" cy="1941312"/>
          </a:xfrm>
          <a:prstGeom prst="rect">
            <a:avLst/>
          </a:prstGeom>
        </p:spPr>
        <p:txBody>
          <a:bodyPr spcFirstLastPara="1" wrap="square" lIns="91425" tIns="91425" rIns="91425" bIns="0" anchor="b" anchorCtr="0">
            <a:noAutofit/>
          </a:bodyPr>
          <a:lstStyle/>
          <a:p>
            <a:pPr marL="171450" lvl="0" indent="-171450" algn="just" rtl="0">
              <a:spcBef>
                <a:spcPts val="0"/>
              </a:spcBef>
              <a:spcAft>
                <a:spcPts val="0"/>
              </a:spcAft>
              <a:buFont typeface="Arial" panose="020B0604020202020204" pitchFamily="34" charset="0"/>
              <a:buChar char="•"/>
            </a:pPr>
            <a:r>
              <a:rPr lang="lt-LT" sz="1200" dirty="0"/>
              <a:t>paskirta atsakinga institucija už informacijos ir žinių kaupimą ir teikimą;</a:t>
            </a:r>
          </a:p>
          <a:p>
            <a:pPr marL="171450" indent="-171450" algn="just">
              <a:buFont typeface="Arial" panose="020B0604020202020204" pitchFamily="34" charset="0"/>
              <a:buChar char="•"/>
            </a:pPr>
            <a:r>
              <a:rPr lang="lt-LT" sz="1200" dirty="0">
                <a:effectLst/>
                <a:latin typeface="Open Sans" panose="020B0606030504020204" pitchFamily="34" charset="0"/>
                <a:ea typeface="Open Sans" panose="020B0606030504020204" pitchFamily="34" charset="0"/>
                <a:cs typeface="Open Sans" panose="020B0606030504020204" pitchFamily="34" charset="0"/>
              </a:rPr>
              <a:t>turima su klimato kaita ir jos poveikiu susijusi informacija yra centralizuota, patogiai prieinama vartotojams;</a:t>
            </a:r>
            <a:endParaRPr lang="lt-LT" sz="1200" dirty="0"/>
          </a:p>
          <a:p>
            <a:pPr marL="171450" lvl="0" indent="-171450" algn="just" rtl="0">
              <a:spcBef>
                <a:spcPts val="0"/>
              </a:spcBef>
              <a:spcAft>
                <a:spcPts val="0"/>
              </a:spcAft>
              <a:buFont typeface="Arial" panose="020B0604020202020204" pitchFamily="34" charset="0"/>
              <a:buChar char="•"/>
            </a:pPr>
            <a:r>
              <a:rPr lang="lt-LT" sz="1200" dirty="0"/>
              <a:t>didinamas visuomenės ir verslo sąmoningumas apie klimato kaitą ir jos poveikį;</a:t>
            </a:r>
          </a:p>
          <a:p>
            <a:pPr marL="171450" lvl="0" indent="-171450" algn="just" rtl="0">
              <a:spcBef>
                <a:spcPts val="0"/>
              </a:spcBef>
              <a:spcAft>
                <a:spcPts val="0"/>
              </a:spcAft>
              <a:buFont typeface="Arial" panose="020B0604020202020204" pitchFamily="34" charset="0"/>
              <a:buChar char="•"/>
            </a:pPr>
            <a:r>
              <a:rPr lang="lt-LT" sz="1200" dirty="0"/>
              <a:t>vienoje vietoje surenkama daugiau su klimato kaita ir ekonominiais nuostoliais susijusių duomenų;</a:t>
            </a:r>
          </a:p>
          <a:p>
            <a:pPr marL="171450" lvl="0" indent="-171450" algn="just" rtl="0">
              <a:spcBef>
                <a:spcPts val="0"/>
              </a:spcBef>
              <a:spcAft>
                <a:spcPts val="0"/>
              </a:spcAft>
              <a:buFont typeface="Arial" panose="020B0604020202020204" pitchFamily="34" charset="0"/>
              <a:buChar char="•"/>
            </a:pPr>
            <a:r>
              <a:rPr lang="lt-LT" sz="1200" dirty="0"/>
              <a:t>vykdomas vieningas žalos ir poveikio vertinimas;</a:t>
            </a:r>
          </a:p>
          <a:p>
            <a:pPr marL="171450" lvl="0" indent="-171450" algn="just" rtl="0">
              <a:spcBef>
                <a:spcPts val="0"/>
              </a:spcBef>
              <a:spcAft>
                <a:spcPts val="0"/>
              </a:spcAft>
              <a:buFont typeface="Arial" panose="020B0604020202020204" pitchFamily="34" charset="0"/>
              <a:buChar char="•"/>
            </a:pPr>
            <a:r>
              <a:rPr lang="lt-LT" sz="1200" dirty="0"/>
              <a:t>naudojami patikimi su klimato kaita susiję duomenų šaltiniai.</a:t>
            </a:r>
          </a:p>
        </p:txBody>
      </p:sp>
      <p:sp>
        <p:nvSpPr>
          <p:cNvPr id="555" name="Google Shape;555;p37"/>
          <p:cNvSpPr txBox="1">
            <a:spLocks noGrp="1"/>
          </p:cNvSpPr>
          <p:nvPr>
            <p:ph type="subTitle" idx="4"/>
          </p:nvPr>
        </p:nvSpPr>
        <p:spPr>
          <a:xfrm>
            <a:off x="4845688" y="3636166"/>
            <a:ext cx="3920085" cy="1289649"/>
          </a:xfrm>
          <a:prstGeom prst="rect">
            <a:avLst/>
          </a:prstGeom>
        </p:spPr>
        <p:txBody>
          <a:bodyPr spcFirstLastPara="1" wrap="square" lIns="91425" tIns="91425" rIns="91425" bIns="0" anchor="b" anchorCtr="0">
            <a:noAutofit/>
          </a:bodyPr>
          <a:lstStyle/>
          <a:p>
            <a:pPr marL="171450" indent="-171450" algn="just">
              <a:buFont typeface="Arial" panose="020B0604020202020204" pitchFamily="34" charset="0"/>
              <a:buChar char="•"/>
            </a:pPr>
            <a:r>
              <a:rPr lang="lt-LT" sz="1200" dirty="0">
                <a:effectLst/>
                <a:latin typeface="Open Sans" panose="020B0606030504020204" pitchFamily="34" charset="0"/>
                <a:ea typeface="Open Sans" panose="020B0606030504020204" pitchFamily="34" charset="0"/>
                <a:cs typeface="Open Sans" panose="020B0606030504020204" pitchFamily="34" charset="0"/>
              </a:rPr>
              <a:t>prisitaikymo prie klimato kaitos priemonių įgyvendinimą ir jų įgyvendinimo kontrolę vykdo ta pati institucija;</a:t>
            </a:r>
            <a:endParaRPr lang="lt-LT"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lgn="just" rtl="0">
              <a:spcBef>
                <a:spcPts val="0"/>
              </a:spcBef>
              <a:spcAft>
                <a:spcPts val="0"/>
              </a:spcAft>
              <a:buFont typeface="Arial" panose="020B0604020202020204" pitchFamily="34" charset="0"/>
              <a:buChar char="•"/>
            </a:pPr>
            <a:r>
              <a:rPr lang="lt-LT" sz="1200" dirty="0"/>
              <a:t>nevykdomas prisitaikymo prie klimato kaitos pažangos vertinimas;</a:t>
            </a:r>
          </a:p>
          <a:p>
            <a:pPr marL="171450" indent="-171450" algn="just">
              <a:buFont typeface="Arial" panose="020B0604020202020204" pitchFamily="34" charset="0"/>
              <a:buChar char="•"/>
            </a:pPr>
            <a:r>
              <a:rPr lang="lt-LT" sz="1200" dirty="0">
                <a:latin typeface="Open Sans" panose="020B0606030504020204" pitchFamily="34" charset="0"/>
                <a:ea typeface="Open Sans" panose="020B0606030504020204" pitchFamily="34" charset="0"/>
                <a:cs typeface="Open Sans" panose="020B0606030504020204" pitchFamily="34" charset="0"/>
              </a:rPr>
              <a:t>nėra vienos atsakingos sprendimus priimančios institucijos.</a:t>
            </a:r>
          </a:p>
        </p:txBody>
      </p:sp>
      <p:sp>
        <p:nvSpPr>
          <p:cNvPr id="557" name="Google Shape;557;p37"/>
          <p:cNvSpPr txBox="1">
            <a:spLocks noGrp="1"/>
          </p:cNvSpPr>
          <p:nvPr>
            <p:ph type="title" idx="6"/>
          </p:nvPr>
        </p:nvSpPr>
        <p:spPr>
          <a:xfrm>
            <a:off x="4505002" y="225022"/>
            <a:ext cx="1907087" cy="385993"/>
          </a:xfrm>
          <a:prstGeom prst="rect">
            <a:avLst/>
          </a:prstGeom>
        </p:spPr>
        <p:txBody>
          <a:bodyPr spcFirstLastPara="1" wrap="square" lIns="91425" tIns="91425" rIns="91425" bIns="91425" anchor="t" anchorCtr="0">
            <a:noAutofit/>
          </a:bodyPr>
          <a:lstStyle/>
          <a:p>
            <a:pPr lvl="0" indent="169863" algn="ctr" rtl="0">
              <a:spcBef>
                <a:spcPts val="0"/>
              </a:spcBef>
              <a:spcAft>
                <a:spcPts val="0"/>
              </a:spcAft>
              <a:buNone/>
            </a:pPr>
            <a:r>
              <a:rPr lang="lt-LT" dirty="0"/>
              <a:t>Privalumai</a:t>
            </a:r>
          </a:p>
        </p:txBody>
      </p:sp>
      <p:sp>
        <p:nvSpPr>
          <p:cNvPr id="559" name="Google Shape;559;p37"/>
          <p:cNvSpPr txBox="1">
            <a:spLocks noGrp="1"/>
          </p:cNvSpPr>
          <p:nvPr>
            <p:ph type="title" idx="8"/>
          </p:nvPr>
        </p:nvSpPr>
        <p:spPr>
          <a:xfrm>
            <a:off x="4572000" y="3189318"/>
            <a:ext cx="1761067" cy="4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Trūkumai</a:t>
            </a:r>
          </a:p>
        </p:txBody>
      </p:sp>
      <p:grpSp>
        <p:nvGrpSpPr>
          <p:cNvPr id="564" name="Google Shape;564;p37"/>
          <p:cNvGrpSpPr/>
          <p:nvPr/>
        </p:nvGrpSpPr>
        <p:grpSpPr>
          <a:xfrm flipH="1">
            <a:off x="6493290" y="3048507"/>
            <a:ext cx="446222" cy="77476"/>
            <a:chOff x="6146875" y="1767300"/>
            <a:chExt cx="331025" cy="57475"/>
          </a:xfrm>
        </p:grpSpPr>
        <p:sp>
          <p:nvSpPr>
            <p:cNvPr id="565" name="Google Shape;565;p37"/>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89399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7"/>
          <p:cNvSpPr txBox="1">
            <a:spLocks noGrp="1"/>
          </p:cNvSpPr>
          <p:nvPr>
            <p:ph type="title"/>
          </p:nvPr>
        </p:nvSpPr>
        <p:spPr>
          <a:xfrm>
            <a:off x="209799" y="143365"/>
            <a:ext cx="448637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Siūloma alternatyva Nr. 3</a:t>
            </a:r>
            <a:endParaRPr dirty="0"/>
          </a:p>
        </p:txBody>
      </p:sp>
      <p:sp>
        <p:nvSpPr>
          <p:cNvPr id="552" name="Google Shape;552;p37"/>
          <p:cNvSpPr txBox="1">
            <a:spLocks noGrp="1"/>
          </p:cNvSpPr>
          <p:nvPr>
            <p:ph type="subTitle" idx="1"/>
          </p:nvPr>
        </p:nvSpPr>
        <p:spPr>
          <a:xfrm>
            <a:off x="285591" y="773211"/>
            <a:ext cx="4346921" cy="3687852"/>
          </a:xfrm>
          <a:prstGeom prst="rect">
            <a:avLst/>
          </a:prstGeom>
        </p:spPr>
        <p:txBody>
          <a:bodyPr spcFirstLastPara="1" wrap="square" lIns="91425" tIns="91425" rIns="91425" bIns="0" anchor="b" anchorCtr="0">
            <a:noAutofit/>
          </a:bodyPr>
          <a:lstStyle/>
          <a:p>
            <a:pPr marL="0" lvl="0" indent="0" rtl="0">
              <a:spcBef>
                <a:spcPts val="0"/>
              </a:spcBef>
              <a:spcAft>
                <a:spcPts val="0"/>
              </a:spcAft>
            </a:pPr>
            <a:r>
              <a:rPr lang="lt-LT" sz="1200" b="1" dirty="0"/>
              <a:t>Sukuriamas prisitaikymo prie klimato kaitos kompetencijų ir valdymo centras (centralizuotas modelis)</a:t>
            </a:r>
            <a:endParaRPr lang="en-US" sz="1200" b="1" dirty="0"/>
          </a:p>
          <a:p>
            <a:pPr marL="0" lvl="0" indent="0" rtl="0">
              <a:spcBef>
                <a:spcPts val="0"/>
              </a:spcBef>
              <a:spcAft>
                <a:spcPts val="0"/>
              </a:spcAft>
            </a:pPr>
            <a:endParaRPr lang="en-US" sz="1200" b="1" dirty="0"/>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Institucinė sąranga – įteisinta, vykdoma centralizuotai;</a:t>
            </a: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Duomenys apie klimato pokyčius ir rizikų vertinimas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vykdomas centralizuotai;</a:t>
            </a: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Duomenys apie klimato kaitos žalą</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renka atskiros institucijos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duomenys perduodami </a:t>
            </a: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Kompetencijų centrui</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Konsultavimas dėl prisitaikymo priemonių ir jų  vertinimas – priemones parenka Kompetencijų centras, bendradarbiaudamas su kitomis institucijomis;</a:t>
            </a: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Prisitaikymo priemonių įgyvendinimas ir pažangos vertinimas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vykdo Kompetencijų centras;</a:t>
            </a: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Teisės aktų projektų vertinimas – vykdo paskirta atsakinga institucija;</a:t>
            </a:r>
          </a:p>
          <a:p>
            <a:pPr marL="285750" indent="-285750" algn="just">
              <a:buFont typeface="Arial" panose="020B0604020202020204" pitchFamily="34" charset="0"/>
              <a:buChar cha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Investicijų poreikis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Kompetencijų centro sukūrimui ir palaikymui</a:t>
            </a:r>
            <a:r>
              <a:rPr lang="en-US"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a:t>
            </a: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240 000 Eur/metus.</a:t>
            </a:r>
            <a:endParaRPr lang="lt-LT" sz="1200" b="1" dirty="0"/>
          </a:p>
        </p:txBody>
      </p:sp>
      <p:sp>
        <p:nvSpPr>
          <p:cNvPr id="553" name="Google Shape;553;p37"/>
          <p:cNvSpPr txBox="1">
            <a:spLocks noGrp="1"/>
          </p:cNvSpPr>
          <p:nvPr>
            <p:ph type="subTitle" idx="2"/>
          </p:nvPr>
        </p:nvSpPr>
        <p:spPr>
          <a:xfrm>
            <a:off x="4961966" y="836729"/>
            <a:ext cx="3972236" cy="2222366"/>
          </a:xfrm>
          <a:prstGeom prst="rect">
            <a:avLst/>
          </a:prstGeom>
        </p:spPr>
        <p:txBody>
          <a:bodyPr spcFirstLastPara="1" wrap="square" lIns="91425" tIns="91425" rIns="91425" bIns="0" anchor="b" anchorCtr="0">
            <a:noAutofit/>
          </a:bodyPr>
          <a:lstStyle/>
          <a:p>
            <a:pPr marL="171450" indent="-171450" algn="just">
              <a:buFont typeface="Arial" panose="020B0604020202020204" pitchFamily="34" charset="0"/>
              <a:buChar char="•"/>
            </a:pPr>
            <a:r>
              <a:rPr lang="lt-LT" sz="1200" dirty="0"/>
              <a:t>paskirta atsakinga institucija už prisitaikymo prie klimato kaitos priemonių įgyvendinimą;</a:t>
            </a:r>
            <a:endParaRPr lang="lt-LT" sz="1200" dirty="0">
              <a:solidFill>
                <a:srgbClr val="FF0000"/>
              </a:solidFill>
            </a:endParaRPr>
          </a:p>
          <a:p>
            <a:pPr marL="171450" lvl="0" indent="-171450" algn="just" rtl="0">
              <a:spcBef>
                <a:spcPts val="0"/>
              </a:spcBef>
              <a:spcAft>
                <a:spcPts val="0"/>
              </a:spcAft>
              <a:buFont typeface="Arial" panose="020B0604020202020204" pitchFamily="34" charset="0"/>
              <a:buChar char="•"/>
            </a:pPr>
            <a:r>
              <a:rPr lang="lt-LT" sz="1200" dirty="0">
                <a:effectLst/>
                <a:latin typeface="Open Sans" panose="020B0606030504020204" pitchFamily="34" charset="0"/>
                <a:ea typeface="Open Sans" panose="020B0606030504020204" pitchFamily="34" charset="0"/>
                <a:cs typeface="Open Sans" panose="020B0606030504020204" pitchFamily="34" charset="0"/>
              </a:rPr>
              <a:t>turima su klimato kaita ir jos poveikiu susijusi informacija yra centralizuota;</a:t>
            </a:r>
          </a:p>
          <a:p>
            <a:pPr marL="171450" indent="-171450" algn="just">
              <a:buFont typeface="Arial" panose="020B0604020202020204" pitchFamily="34" charset="0"/>
              <a:buChar char="•"/>
            </a:pPr>
            <a:r>
              <a:rPr lang="lt-LT" sz="1200" dirty="0"/>
              <a:t>vienoje vietoje surenkama daugiau su klimato kaitos poveikiu ir ekonominiais nuostoliais susijusių duomenų;</a:t>
            </a:r>
          </a:p>
          <a:p>
            <a:pPr marL="171450" indent="-171450" algn="just">
              <a:buFont typeface="Arial" panose="020B0604020202020204" pitchFamily="34" charset="0"/>
              <a:buChar char="•"/>
            </a:pPr>
            <a:r>
              <a:rPr lang="lt-LT" sz="1200" dirty="0"/>
              <a:t>vykdomas vieningas žalos ir poveikio vertinimas;</a:t>
            </a:r>
          </a:p>
          <a:p>
            <a:pPr marL="171450" indent="-171450" algn="just">
              <a:buFont typeface="Arial" panose="020B0604020202020204" pitchFamily="34" charset="0"/>
              <a:buChar char="•"/>
            </a:pPr>
            <a:r>
              <a:rPr lang="lt-LT" sz="1200" dirty="0"/>
              <a:t>naudojami patikimi su klimato kaita susiję duomenų šaltiniai</a:t>
            </a:r>
            <a:r>
              <a:rPr lang="en-US" sz="1200" dirty="0"/>
              <a:t>;</a:t>
            </a:r>
            <a:endParaRPr lang="lt-LT" sz="1200" dirty="0">
              <a:solidFill>
                <a:srgbClr val="FF0000"/>
              </a:solidFill>
            </a:endParaRPr>
          </a:p>
          <a:p>
            <a:pPr marL="171450" lvl="0" indent="-171450" algn="just" rtl="0">
              <a:spcBef>
                <a:spcPts val="0"/>
              </a:spcBef>
              <a:spcAft>
                <a:spcPts val="0"/>
              </a:spcAft>
              <a:buFont typeface="Arial" panose="020B0604020202020204" pitchFamily="34" charset="0"/>
              <a:buChar char="•"/>
            </a:pPr>
            <a:r>
              <a:rPr lang="lt-LT" sz="1200" dirty="0"/>
              <a:t>didinamas šalies ekonominių sektorių atsparumas klimato kaitai.</a:t>
            </a:r>
          </a:p>
        </p:txBody>
      </p:sp>
      <p:sp>
        <p:nvSpPr>
          <p:cNvPr id="555" name="Google Shape;555;p37"/>
          <p:cNvSpPr txBox="1">
            <a:spLocks noGrp="1"/>
          </p:cNvSpPr>
          <p:nvPr>
            <p:ph type="subTitle" idx="4"/>
          </p:nvPr>
        </p:nvSpPr>
        <p:spPr>
          <a:xfrm>
            <a:off x="4961966" y="3784748"/>
            <a:ext cx="4027128" cy="1187140"/>
          </a:xfrm>
          <a:prstGeom prst="rect">
            <a:avLst/>
          </a:prstGeom>
        </p:spPr>
        <p:txBody>
          <a:bodyPr spcFirstLastPara="1" wrap="square" lIns="91425" tIns="91425" rIns="91425" bIns="0" anchor="b" anchorCtr="0">
            <a:noAutofit/>
          </a:bodyPr>
          <a:lstStyle/>
          <a:p>
            <a:pPr marL="171450" indent="-171450" algn="just">
              <a:buFont typeface="Arial" panose="020B0604020202020204" pitchFamily="34" charset="0"/>
              <a:buChar char="•"/>
            </a:pPr>
            <a:r>
              <a:rPr lang="lt-LT" sz="1200" dirty="0"/>
              <a:t>subjektų sprendimų priėmimas ir vykdymas  priklauso tik nuo </a:t>
            </a:r>
            <a:r>
              <a:rPr lang="en-US" sz="1200" dirty="0"/>
              <a:t>K</a:t>
            </a:r>
            <a:r>
              <a:rPr lang="lt-LT" sz="1200" dirty="0" err="1"/>
              <a:t>ompetencijų</a:t>
            </a:r>
            <a:r>
              <a:rPr lang="lt-LT" sz="1200" dirty="0"/>
              <a:t> centro;</a:t>
            </a:r>
          </a:p>
          <a:p>
            <a:pPr marL="171450" indent="-171450" algn="just">
              <a:buFont typeface="Arial" panose="020B0604020202020204" pitchFamily="34" charset="0"/>
              <a:buChar char="•"/>
            </a:pPr>
            <a:r>
              <a:rPr lang="lt-LT" sz="1200" dirty="0"/>
              <a:t>reikalingas papildomas valstybės finansavimas </a:t>
            </a:r>
            <a:r>
              <a:rPr lang="en-US" sz="1200" dirty="0"/>
              <a:t>K</a:t>
            </a:r>
            <a:r>
              <a:rPr lang="lt-LT" sz="1200" dirty="0" err="1"/>
              <a:t>ompetencijų</a:t>
            </a:r>
            <a:r>
              <a:rPr lang="lt-LT" sz="1200" dirty="0"/>
              <a:t> centro veiklai;</a:t>
            </a:r>
          </a:p>
          <a:p>
            <a:pPr marL="171450" indent="-171450" algn="just">
              <a:buFont typeface="Arial" panose="020B0604020202020204" pitchFamily="34" charset="0"/>
              <a:buChar char="•"/>
            </a:pPr>
            <a:r>
              <a:rPr lang="lt-LT" sz="1200" dirty="0"/>
              <a:t>atskiros institucijos neturi sprendimų galios, turi įgyvendinti </a:t>
            </a:r>
            <a:r>
              <a:rPr lang="en-US" sz="1200" dirty="0"/>
              <a:t>K</a:t>
            </a:r>
            <a:r>
              <a:rPr lang="lt-LT" sz="1200" dirty="0" err="1"/>
              <a:t>ompetencijų</a:t>
            </a:r>
            <a:r>
              <a:rPr lang="lt-LT" sz="1200" dirty="0"/>
              <a:t> centro sprendimus.</a:t>
            </a:r>
          </a:p>
        </p:txBody>
      </p:sp>
      <p:sp>
        <p:nvSpPr>
          <p:cNvPr id="557" name="Google Shape;557;p37"/>
          <p:cNvSpPr txBox="1">
            <a:spLocks noGrp="1"/>
          </p:cNvSpPr>
          <p:nvPr>
            <p:ph type="title" idx="6"/>
          </p:nvPr>
        </p:nvSpPr>
        <p:spPr>
          <a:xfrm>
            <a:off x="4867638" y="373454"/>
            <a:ext cx="1555429" cy="420917"/>
          </a:xfrm>
          <a:prstGeom prst="rect">
            <a:avLst/>
          </a:prstGeom>
        </p:spPr>
        <p:txBody>
          <a:bodyPr spcFirstLastPara="1" wrap="square" lIns="91425" tIns="91425" rIns="91425" bIns="91425" anchor="t" anchorCtr="0">
            <a:noAutofit/>
          </a:bodyPr>
          <a:lstStyle/>
          <a:p>
            <a:pPr lvl="0" algn="ctr" rtl="0">
              <a:spcBef>
                <a:spcPts val="0"/>
              </a:spcBef>
              <a:spcAft>
                <a:spcPts val="0"/>
              </a:spcAft>
              <a:buNone/>
            </a:pPr>
            <a:r>
              <a:rPr lang="lt-LT" dirty="0"/>
              <a:t>Privalumai</a:t>
            </a:r>
          </a:p>
        </p:txBody>
      </p:sp>
      <p:sp>
        <p:nvSpPr>
          <p:cNvPr id="559" name="Google Shape;559;p37"/>
          <p:cNvSpPr txBox="1">
            <a:spLocks noGrp="1"/>
          </p:cNvSpPr>
          <p:nvPr>
            <p:ph type="title" idx="8"/>
          </p:nvPr>
        </p:nvSpPr>
        <p:spPr>
          <a:xfrm>
            <a:off x="4881082" y="3380491"/>
            <a:ext cx="1439061" cy="42091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Trūkumai</a:t>
            </a:r>
          </a:p>
        </p:txBody>
      </p:sp>
      <p:grpSp>
        <p:nvGrpSpPr>
          <p:cNvPr id="564" name="Google Shape;564;p37"/>
          <p:cNvGrpSpPr/>
          <p:nvPr/>
        </p:nvGrpSpPr>
        <p:grpSpPr>
          <a:xfrm flipH="1">
            <a:off x="6624775" y="3259461"/>
            <a:ext cx="446222" cy="77476"/>
            <a:chOff x="6146875" y="1767300"/>
            <a:chExt cx="331025" cy="57475"/>
          </a:xfrm>
        </p:grpSpPr>
        <p:sp>
          <p:nvSpPr>
            <p:cNvPr id="565" name="Google Shape;565;p37"/>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66677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8B6411F-7D76-49BB-8CBB-FD4BCD364D84}"/>
              </a:ext>
            </a:extLst>
          </p:cNvPr>
          <p:cNvGraphicFramePr>
            <a:graphicFrameLocks noGrp="1"/>
          </p:cNvGraphicFramePr>
          <p:nvPr>
            <p:extLst>
              <p:ext uri="{D42A27DB-BD31-4B8C-83A1-F6EECF244321}">
                <p14:modId xmlns:p14="http://schemas.microsoft.com/office/powerpoint/2010/main" val="830235844"/>
              </p:ext>
            </p:extLst>
          </p:nvPr>
        </p:nvGraphicFramePr>
        <p:xfrm>
          <a:off x="149776" y="99886"/>
          <a:ext cx="8880810" cy="4911593"/>
        </p:xfrm>
        <a:graphic>
          <a:graphicData uri="http://schemas.openxmlformats.org/drawingml/2006/table">
            <a:tbl>
              <a:tblPr firstRow="1" bandRow="1">
                <a:tableStyleId>{45875946-5C17-434C-946C-8E2C9C2D1391}</a:tableStyleId>
              </a:tblPr>
              <a:tblGrid>
                <a:gridCol w="1984538">
                  <a:extLst>
                    <a:ext uri="{9D8B030D-6E8A-4147-A177-3AD203B41FA5}">
                      <a16:colId xmlns:a16="http://schemas.microsoft.com/office/drawing/2014/main" val="2255495870"/>
                    </a:ext>
                  </a:extLst>
                </a:gridCol>
                <a:gridCol w="2075293">
                  <a:extLst>
                    <a:ext uri="{9D8B030D-6E8A-4147-A177-3AD203B41FA5}">
                      <a16:colId xmlns:a16="http://schemas.microsoft.com/office/drawing/2014/main" val="1664318325"/>
                    </a:ext>
                  </a:extLst>
                </a:gridCol>
                <a:gridCol w="2627568">
                  <a:extLst>
                    <a:ext uri="{9D8B030D-6E8A-4147-A177-3AD203B41FA5}">
                      <a16:colId xmlns:a16="http://schemas.microsoft.com/office/drawing/2014/main" val="3783829744"/>
                    </a:ext>
                  </a:extLst>
                </a:gridCol>
                <a:gridCol w="2193411">
                  <a:extLst>
                    <a:ext uri="{9D8B030D-6E8A-4147-A177-3AD203B41FA5}">
                      <a16:colId xmlns:a16="http://schemas.microsoft.com/office/drawing/2014/main" val="3486104673"/>
                    </a:ext>
                  </a:extLst>
                </a:gridCol>
              </a:tblGrid>
              <a:tr h="278678">
                <a:tc>
                  <a:txBody>
                    <a:bodyPr/>
                    <a:lstStyle/>
                    <a:p>
                      <a:endParaRPr lang="lt-LT" sz="12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6">
                        <a:lumMod val="10000"/>
                        <a:lumOff val="90000"/>
                      </a:schemeClr>
                    </a:solidFill>
                  </a:tcPr>
                </a:tc>
                <a:tc>
                  <a:txBody>
                    <a:bodyPr/>
                    <a:lstStyle/>
                    <a:p>
                      <a:pPr algn="ctr"/>
                      <a:r>
                        <a:rPr lang="lt-LT" sz="1200" b="1" dirty="0">
                          <a:solidFill>
                            <a:srgbClr val="053B5C"/>
                          </a:solidFill>
                          <a:latin typeface="Open Sans" panose="020B0606030504020204" pitchFamily="34" charset="0"/>
                          <a:ea typeface="Open Sans" panose="020B0606030504020204" pitchFamily="34" charset="0"/>
                          <a:cs typeface="Open Sans" panose="020B0606030504020204" pitchFamily="34" charset="0"/>
                        </a:rPr>
                        <a:t>Alternatyva 1</a:t>
                      </a:r>
                    </a:p>
                  </a:txBody>
                  <a:tcPr>
                    <a:solidFill>
                      <a:schemeClr val="accent6">
                        <a:lumMod val="10000"/>
                        <a:lumOff val="90000"/>
                      </a:schemeClr>
                    </a:solidFill>
                  </a:tcPr>
                </a:tc>
                <a:tc>
                  <a:txBody>
                    <a:bodyPr/>
                    <a:lstStyle/>
                    <a:p>
                      <a:pPr algn="ctr"/>
                      <a:r>
                        <a:rPr lang="lt-LT" sz="1200" b="1" dirty="0">
                          <a:solidFill>
                            <a:srgbClr val="053B5C"/>
                          </a:solidFill>
                          <a:latin typeface="Open Sans" panose="020B0606030504020204" pitchFamily="34" charset="0"/>
                          <a:ea typeface="Open Sans" panose="020B0606030504020204" pitchFamily="34" charset="0"/>
                          <a:cs typeface="Open Sans" panose="020B0606030504020204" pitchFamily="34" charset="0"/>
                        </a:rPr>
                        <a:t>Alternatyva 2</a:t>
                      </a:r>
                    </a:p>
                  </a:txBody>
                  <a:tcPr>
                    <a:solidFill>
                      <a:schemeClr val="accent6">
                        <a:lumMod val="10000"/>
                        <a:lumOff val="90000"/>
                      </a:schemeClr>
                    </a:solidFill>
                  </a:tcPr>
                </a:tc>
                <a:tc>
                  <a:txBody>
                    <a:bodyPr/>
                    <a:lstStyle/>
                    <a:p>
                      <a:pPr algn="ctr"/>
                      <a:r>
                        <a:rPr lang="lt-LT" sz="1200" b="1" dirty="0">
                          <a:solidFill>
                            <a:srgbClr val="053B5C"/>
                          </a:solidFill>
                          <a:latin typeface="Open Sans" panose="020B0606030504020204" pitchFamily="34" charset="0"/>
                          <a:ea typeface="Open Sans" panose="020B0606030504020204" pitchFamily="34" charset="0"/>
                          <a:cs typeface="Open Sans" panose="020B0606030504020204" pitchFamily="34" charset="0"/>
                        </a:rPr>
                        <a:t>Alternatyva 3</a:t>
                      </a:r>
                    </a:p>
                  </a:txBody>
                  <a:tcPr>
                    <a:solidFill>
                      <a:schemeClr val="accent6">
                        <a:lumMod val="10000"/>
                        <a:lumOff val="90000"/>
                      </a:schemeClr>
                    </a:solidFill>
                  </a:tcPr>
                </a:tc>
                <a:extLst>
                  <a:ext uri="{0D108BD9-81ED-4DB2-BD59-A6C34878D82A}">
                    <a16:rowId xmlns:a16="http://schemas.microsoft.com/office/drawing/2014/main" val="2614269860"/>
                  </a:ext>
                </a:extLst>
              </a:tr>
              <a:tr h="348822">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Institucinė sąranga</a:t>
                      </a:r>
                    </a:p>
                  </a:txBody>
                  <a:tcPr anchor="ctr">
                    <a:solidFill>
                      <a:schemeClr val="accent6">
                        <a:lumMod val="10000"/>
                        <a:lumOff val="90000"/>
                      </a:schemeClr>
                    </a:solidFill>
                  </a:tcP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Neįteisinta</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Įteisinta</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Įteisinta</a:t>
                      </a:r>
                    </a:p>
                  </a:txBody>
                  <a:tcPr anchor="ctr"/>
                </a:tc>
                <a:extLst>
                  <a:ext uri="{0D108BD9-81ED-4DB2-BD59-A6C34878D82A}">
                    <a16:rowId xmlns:a16="http://schemas.microsoft.com/office/drawing/2014/main" val="2140879347"/>
                  </a:ext>
                </a:extLst>
              </a:tr>
              <a:tr h="725358">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Duomenys apie klimato pokyčius ir rizikų vertinimas</a:t>
                      </a:r>
                    </a:p>
                  </a:txBody>
                  <a:tcPr anchor="ctr">
                    <a:solidFill>
                      <a:schemeClr val="accent6">
                        <a:lumMod val="10000"/>
                        <a:lumOff val="90000"/>
                      </a:schemeClr>
                    </a:solidFill>
                  </a:tcP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Vykdoma</a:t>
                      </a:r>
                      <a:r>
                        <a:rPr lang="en-US"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s</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decentralizuotai (pavienės studijos)</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Vykdoma</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decentralizuotai</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jas </a:t>
                      </a:r>
                      <a:r>
                        <a:rPr lang="lt-LT" sz="1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apibendrina</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Žinių apie klimato kaitą centras</a:t>
                      </a:r>
                      <a:endPar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Vykdoma</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centralizuotai </a:t>
                      </a:r>
                    </a:p>
                  </a:txBody>
                  <a:tcPr anchor="ctr"/>
                </a:tc>
                <a:extLst>
                  <a:ext uri="{0D108BD9-81ED-4DB2-BD59-A6C34878D82A}">
                    <a16:rowId xmlns:a16="http://schemas.microsoft.com/office/drawing/2014/main" val="3564145630"/>
                  </a:ext>
                </a:extLst>
              </a:tr>
              <a:tr h="650249">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Duomenys apie </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klimato kaitos</a:t>
                      </a: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žalą</a:t>
                      </a:r>
                    </a:p>
                  </a:txBody>
                  <a:tcPr anchor="ctr">
                    <a:solidFill>
                      <a:schemeClr val="accent6">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Renka a</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tskiros institucijos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neįpareigotos dalintis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duomen</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imis </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Renka a</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tskiros institucijos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duomenys perduodami</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Žinių apie klimato kaitą centrui </a:t>
                      </a:r>
                      <a:endPar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Renka a</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tskiros institucijos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duomenys perduodami</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Kompetencijų centrui </a:t>
                      </a:r>
                      <a:endPar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2944159123"/>
                  </a:ext>
                </a:extLst>
              </a:tr>
              <a:tr h="836035">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Konsultavimas dėl prisitaikymo priemonių ir jų  vertinimas</a:t>
                      </a:r>
                    </a:p>
                  </a:txBody>
                  <a:tcPr anchor="ctr">
                    <a:solidFill>
                      <a:schemeClr val="accent6">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Vykdo atskiros institucijos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t-LT" sz="1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savo</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nuo</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žiūra</a:t>
                      </a:r>
                    </a:p>
                  </a:txBody>
                  <a:tcPr anchor="ctr"/>
                </a:tc>
                <a:tc>
                  <a:txBody>
                    <a:bodyPr/>
                    <a:lstStyle/>
                    <a:p>
                      <a:pPr algn="ctr"/>
                      <a:r>
                        <a:rPr lang="lt-LT"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Vykdo atskiros institucijos, konsultuojantis su Žinių apie klimato kaitą centru</a:t>
                      </a:r>
                      <a:endPar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Priemones parenka Kompetencijų centras, bendradarbiaudamas su kitomis institucijomis</a:t>
                      </a:r>
                    </a:p>
                  </a:txBody>
                  <a:tcPr anchor="ctr"/>
                </a:tc>
                <a:extLst>
                  <a:ext uri="{0D108BD9-81ED-4DB2-BD59-A6C34878D82A}">
                    <a16:rowId xmlns:a16="http://schemas.microsoft.com/office/drawing/2014/main" val="3106722870"/>
                  </a:ext>
                </a:extLst>
              </a:tr>
              <a:tr h="725358">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Prisitaikymo priemonių įgyvendinimas ir pažangos vertinimas</a:t>
                      </a:r>
                    </a:p>
                  </a:txBody>
                  <a:tcPr anchor="ctr">
                    <a:solidFill>
                      <a:schemeClr val="accent6">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Vykdo atskiros institucijos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savo nuo</a:t>
                      </a: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žiūra</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t-LT"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Vykdo atskiros institucijos, konsultuojantis su Žinių apie klimato kaitą centru</a:t>
                      </a:r>
                      <a:endPar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Vykdo Kompetencijų centras</a:t>
                      </a:r>
                    </a:p>
                  </a:txBody>
                  <a:tcPr anchor="ctr"/>
                </a:tc>
                <a:extLst>
                  <a:ext uri="{0D108BD9-81ED-4DB2-BD59-A6C34878D82A}">
                    <a16:rowId xmlns:a16="http://schemas.microsoft.com/office/drawing/2014/main" val="3149345633"/>
                  </a:ext>
                </a:extLst>
              </a:tr>
              <a:tr h="518113">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Teisės aktų projektų vertinimas</a:t>
                      </a:r>
                    </a:p>
                  </a:txBody>
                  <a:tcPr anchor="ctr">
                    <a:solidFill>
                      <a:schemeClr val="accent6">
                        <a:lumMod val="10000"/>
                        <a:lumOff val="90000"/>
                      </a:schemeClr>
                    </a:solidFill>
                  </a:tcP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Nevykdomas</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Nevykdomas</a:t>
                      </a:r>
                    </a:p>
                  </a:txBody>
                  <a:tcPr anchor="ct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Vykdo paskirta atsakinga institucija</a:t>
                      </a:r>
                    </a:p>
                  </a:txBody>
                  <a:tcPr anchor="ctr"/>
                </a:tc>
                <a:extLst>
                  <a:ext uri="{0D108BD9-81ED-4DB2-BD59-A6C34878D82A}">
                    <a16:rowId xmlns:a16="http://schemas.microsoft.com/office/drawing/2014/main" val="492978301"/>
                  </a:ext>
                </a:extLst>
              </a:tr>
              <a:tr h="828980">
                <a:tc>
                  <a:txBody>
                    <a:bodyPr/>
                    <a:lstStyle/>
                    <a:p>
                      <a:pPr algn="ctr"/>
                      <a:r>
                        <a:rPr lang="lt-LT"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Investicijų poreikis</a:t>
                      </a:r>
                    </a:p>
                  </a:txBody>
                  <a:tcPr anchor="ctr">
                    <a:solidFill>
                      <a:schemeClr val="accent6">
                        <a:lumMod val="10000"/>
                        <a:lumOff val="90000"/>
                      </a:schemeClr>
                    </a:solidFill>
                  </a:tcPr>
                </a:tc>
                <a:tc>
                  <a:txBody>
                    <a:bodyPr/>
                    <a:lstStyle/>
                    <a:p>
                      <a:pPr algn="ctr"/>
                      <a:r>
                        <a:rPr lang="lt-LT"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Nėra </a:t>
                      </a:r>
                    </a:p>
                  </a:txBody>
                  <a:tcPr anchor="ctr"/>
                </a:tc>
                <a:tc>
                  <a:txBody>
                    <a:bodyPr/>
                    <a:lstStyle/>
                    <a:p>
                      <a:pPr marR="0" algn="ctr" rtl="0">
                        <a:lnSpc>
                          <a:spcPct val="100000"/>
                        </a:lnSpc>
                        <a:spcBef>
                          <a:spcPts val="0"/>
                        </a:spcBef>
                        <a:spcAft>
                          <a:spcPts val="0"/>
                        </a:spcAft>
                        <a:buClr>
                          <a:srgbClr val="000000"/>
                        </a:buClr>
                        <a:buFont typeface="Arial"/>
                      </a:pP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Žinių apie klimato kaitą centro palaikymui</a:t>
                      </a:r>
                      <a:r>
                        <a:rPr lang="en-US"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a:t>
                      </a: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90 000 Eur/metus</a:t>
                      </a:r>
                    </a:p>
                  </a:txBody>
                  <a:tcPr anchor="ctr"/>
                </a:tc>
                <a:tc>
                  <a:txBody>
                    <a:bodyPr/>
                    <a:lstStyle/>
                    <a:p>
                      <a:pPr marR="0" algn="ctr" rtl="0">
                        <a:lnSpc>
                          <a:spcPct val="100000"/>
                        </a:lnSpc>
                        <a:spcBef>
                          <a:spcPts val="0"/>
                        </a:spcBef>
                        <a:spcAft>
                          <a:spcPts val="0"/>
                        </a:spcAft>
                        <a:buClr>
                          <a:srgbClr val="000000"/>
                        </a:buClr>
                        <a:buFont typeface="Arial"/>
                      </a:pP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Kompetencijų centro sukūrimui ir palaikymui</a:t>
                      </a:r>
                      <a:r>
                        <a:rPr lang="en-US"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a:t>
                      </a:r>
                    </a:p>
                    <a:p>
                      <a:pPr marR="0" algn="ctr" rtl="0">
                        <a:lnSpc>
                          <a:spcPct val="100000"/>
                        </a:lnSpc>
                        <a:spcBef>
                          <a:spcPts val="0"/>
                        </a:spcBef>
                        <a:spcAft>
                          <a:spcPts val="0"/>
                        </a:spcAft>
                        <a:buClr>
                          <a:srgbClr val="000000"/>
                        </a:buClr>
                        <a:buFont typeface="Arial"/>
                      </a:pPr>
                      <a:r>
                        <a:rPr lang="lt-LT" sz="12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240 000 Eur/metus</a:t>
                      </a:r>
                    </a:p>
                  </a:txBody>
                  <a:tcPr anchor="ctr"/>
                </a:tc>
                <a:extLst>
                  <a:ext uri="{0D108BD9-81ED-4DB2-BD59-A6C34878D82A}">
                    <a16:rowId xmlns:a16="http://schemas.microsoft.com/office/drawing/2014/main" val="1466425866"/>
                  </a:ext>
                </a:extLst>
              </a:tr>
            </a:tbl>
          </a:graphicData>
        </a:graphic>
      </p:graphicFrame>
    </p:spTree>
    <p:extLst>
      <p:ext uri="{BB962C8B-B14F-4D97-AF65-F5344CB8AC3E}">
        <p14:creationId xmlns:p14="http://schemas.microsoft.com/office/powerpoint/2010/main" val="3175536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24" name="Google Shape;552;p37">
            <a:extLst>
              <a:ext uri="{FF2B5EF4-FFF2-40B4-BE49-F238E27FC236}">
                <a16:creationId xmlns:a16="http://schemas.microsoft.com/office/drawing/2014/main" id="{AA200CD8-2493-434B-87DD-2AA66BA5987C}"/>
              </a:ext>
            </a:extLst>
          </p:cNvPr>
          <p:cNvSpPr txBox="1">
            <a:spLocks noGrp="1"/>
          </p:cNvSpPr>
          <p:nvPr>
            <p:ph type="subTitle" idx="1"/>
          </p:nvPr>
        </p:nvSpPr>
        <p:spPr>
          <a:xfrm>
            <a:off x="2283919" y="2202570"/>
            <a:ext cx="5009850" cy="338305"/>
          </a:xfrm>
          <a:prstGeom prst="rect">
            <a:avLst/>
          </a:prstGeom>
        </p:spPr>
        <p:txBody>
          <a:bodyPr spcFirstLastPara="1" wrap="square" lIns="91425" tIns="91425" rIns="91425" bIns="0" anchor="b" anchorCtr="0">
            <a:noAutofit/>
          </a:bodyPr>
          <a:lstStyle/>
          <a:p>
            <a:pPr marL="0">
              <a:lnSpc>
                <a:spcPct val="100000"/>
              </a:lnSpc>
            </a:pPr>
            <a:r>
              <a:rPr lang="lt-LT" sz="2000" b="1" strike="noStrike" spc="-1" dirty="0">
                <a:solidFill>
                  <a:srgbClr val="002060"/>
                </a:solidFill>
                <a:latin typeface="Open Sans"/>
                <a:ea typeface="Open Sans"/>
              </a:rPr>
              <a:t>Dėkojame už nuomones</a:t>
            </a:r>
            <a:r>
              <a:rPr lang="en-US" sz="2000" b="1" strike="noStrike" spc="-1" dirty="0">
                <a:solidFill>
                  <a:srgbClr val="002060"/>
                </a:solidFill>
                <a:latin typeface="Open Sans"/>
                <a:ea typeface="Open Sans"/>
              </a:rPr>
              <a:t>!</a:t>
            </a:r>
            <a:endParaRPr lang="lt-LT" sz="2000" b="0" strike="noStrike" spc="-1" dirty="0">
              <a:solidFill>
                <a:srgbClr val="002060"/>
              </a:solidFill>
              <a:latin typeface="Open Sans"/>
              <a:ea typeface="Open Sans"/>
            </a:endParaRPr>
          </a:p>
        </p:txBody>
      </p:sp>
    </p:spTree>
    <p:extLst>
      <p:ext uri="{BB962C8B-B14F-4D97-AF65-F5344CB8AC3E}">
        <p14:creationId xmlns:p14="http://schemas.microsoft.com/office/powerpoint/2010/main" val="18057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4"/>
          <p:cNvSpPr txBox="1">
            <a:spLocks noGrp="1"/>
          </p:cNvSpPr>
          <p:nvPr>
            <p:ph type="title"/>
          </p:nvPr>
        </p:nvSpPr>
        <p:spPr>
          <a:xfrm>
            <a:off x="2672700" y="975491"/>
            <a:ext cx="3798900" cy="72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lt-LT" dirty="0"/>
              <a:t>Turinys</a:t>
            </a:r>
            <a:endParaRPr dirty="0"/>
          </a:p>
        </p:txBody>
      </p:sp>
      <p:sp>
        <p:nvSpPr>
          <p:cNvPr id="467" name="Google Shape;467;p34"/>
          <p:cNvSpPr txBox="1">
            <a:spLocks noGrp="1"/>
          </p:cNvSpPr>
          <p:nvPr>
            <p:ph type="subTitle" idx="1"/>
          </p:nvPr>
        </p:nvSpPr>
        <p:spPr>
          <a:xfrm>
            <a:off x="1991748" y="1649979"/>
            <a:ext cx="5620872" cy="2075354"/>
          </a:xfrm>
          <a:prstGeom prst="rect">
            <a:avLst/>
          </a:prstGeom>
        </p:spPr>
        <p:txBody>
          <a:bodyPr spcFirstLastPara="1" wrap="square" lIns="91425" tIns="91425" rIns="91425" bIns="91425" anchor="t" anchorCtr="0">
            <a:noAutofit/>
          </a:bodyPr>
          <a:lstStyle/>
          <a:p>
            <a:pPr algn="l">
              <a:lnSpc>
                <a:spcPct val="100000"/>
              </a:lnSpc>
            </a:pPr>
            <a:r>
              <a:rPr lang="lt-LT" sz="1600" b="1" strike="noStrike" spc="-1" dirty="0">
                <a:latin typeface="Open Sans"/>
                <a:ea typeface="Open Sans"/>
              </a:rPr>
              <a:t>Įstatymo poreikis</a:t>
            </a:r>
            <a:endParaRPr lang="en-US" sz="1600" b="1" strike="noStrike" spc="-1" dirty="0">
              <a:latin typeface="Open Sans"/>
              <a:ea typeface="Open Sans"/>
            </a:endParaRPr>
          </a:p>
          <a:p>
            <a:pPr algn="l">
              <a:lnSpc>
                <a:spcPct val="100000"/>
              </a:lnSpc>
            </a:pPr>
            <a:r>
              <a:rPr lang="lt-LT" sz="1600" b="1" strike="noStrike" spc="-1" dirty="0">
                <a:latin typeface="Open Sans"/>
                <a:ea typeface="Open Sans"/>
              </a:rPr>
              <a:t>Sprendimo reikalaujančios problemos</a:t>
            </a:r>
            <a:r>
              <a:rPr lang="lt-LT" sz="1600" b="0" strike="noStrike" spc="-1" dirty="0">
                <a:latin typeface="Open Sans"/>
                <a:ea typeface="Open Sans"/>
              </a:rPr>
              <a:t>:</a:t>
            </a:r>
            <a:endParaRPr lang="lt-LT" sz="1600" b="0" strike="noStrike" spc="-1" dirty="0">
              <a:latin typeface="Arial"/>
            </a:endParaRPr>
          </a:p>
          <a:p>
            <a:pPr marL="792000" lvl="3" indent="-169200" algn="l">
              <a:lnSpc>
                <a:spcPct val="100000"/>
              </a:lnSpc>
              <a:spcBef>
                <a:spcPts val="0"/>
              </a:spcBef>
              <a:buClr>
                <a:srgbClr val="000000"/>
              </a:buClr>
              <a:buFont typeface="Arial"/>
              <a:buChar char="•"/>
            </a:pPr>
            <a:r>
              <a:rPr lang="lt-LT" sz="1600" b="0" strike="noStrike" spc="-1" dirty="0">
                <a:latin typeface="Open Sans"/>
                <a:ea typeface="Open Sans"/>
              </a:rPr>
              <a:t>Nepakankamas meteorologinių ir hidrologinių stebėjimų tinklas</a:t>
            </a:r>
          </a:p>
          <a:p>
            <a:pPr marL="792000" lvl="3" indent="-169200" algn="l">
              <a:lnSpc>
                <a:spcPct val="100000"/>
              </a:lnSpc>
              <a:spcBef>
                <a:spcPts val="0"/>
              </a:spcBef>
              <a:buClr>
                <a:srgbClr val="000000"/>
              </a:buClr>
              <a:buFont typeface="Arial"/>
              <a:buChar char="•"/>
            </a:pPr>
            <a:r>
              <a:rPr lang="en-US" sz="1600" spc="-1" dirty="0"/>
              <a:t>Nepatenkinamas</a:t>
            </a:r>
            <a:r>
              <a:rPr lang="lt-LT" sz="1600" b="0" strike="noStrike" spc="-1" dirty="0">
                <a:latin typeface="Open Sans"/>
                <a:ea typeface="Open Sans"/>
              </a:rPr>
              <a:t> meteorologinių ir hidrologinių duomenų poreikis</a:t>
            </a:r>
          </a:p>
          <a:p>
            <a:pPr marL="792000" lvl="3" indent="-169200" algn="l">
              <a:lnSpc>
                <a:spcPct val="100000"/>
              </a:lnSpc>
              <a:spcBef>
                <a:spcPts val="0"/>
              </a:spcBef>
              <a:buClr>
                <a:srgbClr val="000000"/>
              </a:buClr>
              <a:buFont typeface="Arial"/>
              <a:buChar char="•"/>
            </a:pPr>
            <a:r>
              <a:rPr lang="lt-LT" sz="1600" b="0" strike="noStrike" spc="-1" dirty="0">
                <a:latin typeface="Open Sans"/>
                <a:ea typeface="Open Sans"/>
              </a:rPr>
              <a:t>Prisitaikymo prie klimato kaitos poreikis</a:t>
            </a:r>
          </a:p>
          <a:p>
            <a:pPr marL="792000" lvl="3" indent="-169200" algn="l">
              <a:lnSpc>
                <a:spcPct val="100000"/>
              </a:lnSpc>
              <a:spcBef>
                <a:spcPts val="0"/>
              </a:spcBef>
              <a:buClr>
                <a:srgbClr val="000000"/>
              </a:buClr>
              <a:buFont typeface="Arial"/>
              <a:buChar char="•"/>
            </a:pPr>
            <a:endParaRPr lang="lt-LT" sz="1600" b="0" strike="noStrike" spc="-1" dirty="0">
              <a:latin typeface="Arial"/>
            </a:endParaRPr>
          </a:p>
          <a:p>
            <a:pPr algn="l">
              <a:lnSpc>
                <a:spcPct val="100000"/>
              </a:lnSpc>
            </a:pPr>
            <a:r>
              <a:rPr lang="lt-LT" sz="1600" b="1" strike="noStrike" spc="-1" dirty="0">
                <a:latin typeface="Open Sans"/>
                <a:ea typeface="Open Sans"/>
              </a:rPr>
              <a:t>Iššūkiai, alternatyvos, numatomas pokytis.</a:t>
            </a:r>
            <a:endParaRPr lang="lt-LT" sz="16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8" name="CustomShape 1">
            <a:extLst>
              <a:ext uri="{FF2B5EF4-FFF2-40B4-BE49-F238E27FC236}">
                <a16:creationId xmlns:a16="http://schemas.microsoft.com/office/drawing/2014/main" id="{BFE8D1F6-9508-4942-B47A-DF0736CF9A6E}"/>
              </a:ext>
            </a:extLst>
          </p:cNvPr>
          <p:cNvSpPr/>
          <p:nvPr/>
        </p:nvSpPr>
        <p:spPr>
          <a:xfrm>
            <a:off x="2672640" y="1018440"/>
            <a:ext cx="3796920" cy="7225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ctr">
              <a:lnSpc>
                <a:spcPct val="100000"/>
              </a:lnSpc>
            </a:pPr>
            <a:r>
              <a:rPr lang="lt-LT" sz="4000" b="0" strike="noStrike" spc="-1" dirty="0">
                <a:solidFill>
                  <a:srgbClr val="053B5C"/>
                </a:solidFill>
                <a:latin typeface="Oswald"/>
                <a:ea typeface="Oswald"/>
              </a:rPr>
              <a:t>Tikslas</a:t>
            </a:r>
            <a:endParaRPr lang="lt-LT" sz="4000" b="0" strike="noStrike" spc="-1" dirty="0">
              <a:latin typeface="Arial"/>
            </a:endParaRPr>
          </a:p>
        </p:txBody>
      </p:sp>
      <p:sp>
        <p:nvSpPr>
          <p:cNvPr id="9" name="CustomShape 2">
            <a:extLst>
              <a:ext uri="{FF2B5EF4-FFF2-40B4-BE49-F238E27FC236}">
                <a16:creationId xmlns:a16="http://schemas.microsoft.com/office/drawing/2014/main" id="{28362C9A-A286-4F53-B574-D15B912CBF9A}"/>
              </a:ext>
            </a:extLst>
          </p:cNvPr>
          <p:cNvSpPr/>
          <p:nvPr/>
        </p:nvSpPr>
        <p:spPr>
          <a:xfrm>
            <a:off x="2366682" y="2183902"/>
            <a:ext cx="4282889" cy="1473697"/>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indent="-315360" algn="ctr">
              <a:lnSpc>
                <a:spcPct val="100000"/>
              </a:lnSpc>
            </a:pPr>
            <a:r>
              <a:rPr lang="lt-LT" sz="1800" b="1" strike="noStrike" spc="-1" dirty="0">
                <a:solidFill>
                  <a:srgbClr val="053B5C"/>
                </a:solidFill>
                <a:latin typeface="Open Sans" panose="020B0606030504020204" pitchFamily="34" charset="0"/>
                <a:ea typeface="Open Sans" panose="020B0606030504020204" pitchFamily="34" charset="0"/>
                <a:cs typeface="Open Sans" panose="020B0606030504020204" pitchFamily="34" charset="0"/>
              </a:rPr>
              <a:t>Lietuva atsparesnė klimato pokyčiams, pagrindas – </a:t>
            </a:r>
            <a:r>
              <a:rPr lang="en-US" sz="1800" b="1" strike="noStrike" spc="-1" dirty="0">
                <a:solidFill>
                  <a:srgbClr val="053B5C"/>
                </a:solidFill>
                <a:latin typeface="Open Sans" panose="020B0606030504020204" pitchFamily="34" charset="0"/>
                <a:ea typeface="Open Sans" panose="020B0606030504020204" pitchFamily="34" charset="0"/>
                <a:cs typeface="Open Sans" panose="020B0606030504020204" pitchFamily="34" charset="0"/>
              </a:rPr>
              <a:t>tiksl</a:t>
            </a:r>
            <a:r>
              <a:rPr lang="lt-LT" sz="1800" b="1" strike="noStrike" spc="-1" dirty="0">
                <a:solidFill>
                  <a:srgbClr val="053B5C"/>
                </a:solidFill>
                <a:latin typeface="Open Sans" panose="020B0606030504020204" pitchFamily="34" charset="0"/>
                <a:ea typeface="Open Sans" panose="020B0606030504020204" pitchFamily="34" charset="0"/>
                <a:cs typeface="Open Sans" panose="020B0606030504020204" pitchFamily="34" charset="0"/>
              </a:rPr>
              <a:t>ūs ir detalūs duomenys</a:t>
            </a:r>
            <a:endParaRPr lang="lt-LT" sz="1800" b="0" strike="noStrike" spc="-1" dirty="0">
              <a:solidFill>
                <a:srgbClr val="053B5C"/>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17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9"/>
          <p:cNvSpPr txBox="1">
            <a:spLocks noGrp="1"/>
          </p:cNvSpPr>
          <p:nvPr>
            <p:ph type="title"/>
          </p:nvPr>
        </p:nvSpPr>
        <p:spPr>
          <a:xfrm>
            <a:off x="198000" y="179179"/>
            <a:ext cx="238442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sz="2400" strike="noStrike" spc="-1" dirty="0">
                <a:solidFill>
                  <a:srgbClr val="053B5C"/>
                </a:solidFill>
                <a:latin typeface="Oswald" panose="00000500000000000000" pitchFamily="2" charset="-70"/>
                <a:ea typeface="Open Sans"/>
              </a:rPr>
              <a:t>Įstatymo poreikis</a:t>
            </a:r>
            <a:endParaRPr dirty="0"/>
          </a:p>
        </p:txBody>
      </p:sp>
      <p:sp>
        <p:nvSpPr>
          <p:cNvPr id="653" name="Google Shape;653;p39"/>
          <p:cNvSpPr txBox="1">
            <a:spLocks noGrp="1"/>
          </p:cNvSpPr>
          <p:nvPr>
            <p:ph type="subTitle" idx="1"/>
          </p:nvPr>
        </p:nvSpPr>
        <p:spPr>
          <a:xfrm>
            <a:off x="2750643" y="1598943"/>
            <a:ext cx="6083396" cy="965080"/>
          </a:xfrm>
          <a:prstGeom prst="rect">
            <a:avLst/>
          </a:prstGeom>
        </p:spPr>
        <p:txBody>
          <a:bodyPr spcFirstLastPara="1" wrap="square" lIns="91425" tIns="91425" rIns="91425" bIns="91425" anchor="t" anchorCtr="0">
            <a:noAutofit/>
          </a:bodyPr>
          <a:lstStyle/>
          <a:p>
            <a:pPr marL="0" indent="0" algn="just"/>
            <a:r>
              <a:rPr lang="lt-LT" sz="1300" spc="-1" dirty="0">
                <a:latin typeface="Open Sans" panose="020B0606030504020204" pitchFamily="34" charset="0"/>
                <a:ea typeface="Open Sans" panose="020B0606030504020204" pitchFamily="34" charset="0"/>
                <a:cs typeface="Open Sans" panose="020B0606030504020204" pitchFamily="34" charset="0"/>
              </a:rPr>
              <a:t>Nesant vientiso hidrometeorologinės veiklos reguliavimo, neįmanoma efektyviai užtikrinti racionalaus valstybės institucijų ir kitų subjektų resursų naudojimo hidrometeorologinei veiklai. </a:t>
            </a:r>
          </a:p>
          <a:p>
            <a:pPr marL="0" lvl="0" indent="0" algn="just" rtl="0">
              <a:spcBef>
                <a:spcPts val="0"/>
              </a:spcBef>
              <a:spcAft>
                <a:spcPts val="0"/>
              </a:spcAft>
              <a:buNone/>
            </a:pPr>
            <a:endParaRPr lang="lt-LT" sz="1300" b="0" strike="noStrike" spc="-1" dirty="0">
              <a:latin typeface="Open Sans" panose="020B0606030504020204" pitchFamily="34" charset="0"/>
              <a:ea typeface="Open Sans" panose="020B0606030504020204" pitchFamily="34" charset="0"/>
              <a:cs typeface="Open Sans" panose="020B0606030504020204" pitchFamily="34" charset="0"/>
            </a:endParaRPr>
          </a:p>
        </p:txBody>
      </p:sp>
      <p:sp>
        <p:nvSpPr>
          <p:cNvPr id="657" name="Google Shape;657;p39"/>
          <p:cNvSpPr txBox="1">
            <a:spLocks noGrp="1"/>
          </p:cNvSpPr>
          <p:nvPr>
            <p:ph type="subTitle" idx="6"/>
          </p:nvPr>
        </p:nvSpPr>
        <p:spPr>
          <a:xfrm>
            <a:off x="233670" y="3762403"/>
            <a:ext cx="8600367" cy="1077821"/>
          </a:xfrm>
          <a:prstGeom prst="rect">
            <a:avLst/>
          </a:prstGeom>
        </p:spPr>
        <p:txBody>
          <a:bodyPr spcFirstLastPara="1" wrap="square" lIns="91425" tIns="91425" rIns="91425" bIns="91425" anchor="t" anchorCtr="0">
            <a:noAutofit/>
          </a:bodyPr>
          <a:lstStyle/>
          <a:p>
            <a:pPr algn="just" fontAlgn="base">
              <a:lnSpc>
                <a:spcPct val="115000"/>
              </a:lnSpc>
            </a:pPr>
            <a:r>
              <a:rPr lang="lt-LT" spc="-1" dirty="0">
                <a:solidFill>
                  <a:srgbClr val="053B5C"/>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lt-LT" sz="1300" spc="-1" dirty="0">
                <a:solidFill>
                  <a:srgbClr val="053B5C"/>
                </a:solidFill>
                <a:latin typeface="Open Sans" panose="020B0606030504020204" pitchFamily="34" charset="0"/>
                <a:ea typeface="Open Sans" panose="020B0606030504020204" pitchFamily="34" charset="0"/>
                <a:cs typeface="Open Sans" panose="020B0606030504020204" pitchFamily="34" charset="0"/>
                <a:sym typeface="Open Sans"/>
              </a:rPr>
              <a:t>Įstatymo pagrindinė paskirtis – įtvirtinti pagrindinius hidrometeorologinės veiklos reglamentavimo principus, paslaugų gavėjų (juridinių ir fizinių asmenų) ir paslaugų teikėjų santykius, atsirandančius vykdant hidrometeorologinę veiklą.</a:t>
            </a:r>
          </a:p>
          <a:p>
            <a:pPr marL="0" lvl="0" indent="0" algn="just" rtl="0">
              <a:spcBef>
                <a:spcPts val="0"/>
              </a:spcBef>
              <a:spcAft>
                <a:spcPts val="0"/>
              </a:spcAft>
              <a:buNone/>
            </a:pPr>
            <a:endParaRPr lang="lt-LT" sz="1200" dirty="0"/>
          </a:p>
        </p:txBody>
      </p:sp>
      <p:sp>
        <p:nvSpPr>
          <p:cNvPr id="67" name="Google Shape;655;p39">
            <a:extLst>
              <a:ext uri="{FF2B5EF4-FFF2-40B4-BE49-F238E27FC236}">
                <a16:creationId xmlns:a16="http://schemas.microsoft.com/office/drawing/2014/main" id="{97EB9EEE-42DB-4C3D-A7C7-DFDFE3A507F2}"/>
              </a:ext>
            </a:extLst>
          </p:cNvPr>
          <p:cNvSpPr txBox="1">
            <a:spLocks/>
          </p:cNvSpPr>
          <p:nvPr/>
        </p:nvSpPr>
        <p:spPr>
          <a:xfrm>
            <a:off x="2750643" y="691364"/>
            <a:ext cx="5995833" cy="6971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9pPr>
          </a:lstStyle>
          <a:p>
            <a:pPr marL="0" indent="0" algn="just"/>
            <a:r>
              <a:rPr lang="lt-LT" sz="1300" b="0" strike="noStrike" spc="-1" dirty="0">
                <a:latin typeface="Open Sans" panose="020B0606030504020204" pitchFamily="34" charset="0"/>
                <a:ea typeface="Open Sans" panose="020B0606030504020204" pitchFamily="34" charset="0"/>
                <a:cs typeface="Open Sans" panose="020B0606030504020204" pitchFamily="34" charset="0"/>
              </a:rPr>
              <a:t>Lietuvos Respublikoje nėra teisės akto, išsamiai reglamentuojančio su hidrometeorologijos veikla susijusių teisinių santykių visumos.</a:t>
            </a:r>
            <a:endParaRPr lang="lt-LT" sz="1300" dirty="0"/>
          </a:p>
        </p:txBody>
      </p:sp>
      <p:grpSp>
        <p:nvGrpSpPr>
          <p:cNvPr id="86" name="Google Shape;2427;p58">
            <a:extLst>
              <a:ext uri="{FF2B5EF4-FFF2-40B4-BE49-F238E27FC236}">
                <a16:creationId xmlns:a16="http://schemas.microsoft.com/office/drawing/2014/main" id="{199CD741-8D32-4AA5-B66A-61C9658A09B3}"/>
              </a:ext>
            </a:extLst>
          </p:cNvPr>
          <p:cNvGrpSpPr>
            <a:grpSpLocks noChangeAspect="1"/>
          </p:cNvGrpSpPr>
          <p:nvPr/>
        </p:nvGrpSpPr>
        <p:grpSpPr>
          <a:xfrm>
            <a:off x="309962" y="1144273"/>
            <a:ext cx="1923203" cy="1926821"/>
            <a:chOff x="1156375" y="351650"/>
            <a:chExt cx="5308725" cy="4999350"/>
          </a:xfrm>
        </p:grpSpPr>
        <p:sp>
          <p:nvSpPr>
            <p:cNvPr id="87" name="Google Shape;2428;p58">
              <a:extLst>
                <a:ext uri="{FF2B5EF4-FFF2-40B4-BE49-F238E27FC236}">
                  <a16:creationId xmlns:a16="http://schemas.microsoft.com/office/drawing/2014/main" id="{93D7CA8D-907D-4792-9146-D2BC28BECF20}"/>
                </a:ext>
              </a:extLst>
            </p:cNvPr>
            <p:cNvSpPr/>
            <p:nvPr/>
          </p:nvSpPr>
          <p:spPr>
            <a:xfrm>
              <a:off x="1388250" y="4883175"/>
              <a:ext cx="5012275" cy="415250"/>
            </a:xfrm>
            <a:custGeom>
              <a:avLst/>
              <a:gdLst/>
              <a:ahLst/>
              <a:cxnLst/>
              <a:rect l="l" t="t" r="r" b="b"/>
              <a:pathLst>
                <a:path w="200491" h="16610" extrusionOk="0">
                  <a:moveTo>
                    <a:pt x="100251" y="0"/>
                  </a:moveTo>
                  <a:cubicBezTo>
                    <a:pt x="73665" y="0"/>
                    <a:pt x="48162" y="869"/>
                    <a:pt x="29362" y="2429"/>
                  </a:cubicBezTo>
                  <a:cubicBezTo>
                    <a:pt x="10562" y="3989"/>
                    <a:pt x="1" y="6096"/>
                    <a:pt x="1" y="8299"/>
                  </a:cubicBezTo>
                  <a:cubicBezTo>
                    <a:pt x="1" y="10514"/>
                    <a:pt x="10562" y="12621"/>
                    <a:pt x="29362" y="14181"/>
                  </a:cubicBezTo>
                  <a:cubicBezTo>
                    <a:pt x="48162" y="15740"/>
                    <a:pt x="73665" y="16610"/>
                    <a:pt x="100251" y="16610"/>
                  </a:cubicBezTo>
                  <a:cubicBezTo>
                    <a:pt x="126838" y="16610"/>
                    <a:pt x="152329" y="15740"/>
                    <a:pt x="171129" y="14181"/>
                  </a:cubicBezTo>
                  <a:cubicBezTo>
                    <a:pt x="189929" y="12621"/>
                    <a:pt x="200490" y="10514"/>
                    <a:pt x="200490" y="8299"/>
                  </a:cubicBezTo>
                  <a:cubicBezTo>
                    <a:pt x="200490" y="6096"/>
                    <a:pt x="189929" y="3989"/>
                    <a:pt x="171129" y="2429"/>
                  </a:cubicBezTo>
                  <a:cubicBezTo>
                    <a:pt x="152329" y="869"/>
                    <a:pt x="126838" y="0"/>
                    <a:pt x="100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29;p58">
              <a:extLst>
                <a:ext uri="{FF2B5EF4-FFF2-40B4-BE49-F238E27FC236}">
                  <a16:creationId xmlns:a16="http://schemas.microsoft.com/office/drawing/2014/main" id="{9E4C1BBF-A781-4237-B642-17DF92FAD9DB}"/>
                </a:ext>
              </a:extLst>
            </p:cNvPr>
            <p:cNvSpPr/>
            <p:nvPr/>
          </p:nvSpPr>
          <p:spPr>
            <a:xfrm>
              <a:off x="1156375" y="544550"/>
              <a:ext cx="3060825" cy="3061100"/>
            </a:xfrm>
            <a:custGeom>
              <a:avLst/>
              <a:gdLst/>
              <a:ahLst/>
              <a:cxnLst/>
              <a:rect l="l" t="t" r="r" b="b"/>
              <a:pathLst>
                <a:path w="122433" h="122444" extrusionOk="0">
                  <a:moveTo>
                    <a:pt x="61223" y="0"/>
                  </a:moveTo>
                  <a:cubicBezTo>
                    <a:pt x="44983" y="0"/>
                    <a:pt x="29409" y="6453"/>
                    <a:pt x="17932" y="17931"/>
                  </a:cubicBezTo>
                  <a:cubicBezTo>
                    <a:pt x="6454" y="29420"/>
                    <a:pt x="1" y="44982"/>
                    <a:pt x="1" y="61222"/>
                  </a:cubicBezTo>
                  <a:cubicBezTo>
                    <a:pt x="1" y="77462"/>
                    <a:pt x="6454" y="93024"/>
                    <a:pt x="17932" y="104513"/>
                  </a:cubicBezTo>
                  <a:cubicBezTo>
                    <a:pt x="29409" y="115991"/>
                    <a:pt x="44983" y="122444"/>
                    <a:pt x="61223" y="122444"/>
                  </a:cubicBezTo>
                  <a:cubicBezTo>
                    <a:pt x="77451" y="122444"/>
                    <a:pt x="93024" y="115991"/>
                    <a:pt x="104502" y="104513"/>
                  </a:cubicBezTo>
                  <a:cubicBezTo>
                    <a:pt x="115980" y="93024"/>
                    <a:pt x="122433" y="77462"/>
                    <a:pt x="122433" y="61222"/>
                  </a:cubicBezTo>
                  <a:cubicBezTo>
                    <a:pt x="122433" y="44982"/>
                    <a:pt x="115980" y="29420"/>
                    <a:pt x="104502" y="17931"/>
                  </a:cubicBezTo>
                  <a:cubicBezTo>
                    <a:pt x="93024" y="6453"/>
                    <a:pt x="77451" y="0"/>
                    <a:pt x="61223"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30;p58">
              <a:extLst>
                <a:ext uri="{FF2B5EF4-FFF2-40B4-BE49-F238E27FC236}">
                  <a16:creationId xmlns:a16="http://schemas.microsoft.com/office/drawing/2014/main" id="{48592DA9-6969-4E41-B3C7-567797CFCFD7}"/>
                </a:ext>
              </a:extLst>
            </p:cNvPr>
            <p:cNvSpPr/>
            <p:nvPr/>
          </p:nvSpPr>
          <p:spPr>
            <a:xfrm>
              <a:off x="4768750" y="2649275"/>
              <a:ext cx="1673425" cy="1673425"/>
            </a:xfrm>
            <a:custGeom>
              <a:avLst/>
              <a:gdLst/>
              <a:ahLst/>
              <a:cxnLst/>
              <a:rect l="l" t="t" r="r" b="b"/>
              <a:pathLst>
                <a:path w="66937" h="66937" extrusionOk="0">
                  <a:moveTo>
                    <a:pt x="33469" y="0"/>
                  </a:moveTo>
                  <a:cubicBezTo>
                    <a:pt x="14990" y="0"/>
                    <a:pt x="0" y="14978"/>
                    <a:pt x="0" y="33469"/>
                  </a:cubicBezTo>
                  <a:cubicBezTo>
                    <a:pt x="0" y="51947"/>
                    <a:pt x="14990" y="66937"/>
                    <a:pt x="33469" y="66937"/>
                  </a:cubicBezTo>
                  <a:cubicBezTo>
                    <a:pt x="51959" y="66937"/>
                    <a:pt x="66937" y="51947"/>
                    <a:pt x="66937" y="33469"/>
                  </a:cubicBezTo>
                  <a:cubicBezTo>
                    <a:pt x="66937" y="14978"/>
                    <a:pt x="51959" y="0"/>
                    <a:pt x="33469"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31;p58">
              <a:extLst>
                <a:ext uri="{FF2B5EF4-FFF2-40B4-BE49-F238E27FC236}">
                  <a16:creationId xmlns:a16="http://schemas.microsoft.com/office/drawing/2014/main" id="{7033C6E2-B85B-41B1-B761-77F5E4997CA7}"/>
                </a:ext>
              </a:extLst>
            </p:cNvPr>
            <p:cNvSpPr/>
            <p:nvPr/>
          </p:nvSpPr>
          <p:spPr>
            <a:xfrm>
              <a:off x="1398550" y="2320500"/>
              <a:ext cx="1124700" cy="1165275"/>
            </a:xfrm>
            <a:custGeom>
              <a:avLst/>
              <a:gdLst/>
              <a:ahLst/>
              <a:cxnLst/>
              <a:rect l="l" t="t" r="r" b="b"/>
              <a:pathLst>
                <a:path w="44988" h="46611" extrusionOk="0">
                  <a:moveTo>
                    <a:pt x="3413" y="0"/>
                  </a:moveTo>
                  <a:cubicBezTo>
                    <a:pt x="1564" y="0"/>
                    <a:pt x="1" y="1585"/>
                    <a:pt x="327" y="4829"/>
                  </a:cubicBezTo>
                  <a:cubicBezTo>
                    <a:pt x="791" y="9579"/>
                    <a:pt x="4899" y="14711"/>
                    <a:pt x="9090" y="18699"/>
                  </a:cubicBezTo>
                  <a:cubicBezTo>
                    <a:pt x="8816" y="18664"/>
                    <a:pt x="8542" y="18640"/>
                    <a:pt x="8268" y="18640"/>
                  </a:cubicBezTo>
                  <a:cubicBezTo>
                    <a:pt x="8263" y="18640"/>
                    <a:pt x="8257" y="18640"/>
                    <a:pt x="8252" y="18640"/>
                  </a:cubicBezTo>
                  <a:cubicBezTo>
                    <a:pt x="5773" y="18640"/>
                    <a:pt x="4187" y="21300"/>
                    <a:pt x="5387" y="23462"/>
                  </a:cubicBezTo>
                  <a:cubicBezTo>
                    <a:pt x="8352" y="28736"/>
                    <a:pt x="14043" y="32392"/>
                    <a:pt x="19377" y="35594"/>
                  </a:cubicBezTo>
                  <a:cubicBezTo>
                    <a:pt x="19165" y="35503"/>
                    <a:pt x="18949" y="35462"/>
                    <a:pt x="18733" y="35462"/>
                  </a:cubicBezTo>
                  <a:cubicBezTo>
                    <a:pt x="17570" y="35462"/>
                    <a:pt x="16452" y="36684"/>
                    <a:pt x="16412" y="37940"/>
                  </a:cubicBezTo>
                  <a:cubicBezTo>
                    <a:pt x="16365" y="39428"/>
                    <a:pt x="17186" y="40881"/>
                    <a:pt x="18329" y="41821"/>
                  </a:cubicBezTo>
                  <a:cubicBezTo>
                    <a:pt x="22037" y="44915"/>
                    <a:pt x="28580" y="46610"/>
                    <a:pt x="34635" y="46610"/>
                  </a:cubicBezTo>
                  <a:cubicBezTo>
                    <a:pt x="36921" y="46610"/>
                    <a:pt x="39138" y="46369"/>
                    <a:pt x="41106" y="45869"/>
                  </a:cubicBezTo>
                  <a:cubicBezTo>
                    <a:pt x="44844" y="44917"/>
                    <a:pt x="44987" y="44917"/>
                    <a:pt x="44273" y="41178"/>
                  </a:cubicBezTo>
                  <a:cubicBezTo>
                    <a:pt x="43749" y="38404"/>
                    <a:pt x="43142" y="35642"/>
                    <a:pt x="42404" y="32915"/>
                  </a:cubicBezTo>
                  <a:cubicBezTo>
                    <a:pt x="41022" y="27718"/>
                    <a:pt x="36851" y="14700"/>
                    <a:pt x="32277" y="14700"/>
                  </a:cubicBezTo>
                  <a:cubicBezTo>
                    <a:pt x="32042" y="14700"/>
                    <a:pt x="31806" y="14734"/>
                    <a:pt x="31569" y="14806"/>
                  </a:cubicBezTo>
                  <a:cubicBezTo>
                    <a:pt x="29283" y="15497"/>
                    <a:pt x="29819" y="19104"/>
                    <a:pt x="28985" y="20592"/>
                  </a:cubicBezTo>
                  <a:cubicBezTo>
                    <a:pt x="24663" y="15187"/>
                    <a:pt x="26568" y="6805"/>
                    <a:pt x="21746" y="1840"/>
                  </a:cubicBezTo>
                  <a:cubicBezTo>
                    <a:pt x="20898" y="956"/>
                    <a:pt x="19840" y="155"/>
                    <a:pt x="18584" y="155"/>
                  </a:cubicBezTo>
                  <a:cubicBezTo>
                    <a:pt x="18200" y="155"/>
                    <a:pt x="17797" y="230"/>
                    <a:pt x="17377" y="400"/>
                  </a:cubicBezTo>
                  <a:cubicBezTo>
                    <a:pt x="16210" y="864"/>
                    <a:pt x="15365" y="1888"/>
                    <a:pt x="14972" y="3078"/>
                  </a:cubicBezTo>
                  <a:cubicBezTo>
                    <a:pt x="14281" y="5210"/>
                    <a:pt x="14900" y="7436"/>
                    <a:pt x="15519" y="9544"/>
                  </a:cubicBezTo>
                  <a:cubicBezTo>
                    <a:pt x="13495" y="7019"/>
                    <a:pt x="11447" y="4471"/>
                    <a:pt x="8864" y="2519"/>
                  </a:cubicBezTo>
                  <a:cubicBezTo>
                    <a:pt x="7566" y="1543"/>
                    <a:pt x="6101" y="721"/>
                    <a:pt x="4566" y="197"/>
                  </a:cubicBezTo>
                  <a:cubicBezTo>
                    <a:pt x="4178" y="66"/>
                    <a:pt x="3790" y="0"/>
                    <a:pt x="341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32;p58">
              <a:extLst>
                <a:ext uri="{FF2B5EF4-FFF2-40B4-BE49-F238E27FC236}">
                  <a16:creationId xmlns:a16="http://schemas.microsoft.com/office/drawing/2014/main" id="{EF090815-558C-4358-B984-B1003CBCAB0A}"/>
                </a:ext>
              </a:extLst>
            </p:cNvPr>
            <p:cNvSpPr/>
            <p:nvPr/>
          </p:nvSpPr>
          <p:spPr>
            <a:xfrm>
              <a:off x="1532350" y="2454425"/>
              <a:ext cx="867600" cy="929800"/>
            </a:xfrm>
            <a:custGeom>
              <a:avLst/>
              <a:gdLst/>
              <a:ahLst/>
              <a:cxnLst/>
              <a:rect l="l" t="t" r="r" b="b"/>
              <a:pathLst>
                <a:path w="34704" h="37192" extrusionOk="0">
                  <a:moveTo>
                    <a:pt x="417" y="0"/>
                  </a:moveTo>
                  <a:cubicBezTo>
                    <a:pt x="200" y="0"/>
                    <a:pt x="1" y="291"/>
                    <a:pt x="190" y="507"/>
                  </a:cubicBezTo>
                  <a:cubicBezTo>
                    <a:pt x="10798" y="13319"/>
                    <a:pt x="22121" y="25534"/>
                    <a:pt x="34063" y="37107"/>
                  </a:cubicBezTo>
                  <a:cubicBezTo>
                    <a:pt x="34126" y="37167"/>
                    <a:pt x="34196" y="37192"/>
                    <a:pt x="34264" y="37192"/>
                  </a:cubicBezTo>
                  <a:cubicBezTo>
                    <a:pt x="34496" y="37192"/>
                    <a:pt x="34703" y="36905"/>
                    <a:pt x="34492" y="36702"/>
                  </a:cubicBezTo>
                  <a:cubicBezTo>
                    <a:pt x="22550" y="25130"/>
                    <a:pt x="11239" y="12914"/>
                    <a:pt x="619" y="103"/>
                  </a:cubicBezTo>
                  <a:cubicBezTo>
                    <a:pt x="558" y="30"/>
                    <a:pt x="486" y="0"/>
                    <a:pt x="417"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33;p58">
              <a:extLst>
                <a:ext uri="{FF2B5EF4-FFF2-40B4-BE49-F238E27FC236}">
                  <a16:creationId xmlns:a16="http://schemas.microsoft.com/office/drawing/2014/main" id="{29CD03F8-3376-4D01-83FE-1C9A13D4638B}"/>
                </a:ext>
              </a:extLst>
            </p:cNvPr>
            <p:cNvSpPr/>
            <p:nvPr/>
          </p:nvSpPr>
          <p:spPr>
            <a:xfrm>
              <a:off x="1625450" y="2887225"/>
              <a:ext cx="376200" cy="91825"/>
            </a:xfrm>
            <a:custGeom>
              <a:avLst/>
              <a:gdLst/>
              <a:ahLst/>
              <a:cxnLst/>
              <a:rect l="l" t="t" r="r" b="b"/>
              <a:pathLst>
                <a:path w="15048" h="3673" extrusionOk="0">
                  <a:moveTo>
                    <a:pt x="462" y="1"/>
                  </a:moveTo>
                  <a:cubicBezTo>
                    <a:pt x="137" y="1"/>
                    <a:pt x="0" y="500"/>
                    <a:pt x="347" y="579"/>
                  </a:cubicBezTo>
                  <a:cubicBezTo>
                    <a:pt x="5086" y="1555"/>
                    <a:pt x="9813" y="2591"/>
                    <a:pt x="14540" y="3662"/>
                  </a:cubicBezTo>
                  <a:cubicBezTo>
                    <a:pt x="14568" y="3670"/>
                    <a:pt x="14595" y="3673"/>
                    <a:pt x="14621" y="3673"/>
                  </a:cubicBezTo>
                  <a:cubicBezTo>
                    <a:pt x="14931" y="3673"/>
                    <a:pt x="15047" y="3180"/>
                    <a:pt x="14706" y="3103"/>
                  </a:cubicBezTo>
                  <a:cubicBezTo>
                    <a:pt x="9991" y="2019"/>
                    <a:pt x="5265" y="995"/>
                    <a:pt x="526" y="7"/>
                  </a:cubicBezTo>
                  <a:cubicBezTo>
                    <a:pt x="504" y="3"/>
                    <a:pt x="482" y="1"/>
                    <a:pt x="4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34;p58">
              <a:extLst>
                <a:ext uri="{FF2B5EF4-FFF2-40B4-BE49-F238E27FC236}">
                  <a16:creationId xmlns:a16="http://schemas.microsoft.com/office/drawing/2014/main" id="{41FCFEC1-8AE9-4DB5-ABCC-128026634B71}"/>
                </a:ext>
              </a:extLst>
            </p:cNvPr>
            <p:cNvSpPr/>
            <p:nvPr/>
          </p:nvSpPr>
          <p:spPr>
            <a:xfrm>
              <a:off x="1859450" y="2503950"/>
              <a:ext cx="35450" cy="362925"/>
            </a:xfrm>
            <a:custGeom>
              <a:avLst/>
              <a:gdLst/>
              <a:ahLst/>
              <a:cxnLst/>
              <a:rect l="l" t="t" r="r" b="b"/>
              <a:pathLst>
                <a:path w="1418" h="14517" extrusionOk="0">
                  <a:moveTo>
                    <a:pt x="420" y="1"/>
                  </a:moveTo>
                  <a:cubicBezTo>
                    <a:pt x="203" y="1"/>
                    <a:pt x="1" y="289"/>
                    <a:pt x="191" y="515"/>
                  </a:cubicBezTo>
                  <a:cubicBezTo>
                    <a:pt x="227" y="562"/>
                    <a:pt x="298" y="1777"/>
                    <a:pt x="322" y="2146"/>
                  </a:cubicBezTo>
                  <a:cubicBezTo>
                    <a:pt x="417" y="3396"/>
                    <a:pt x="489" y="4634"/>
                    <a:pt x="548" y="5885"/>
                  </a:cubicBezTo>
                  <a:cubicBezTo>
                    <a:pt x="691" y="8659"/>
                    <a:pt x="798" y="11433"/>
                    <a:pt x="822" y="14219"/>
                  </a:cubicBezTo>
                  <a:cubicBezTo>
                    <a:pt x="828" y="14415"/>
                    <a:pt x="986" y="14517"/>
                    <a:pt x="1138" y="14517"/>
                  </a:cubicBezTo>
                  <a:cubicBezTo>
                    <a:pt x="1280" y="14517"/>
                    <a:pt x="1417" y="14427"/>
                    <a:pt x="1417" y="14243"/>
                  </a:cubicBezTo>
                  <a:cubicBezTo>
                    <a:pt x="1381" y="11159"/>
                    <a:pt x="1262" y="8075"/>
                    <a:pt x="1096" y="4992"/>
                  </a:cubicBezTo>
                  <a:cubicBezTo>
                    <a:pt x="1036" y="3813"/>
                    <a:pt x="965" y="2634"/>
                    <a:pt x="858" y="1467"/>
                  </a:cubicBezTo>
                  <a:cubicBezTo>
                    <a:pt x="822" y="1074"/>
                    <a:pt x="881" y="420"/>
                    <a:pt x="619" y="98"/>
                  </a:cubicBezTo>
                  <a:cubicBezTo>
                    <a:pt x="559" y="29"/>
                    <a:pt x="489" y="1"/>
                    <a:pt x="420"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35;p58">
              <a:extLst>
                <a:ext uri="{FF2B5EF4-FFF2-40B4-BE49-F238E27FC236}">
                  <a16:creationId xmlns:a16="http://schemas.microsoft.com/office/drawing/2014/main" id="{F89791EC-8EC9-4833-8FCE-CFF2585F3274}"/>
                </a:ext>
              </a:extLst>
            </p:cNvPr>
            <p:cNvSpPr/>
            <p:nvPr/>
          </p:nvSpPr>
          <p:spPr>
            <a:xfrm>
              <a:off x="1986450" y="3319250"/>
              <a:ext cx="364425" cy="42200"/>
            </a:xfrm>
            <a:custGeom>
              <a:avLst/>
              <a:gdLst/>
              <a:ahLst/>
              <a:cxnLst/>
              <a:rect l="l" t="t" r="r" b="b"/>
              <a:pathLst>
                <a:path w="14577" h="1688" extrusionOk="0">
                  <a:moveTo>
                    <a:pt x="417" y="1"/>
                  </a:moveTo>
                  <a:cubicBezTo>
                    <a:pt x="121" y="1"/>
                    <a:pt x="0" y="486"/>
                    <a:pt x="338" y="574"/>
                  </a:cubicBezTo>
                  <a:cubicBezTo>
                    <a:pt x="2917" y="1316"/>
                    <a:pt x="5553" y="1687"/>
                    <a:pt x="8194" y="1687"/>
                  </a:cubicBezTo>
                  <a:cubicBezTo>
                    <a:pt x="10212" y="1687"/>
                    <a:pt x="12232" y="1471"/>
                    <a:pt x="14232" y="1038"/>
                  </a:cubicBezTo>
                  <a:cubicBezTo>
                    <a:pt x="14577" y="960"/>
                    <a:pt x="14486" y="446"/>
                    <a:pt x="14172" y="446"/>
                  </a:cubicBezTo>
                  <a:cubicBezTo>
                    <a:pt x="14149" y="446"/>
                    <a:pt x="14126" y="449"/>
                    <a:pt x="14101" y="454"/>
                  </a:cubicBezTo>
                  <a:cubicBezTo>
                    <a:pt x="12127" y="879"/>
                    <a:pt x="10140" y="1092"/>
                    <a:pt x="8157" y="1092"/>
                  </a:cubicBezTo>
                  <a:cubicBezTo>
                    <a:pt x="5584" y="1092"/>
                    <a:pt x="3020" y="734"/>
                    <a:pt x="504" y="14"/>
                  </a:cubicBezTo>
                  <a:cubicBezTo>
                    <a:pt x="474" y="5"/>
                    <a:pt x="445" y="1"/>
                    <a:pt x="41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36;p58">
              <a:extLst>
                <a:ext uri="{FF2B5EF4-FFF2-40B4-BE49-F238E27FC236}">
                  <a16:creationId xmlns:a16="http://schemas.microsoft.com/office/drawing/2014/main" id="{A61361D8-5F51-4FF9-8C3C-F5B989AE1364}"/>
                </a:ext>
              </a:extLst>
            </p:cNvPr>
            <p:cNvSpPr/>
            <p:nvPr/>
          </p:nvSpPr>
          <p:spPr>
            <a:xfrm>
              <a:off x="2224275" y="2885475"/>
              <a:ext cx="48950" cy="369550"/>
            </a:xfrm>
            <a:custGeom>
              <a:avLst/>
              <a:gdLst/>
              <a:ahLst/>
              <a:cxnLst/>
              <a:rect l="l" t="t" r="r" b="b"/>
              <a:pathLst>
                <a:path w="1958" h="14782" extrusionOk="0">
                  <a:moveTo>
                    <a:pt x="360" y="1"/>
                  </a:moveTo>
                  <a:cubicBezTo>
                    <a:pt x="191" y="1"/>
                    <a:pt x="0" y="139"/>
                    <a:pt x="28" y="363"/>
                  </a:cubicBezTo>
                  <a:cubicBezTo>
                    <a:pt x="493" y="5054"/>
                    <a:pt x="1362" y="9757"/>
                    <a:pt x="1052" y="14484"/>
                  </a:cubicBezTo>
                  <a:cubicBezTo>
                    <a:pt x="1040" y="14680"/>
                    <a:pt x="1192" y="14782"/>
                    <a:pt x="1346" y="14782"/>
                  </a:cubicBezTo>
                  <a:cubicBezTo>
                    <a:pt x="1490" y="14782"/>
                    <a:pt x="1636" y="14692"/>
                    <a:pt x="1647" y="14507"/>
                  </a:cubicBezTo>
                  <a:cubicBezTo>
                    <a:pt x="1957" y="9733"/>
                    <a:pt x="1076" y="4959"/>
                    <a:pt x="600" y="220"/>
                  </a:cubicBezTo>
                  <a:cubicBezTo>
                    <a:pt x="585" y="68"/>
                    <a:pt x="478" y="1"/>
                    <a:pt x="360"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37;p58">
              <a:extLst>
                <a:ext uri="{FF2B5EF4-FFF2-40B4-BE49-F238E27FC236}">
                  <a16:creationId xmlns:a16="http://schemas.microsoft.com/office/drawing/2014/main" id="{6A3F30B3-4FE1-441C-94A4-BDA8EE0E39D9}"/>
                </a:ext>
              </a:extLst>
            </p:cNvPr>
            <p:cNvSpPr/>
            <p:nvPr/>
          </p:nvSpPr>
          <p:spPr>
            <a:xfrm>
              <a:off x="5292325" y="3485925"/>
              <a:ext cx="1121575" cy="1272825"/>
            </a:xfrm>
            <a:custGeom>
              <a:avLst/>
              <a:gdLst/>
              <a:ahLst/>
              <a:cxnLst/>
              <a:rect l="l" t="t" r="r" b="b"/>
              <a:pathLst>
                <a:path w="44863" h="50913" extrusionOk="0">
                  <a:moveTo>
                    <a:pt x="38334" y="0"/>
                  </a:moveTo>
                  <a:cubicBezTo>
                    <a:pt x="37754" y="0"/>
                    <a:pt x="37104" y="94"/>
                    <a:pt x="36386" y="300"/>
                  </a:cubicBezTo>
                  <a:cubicBezTo>
                    <a:pt x="31802" y="1622"/>
                    <a:pt x="27492" y="6587"/>
                    <a:pt x="24325" y="11432"/>
                  </a:cubicBezTo>
                  <a:cubicBezTo>
                    <a:pt x="24313" y="11159"/>
                    <a:pt x="24289" y="10885"/>
                    <a:pt x="24241" y="10611"/>
                  </a:cubicBezTo>
                  <a:cubicBezTo>
                    <a:pt x="23942" y="8954"/>
                    <a:pt x="22502" y="7917"/>
                    <a:pt x="21012" y="7917"/>
                  </a:cubicBezTo>
                  <a:cubicBezTo>
                    <a:pt x="20307" y="7917"/>
                    <a:pt x="19591" y="8150"/>
                    <a:pt x="18979" y="8658"/>
                  </a:cubicBezTo>
                  <a:cubicBezTo>
                    <a:pt x="14323" y="12516"/>
                    <a:pt x="11764" y="18779"/>
                    <a:pt x="9573" y="24613"/>
                  </a:cubicBezTo>
                  <a:cubicBezTo>
                    <a:pt x="9881" y="23269"/>
                    <a:pt x="8448" y="22089"/>
                    <a:pt x="7062" y="22089"/>
                  </a:cubicBezTo>
                  <a:cubicBezTo>
                    <a:pt x="6950" y="22089"/>
                    <a:pt x="6838" y="22096"/>
                    <a:pt x="6727" y="22112"/>
                  </a:cubicBezTo>
                  <a:cubicBezTo>
                    <a:pt x="5263" y="22327"/>
                    <a:pt x="3989" y="23410"/>
                    <a:pt x="3251" y="24696"/>
                  </a:cubicBezTo>
                  <a:cubicBezTo>
                    <a:pt x="0" y="30494"/>
                    <a:pt x="310" y="41103"/>
                    <a:pt x="3405" y="47830"/>
                  </a:cubicBezTo>
                  <a:cubicBezTo>
                    <a:pt x="4417" y="50041"/>
                    <a:pt x="4802" y="50912"/>
                    <a:pt x="5833" y="50912"/>
                  </a:cubicBezTo>
                  <a:cubicBezTo>
                    <a:pt x="6440" y="50912"/>
                    <a:pt x="7271" y="50611"/>
                    <a:pt x="8585" y="50104"/>
                  </a:cubicBezTo>
                  <a:cubicBezTo>
                    <a:pt x="11216" y="49080"/>
                    <a:pt x="13823" y="47985"/>
                    <a:pt x="16371" y="46770"/>
                  </a:cubicBezTo>
                  <a:cubicBezTo>
                    <a:pt x="21491" y="44353"/>
                    <a:pt x="34540" y="37340"/>
                    <a:pt x="32218" y="32840"/>
                  </a:cubicBezTo>
                  <a:cubicBezTo>
                    <a:pt x="31599" y="31642"/>
                    <a:pt x="30231" y="31498"/>
                    <a:pt x="28865" y="31498"/>
                  </a:cubicBezTo>
                  <a:cubicBezTo>
                    <a:pt x="28432" y="31498"/>
                    <a:pt x="28000" y="31512"/>
                    <a:pt x="27592" y="31512"/>
                  </a:cubicBezTo>
                  <a:cubicBezTo>
                    <a:pt x="27010" y="31512"/>
                    <a:pt x="26477" y="31483"/>
                    <a:pt x="26063" y="31340"/>
                  </a:cubicBezTo>
                  <a:cubicBezTo>
                    <a:pt x="30599" y="26113"/>
                    <a:pt x="39184" y="26470"/>
                    <a:pt x="43208" y="20838"/>
                  </a:cubicBezTo>
                  <a:cubicBezTo>
                    <a:pt x="44137" y="19529"/>
                    <a:pt x="44863" y="17909"/>
                    <a:pt x="43827" y="16266"/>
                  </a:cubicBezTo>
                  <a:cubicBezTo>
                    <a:pt x="43160" y="15207"/>
                    <a:pt x="41993" y="14564"/>
                    <a:pt x="40755" y="14397"/>
                  </a:cubicBezTo>
                  <a:cubicBezTo>
                    <a:pt x="40486" y="14361"/>
                    <a:pt x="40218" y="14344"/>
                    <a:pt x="39953" y="14344"/>
                  </a:cubicBezTo>
                  <a:cubicBezTo>
                    <a:pt x="38029" y="14344"/>
                    <a:pt x="36219" y="15231"/>
                    <a:pt x="34493" y="16100"/>
                  </a:cubicBezTo>
                  <a:cubicBezTo>
                    <a:pt x="36612" y="13659"/>
                    <a:pt x="38755" y="11182"/>
                    <a:pt x="40196" y="8289"/>
                  </a:cubicBezTo>
                  <a:cubicBezTo>
                    <a:pt x="40922" y="6837"/>
                    <a:pt x="41470" y="5241"/>
                    <a:pt x="41708" y="3634"/>
                  </a:cubicBezTo>
                  <a:cubicBezTo>
                    <a:pt x="41997" y="1696"/>
                    <a:pt x="40803" y="0"/>
                    <a:pt x="38334"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438;p58">
              <a:extLst>
                <a:ext uri="{FF2B5EF4-FFF2-40B4-BE49-F238E27FC236}">
                  <a16:creationId xmlns:a16="http://schemas.microsoft.com/office/drawing/2014/main" id="{9601E971-A56E-4AB0-BC82-E2D0EB4B5B89}"/>
                </a:ext>
              </a:extLst>
            </p:cNvPr>
            <p:cNvSpPr/>
            <p:nvPr/>
          </p:nvSpPr>
          <p:spPr>
            <a:xfrm>
              <a:off x="5449500" y="3623625"/>
              <a:ext cx="766950" cy="1013050"/>
            </a:xfrm>
            <a:custGeom>
              <a:avLst/>
              <a:gdLst/>
              <a:ahLst/>
              <a:cxnLst/>
              <a:rect l="l" t="t" r="r" b="b"/>
              <a:pathLst>
                <a:path w="30678" h="40522" extrusionOk="0">
                  <a:moveTo>
                    <a:pt x="30250" y="0"/>
                  </a:moveTo>
                  <a:cubicBezTo>
                    <a:pt x="30167" y="0"/>
                    <a:pt x="30083" y="34"/>
                    <a:pt x="30015" y="114"/>
                  </a:cubicBezTo>
                  <a:cubicBezTo>
                    <a:pt x="19347" y="12866"/>
                    <a:pt x="9370" y="26201"/>
                    <a:pt x="154" y="40048"/>
                  </a:cubicBezTo>
                  <a:cubicBezTo>
                    <a:pt x="1" y="40278"/>
                    <a:pt x="202" y="40521"/>
                    <a:pt x="408" y="40521"/>
                  </a:cubicBezTo>
                  <a:cubicBezTo>
                    <a:pt x="489" y="40521"/>
                    <a:pt x="570" y="40484"/>
                    <a:pt x="631" y="40393"/>
                  </a:cubicBezTo>
                  <a:cubicBezTo>
                    <a:pt x="9858" y="26546"/>
                    <a:pt x="19824" y="13223"/>
                    <a:pt x="30503" y="460"/>
                  </a:cubicBezTo>
                  <a:cubicBezTo>
                    <a:pt x="30677" y="242"/>
                    <a:pt x="30471" y="0"/>
                    <a:pt x="30250"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439;p58">
              <a:extLst>
                <a:ext uri="{FF2B5EF4-FFF2-40B4-BE49-F238E27FC236}">
                  <a16:creationId xmlns:a16="http://schemas.microsoft.com/office/drawing/2014/main" id="{06A9C289-6F70-41DB-8D7F-EC373EF78870}"/>
                </a:ext>
              </a:extLst>
            </p:cNvPr>
            <p:cNvSpPr/>
            <p:nvPr/>
          </p:nvSpPr>
          <p:spPr>
            <a:xfrm>
              <a:off x="5778225" y="3794250"/>
              <a:ext cx="26850" cy="377025"/>
            </a:xfrm>
            <a:custGeom>
              <a:avLst/>
              <a:gdLst/>
              <a:ahLst/>
              <a:cxnLst/>
              <a:rect l="l" t="t" r="r" b="b"/>
              <a:pathLst>
                <a:path w="1074" h="15081" extrusionOk="0">
                  <a:moveTo>
                    <a:pt x="746" y="1"/>
                  </a:moveTo>
                  <a:cubicBezTo>
                    <a:pt x="613" y="1"/>
                    <a:pt x="489" y="80"/>
                    <a:pt x="483" y="254"/>
                  </a:cubicBezTo>
                  <a:cubicBezTo>
                    <a:pt x="376" y="5088"/>
                    <a:pt x="209" y="9922"/>
                    <a:pt x="7" y="14756"/>
                  </a:cubicBezTo>
                  <a:cubicBezTo>
                    <a:pt x="1" y="14964"/>
                    <a:pt x="172" y="15080"/>
                    <a:pt x="332" y="15080"/>
                  </a:cubicBezTo>
                  <a:cubicBezTo>
                    <a:pt x="466" y="15080"/>
                    <a:pt x="592" y="15000"/>
                    <a:pt x="602" y="14828"/>
                  </a:cubicBezTo>
                  <a:cubicBezTo>
                    <a:pt x="805" y="9994"/>
                    <a:pt x="960" y="5160"/>
                    <a:pt x="1067" y="314"/>
                  </a:cubicBezTo>
                  <a:cubicBezTo>
                    <a:pt x="1073" y="113"/>
                    <a:pt x="904" y="1"/>
                    <a:pt x="74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440;p58">
              <a:extLst>
                <a:ext uri="{FF2B5EF4-FFF2-40B4-BE49-F238E27FC236}">
                  <a16:creationId xmlns:a16="http://schemas.microsoft.com/office/drawing/2014/main" id="{0C260533-AACA-4A42-9C0D-981690F123D6}"/>
                </a:ext>
              </a:extLst>
            </p:cNvPr>
            <p:cNvSpPr/>
            <p:nvPr/>
          </p:nvSpPr>
          <p:spPr>
            <a:xfrm>
              <a:off x="5867625" y="3954300"/>
              <a:ext cx="359225" cy="95325"/>
            </a:xfrm>
            <a:custGeom>
              <a:avLst/>
              <a:gdLst/>
              <a:ahLst/>
              <a:cxnLst/>
              <a:rect l="l" t="t" r="r" b="b"/>
              <a:pathLst>
                <a:path w="14369" h="3813" extrusionOk="0">
                  <a:moveTo>
                    <a:pt x="13941" y="1"/>
                  </a:moveTo>
                  <a:cubicBezTo>
                    <a:pt x="13859" y="1"/>
                    <a:pt x="13775" y="34"/>
                    <a:pt x="13707" y="115"/>
                  </a:cubicBezTo>
                  <a:cubicBezTo>
                    <a:pt x="13671" y="163"/>
                    <a:pt x="12481" y="448"/>
                    <a:pt x="12123" y="544"/>
                  </a:cubicBezTo>
                  <a:cubicBezTo>
                    <a:pt x="10921" y="865"/>
                    <a:pt x="9707" y="1151"/>
                    <a:pt x="8492" y="1437"/>
                  </a:cubicBezTo>
                  <a:cubicBezTo>
                    <a:pt x="5789" y="2080"/>
                    <a:pt x="3075" y="2687"/>
                    <a:pt x="348" y="3211"/>
                  </a:cubicBezTo>
                  <a:cubicBezTo>
                    <a:pt x="0" y="3289"/>
                    <a:pt x="54" y="3812"/>
                    <a:pt x="371" y="3812"/>
                  </a:cubicBezTo>
                  <a:cubicBezTo>
                    <a:pt x="390" y="3812"/>
                    <a:pt x="410" y="3810"/>
                    <a:pt x="432" y="3806"/>
                  </a:cubicBezTo>
                  <a:cubicBezTo>
                    <a:pt x="3468" y="3211"/>
                    <a:pt x="6468" y="2532"/>
                    <a:pt x="9468" y="1818"/>
                  </a:cubicBezTo>
                  <a:cubicBezTo>
                    <a:pt x="10611" y="1544"/>
                    <a:pt x="11766" y="1258"/>
                    <a:pt x="12897" y="948"/>
                  </a:cubicBezTo>
                  <a:cubicBezTo>
                    <a:pt x="13266" y="841"/>
                    <a:pt x="13921" y="782"/>
                    <a:pt x="14195" y="460"/>
                  </a:cubicBezTo>
                  <a:cubicBezTo>
                    <a:pt x="14369" y="243"/>
                    <a:pt x="14163" y="1"/>
                    <a:pt x="13941"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441;p58">
              <a:extLst>
                <a:ext uri="{FF2B5EF4-FFF2-40B4-BE49-F238E27FC236}">
                  <a16:creationId xmlns:a16="http://schemas.microsoft.com/office/drawing/2014/main" id="{25D4CFCC-75CE-425E-8980-5B9D22192254}"/>
                </a:ext>
              </a:extLst>
            </p:cNvPr>
            <p:cNvSpPr/>
            <p:nvPr/>
          </p:nvSpPr>
          <p:spPr>
            <a:xfrm>
              <a:off x="5419125" y="4227075"/>
              <a:ext cx="79050" cy="354350"/>
            </a:xfrm>
            <a:custGeom>
              <a:avLst/>
              <a:gdLst/>
              <a:ahLst/>
              <a:cxnLst/>
              <a:rect l="l" t="t" r="r" b="b"/>
              <a:pathLst>
                <a:path w="3162" h="14174" extrusionOk="0">
                  <a:moveTo>
                    <a:pt x="740" y="1"/>
                  </a:moveTo>
                  <a:cubicBezTo>
                    <a:pt x="606" y="1"/>
                    <a:pt x="474" y="80"/>
                    <a:pt x="453" y="253"/>
                  </a:cubicBezTo>
                  <a:cubicBezTo>
                    <a:pt x="0" y="4956"/>
                    <a:pt x="703" y="9635"/>
                    <a:pt x="2524" y="14005"/>
                  </a:cubicBezTo>
                  <a:cubicBezTo>
                    <a:pt x="2574" y="14124"/>
                    <a:pt x="2671" y="14173"/>
                    <a:pt x="2771" y="14173"/>
                  </a:cubicBezTo>
                  <a:cubicBezTo>
                    <a:pt x="2961" y="14173"/>
                    <a:pt x="3162" y="13993"/>
                    <a:pt x="3060" y="13767"/>
                  </a:cubicBezTo>
                  <a:cubicBezTo>
                    <a:pt x="1286" y="9492"/>
                    <a:pt x="596" y="4932"/>
                    <a:pt x="1048" y="324"/>
                  </a:cubicBezTo>
                  <a:cubicBezTo>
                    <a:pt x="1067" y="116"/>
                    <a:pt x="902" y="1"/>
                    <a:pt x="740"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442;p58">
              <a:extLst>
                <a:ext uri="{FF2B5EF4-FFF2-40B4-BE49-F238E27FC236}">
                  <a16:creationId xmlns:a16="http://schemas.microsoft.com/office/drawing/2014/main" id="{D1AF6928-83C8-402F-8D0C-DCB021431321}"/>
                </a:ext>
              </a:extLst>
            </p:cNvPr>
            <p:cNvSpPr/>
            <p:nvPr/>
          </p:nvSpPr>
          <p:spPr>
            <a:xfrm>
              <a:off x="5552250" y="4379775"/>
              <a:ext cx="366150" cy="104325"/>
            </a:xfrm>
            <a:custGeom>
              <a:avLst/>
              <a:gdLst/>
              <a:ahLst/>
              <a:cxnLst/>
              <a:rect l="l" t="t" r="r" b="b"/>
              <a:pathLst>
                <a:path w="14646" h="4173" extrusionOk="0">
                  <a:moveTo>
                    <a:pt x="14174" y="1"/>
                  </a:moveTo>
                  <a:cubicBezTo>
                    <a:pt x="14145" y="1"/>
                    <a:pt x="14114" y="5"/>
                    <a:pt x="14082" y="15"/>
                  </a:cubicBezTo>
                  <a:cubicBezTo>
                    <a:pt x="9546" y="1324"/>
                    <a:pt x="5081" y="3039"/>
                    <a:pt x="366" y="3587"/>
                  </a:cubicBezTo>
                  <a:cubicBezTo>
                    <a:pt x="0" y="3632"/>
                    <a:pt x="74" y="4173"/>
                    <a:pt x="408" y="4173"/>
                  </a:cubicBezTo>
                  <a:cubicBezTo>
                    <a:pt x="421" y="4173"/>
                    <a:pt x="435" y="4172"/>
                    <a:pt x="450" y="4170"/>
                  </a:cubicBezTo>
                  <a:cubicBezTo>
                    <a:pt x="5212" y="3622"/>
                    <a:pt x="9737" y="1884"/>
                    <a:pt x="14309" y="562"/>
                  </a:cubicBezTo>
                  <a:cubicBezTo>
                    <a:pt x="14645" y="465"/>
                    <a:pt x="14477" y="1"/>
                    <a:pt x="14174"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443;p58">
              <a:extLst>
                <a:ext uri="{FF2B5EF4-FFF2-40B4-BE49-F238E27FC236}">
                  <a16:creationId xmlns:a16="http://schemas.microsoft.com/office/drawing/2014/main" id="{A4E8AE60-9A74-485C-9B39-36D99886F1A9}"/>
                </a:ext>
              </a:extLst>
            </p:cNvPr>
            <p:cNvSpPr/>
            <p:nvPr/>
          </p:nvSpPr>
          <p:spPr>
            <a:xfrm>
              <a:off x="5403925" y="861275"/>
              <a:ext cx="1061175" cy="772100"/>
            </a:xfrm>
            <a:custGeom>
              <a:avLst/>
              <a:gdLst/>
              <a:ahLst/>
              <a:cxnLst/>
              <a:rect l="l" t="t" r="r" b="b"/>
              <a:pathLst>
                <a:path w="42447" h="30884" extrusionOk="0">
                  <a:moveTo>
                    <a:pt x="31739" y="0"/>
                  </a:moveTo>
                  <a:cubicBezTo>
                    <a:pt x="26678" y="0"/>
                    <a:pt x="21692" y="609"/>
                    <a:pt x="17098" y="2654"/>
                  </a:cubicBezTo>
                  <a:cubicBezTo>
                    <a:pt x="8859" y="6322"/>
                    <a:pt x="1" y="14989"/>
                    <a:pt x="2716" y="28396"/>
                  </a:cubicBezTo>
                  <a:cubicBezTo>
                    <a:pt x="2716" y="28396"/>
                    <a:pt x="6777" y="30883"/>
                    <a:pt x="12264" y="30883"/>
                  </a:cubicBezTo>
                  <a:cubicBezTo>
                    <a:pt x="14187" y="30883"/>
                    <a:pt x="16284" y="30578"/>
                    <a:pt x="18444" y="29753"/>
                  </a:cubicBezTo>
                  <a:cubicBezTo>
                    <a:pt x="24730" y="27360"/>
                    <a:pt x="28981" y="23859"/>
                    <a:pt x="32898" y="18371"/>
                  </a:cubicBezTo>
                  <a:cubicBezTo>
                    <a:pt x="36815" y="12894"/>
                    <a:pt x="39637" y="6738"/>
                    <a:pt x="42447" y="619"/>
                  </a:cubicBezTo>
                  <a:cubicBezTo>
                    <a:pt x="38915" y="303"/>
                    <a:pt x="35309" y="0"/>
                    <a:pt x="31739"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444;p58">
              <a:extLst>
                <a:ext uri="{FF2B5EF4-FFF2-40B4-BE49-F238E27FC236}">
                  <a16:creationId xmlns:a16="http://schemas.microsoft.com/office/drawing/2014/main" id="{F5808424-F501-454D-800F-B835E6BBCC6B}"/>
                </a:ext>
              </a:extLst>
            </p:cNvPr>
            <p:cNvSpPr/>
            <p:nvPr/>
          </p:nvSpPr>
          <p:spPr>
            <a:xfrm>
              <a:off x="5555750" y="960425"/>
              <a:ext cx="749500" cy="546675"/>
            </a:xfrm>
            <a:custGeom>
              <a:avLst/>
              <a:gdLst/>
              <a:ahLst/>
              <a:cxnLst/>
              <a:rect l="l" t="t" r="r" b="b"/>
              <a:pathLst>
                <a:path w="29980" h="21867" extrusionOk="0">
                  <a:moveTo>
                    <a:pt x="29515" y="0"/>
                  </a:moveTo>
                  <a:cubicBezTo>
                    <a:pt x="29456" y="0"/>
                    <a:pt x="29395" y="18"/>
                    <a:pt x="29337" y="58"/>
                  </a:cubicBezTo>
                  <a:cubicBezTo>
                    <a:pt x="19360" y="6785"/>
                    <a:pt x="9656" y="13893"/>
                    <a:pt x="238" y="21358"/>
                  </a:cubicBezTo>
                  <a:cubicBezTo>
                    <a:pt x="1" y="21548"/>
                    <a:pt x="203" y="21867"/>
                    <a:pt x="446" y="21867"/>
                  </a:cubicBezTo>
                  <a:cubicBezTo>
                    <a:pt x="507" y="21867"/>
                    <a:pt x="571" y="21847"/>
                    <a:pt x="631" y="21798"/>
                  </a:cubicBezTo>
                  <a:cubicBezTo>
                    <a:pt x="10049" y="14333"/>
                    <a:pt x="19753" y="7225"/>
                    <a:pt x="29718" y="498"/>
                  </a:cubicBezTo>
                  <a:cubicBezTo>
                    <a:pt x="29979" y="324"/>
                    <a:pt x="29769" y="0"/>
                    <a:pt x="295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445;p58">
              <a:extLst>
                <a:ext uri="{FF2B5EF4-FFF2-40B4-BE49-F238E27FC236}">
                  <a16:creationId xmlns:a16="http://schemas.microsoft.com/office/drawing/2014/main" id="{C7D506D5-1528-4E81-826A-CCE8107FE746}"/>
                </a:ext>
              </a:extLst>
            </p:cNvPr>
            <p:cNvSpPr/>
            <p:nvPr/>
          </p:nvSpPr>
          <p:spPr>
            <a:xfrm>
              <a:off x="5995075" y="911250"/>
              <a:ext cx="66200" cy="266000"/>
            </a:xfrm>
            <a:custGeom>
              <a:avLst/>
              <a:gdLst/>
              <a:ahLst/>
              <a:cxnLst/>
              <a:rect l="l" t="t" r="r" b="b"/>
              <a:pathLst>
                <a:path w="2648" h="10640" extrusionOk="0">
                  <a:moveTo>
                    <a:pt x="2272" y="1"/>
                  </a:moveTo>
                  <a:cubicBezTo>
                    <a:pt x="2163" y="1"/>
                    <a:pt x="2057" y="58"/>
                    <a:pt x="2013" y="191"/>
                  </a:cubicBezTo>
                  <a:cubicBezTo>
                    <a:pt x="882" y="3501"/>
                    <a:pt x="227" y="6847"/>
                    <a:pt x="13" y="10335"/>
                  </a:cubicBezTo>
                  <a:cubicBezTo>
                    <a:pt x="0" y="10535"/>
                    <a:pt x="157" y="10639"/>
                    <a:pt x="313" y="10639"/>
                  </a:cubicBezTo>
                  <a:cubicBezTo>
                    <a:pt x="455" y="10639"/>
                    <a:pt x="597" y="10553"/>
                    <a:pt x="608" y="10371"/>
                  </a:cubicBezTo>
                  <a:cubicBezTo>
                    <a:pt x="810" y="6942"/>
                    <a:pt x="1453" y="3644"/>
                    <a:pt x="2573" y="394"/>
                  </a:cubicBezTo>
                  <a:cubicBezTo>
                    <a:pt x="2647" y="162"/>
                    <a:pt x="2455" y="1"/>
                    <a:pt x="227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446;p58">
              <a:extLst>
                <a:ext uri="{FF2B5EF4-FFF2-40B4-BE49-F238E27FC236}">
                  <a16:creationId xmlns:a16="http://schemas.microsoft.com/office/drawing/2014/main" id="{B7A215DB-5CDD-4277-AB55-1959A06CF550}"/>
                </a:ext>
              </a:extLst>
            </p:cNvPr>
            <p:cNvSpPr/>
            <p:nvPr/>
          </p:nvSpPr>
          <p:spPr>
            <a:xfrm>
              <a:off x="5935625" y="1204375"/>
              <a:ext cx="267800" cy="45850"/>
            </a:xfrm>
            <a:custGeom>
              <a:avLst/>
              <a:gdLst/>
              <a:ahLst/>
              <a:cxnLst/>
              <a:rect l="l" t="t" r="r" b="b"/>
              <a:pathLst>
                <a:path w="10712" h="1834" extrusionOk="0">
                  <a:moveTo>
                    <a:pt x="361" y="1"/>
                  </a:moveTo>
                  <a:cubicBezTo>
                    <a:pt x="30" y="1"/>
                    <a:pt x="0" y="552"/>
                    <a:pt x="367" y="587"/>
                  </a:cubicBezTo>
                  <a:cubicBezTo>
                    <a:pt x="3641" y="992"/>
                    <a:pt x="6927" y="1122"/>
                    <a:pt x="10165" y="1825"/>
                  </a:cubicBezTo>
                  <a:cubicBezTo>
                    <a:pt x="10191" y="1831"/>
                    <a:pt x="10216" y="1833"/>
                    <a:pt x="10239" y="1833"/>
                  </a:cubicBezTo>
                  <a:cubicBezTo>
                    <a:pt x="10560" y="1833"/>
                    <a:pt x="10712" y="1343"/>
                    <a:pt x="10368" y="1265"/>
                  </a:cubicBezTo>
                  <a:cubicBezTo>
                    <a:pt x="7070" y="551"/>
                    <a:pt x="3736" y="396"/>
                    <a:pt x="402" y="3"/>
                  </a:cubicBezTo>
                  <a:cubicBezTo>
                    <a:pt x="388" y="1"/>
                    <a:pt x="374" y="1"/>
                    <a:pt x="361"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447;p58">
              <a:extLst>
                <a:ext uri="{FF2B5EF4-FFF2-40B4-BE49-F238E27FC236}">
                  <a16:creationId xmlns:a16="http://schemas.microsoft.com/office/drawing/2014/main" id="{6E03FA93-0D52-41A2-908E-6559F72EC4D4}"/>
                </a:ext>
              </a:extLst>
            </p:cNvPr>
            <p:cNvSpPr/>
            <p:nvPr/>
          </p:nvSpPr>
          <p:spPr>
            <a:xfrm>
              <a:off x="5747125" y="1043000"/>
              <a:ext cx="35525" cy="306325"/>
            </a:xfrm>
            <a:custGeom>
              <a:avLst/>
              <a:gdLst/>
              <a:ahLst/>
              <a:cxnLst/>
              <a:rect l="l" t="t" r="r" b="b"/>
              <a:pathLst>
                <a:path w="1421" h="12253" extrusionOk="0">
                  <a:moveTo>
                    <a:pt x="1109" y="1"/>
                  </a:moveTo>
                  <a:cubicBezTo>
                    <a:pt x="968" y="1"/>
                    <a:pt x="820" y="82"/>
                    <a:pt x="787" y="255"/>
                  </a:cubicBezTo>
                  <a:cubicBezTo>
                    <a:pt x="1" y="4148"/>
                    <a:pt x="358" y="8089"/>
                    <a:pt x="632" y="12018"/>
                  </a:cubicBezTo>
                  <a:cubicBezTo>
                    <a:pt x="642" y="12181"/>
                    <a:pt x="754" y="12252"/>
                    <a:pt x="877" y="12252"/>
                  </a:cubicBezTo>
                  <a:cubicBezTo>
                    <a:pt x="1043" y="12252"/>
                    <a:pt x="1229" y="12123"/>
                    <a:pt x="1215" y="11911"/>
                  </a:cubicBezTo>
                  <a:cubicBezTo>
                    <a:pt x="941" y="8030"/>
                    <a:pt x="608" y="4148"/>
                    <a:pt x="1382" y="303"/>
                  </a:cubicBezTo>
                  <a:cubicBezTo>
                    <a:pt x="1420" y="106"/>
                    <a:pt x="1269" y="1"/>
                    <a:pt x="1109"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448;p58">
              <a:extLst>
                <a:ext uri="{FF2B5EF4-FFF2-40B4-BE49-F238E27FC236}">
                  <a16:creationId xmlns:a16="http://schemas.microsoft.com/office/drawing/2014/main" id="{57E9B452-A6B2-48B8-8E82-F07F0156FB32}"/>
                </a:ext>
              </a:extLst>
            </p:cNvPr>
            <p:cNvSpPr/>
            <p:nvPr/>
          </p:nvSpPr>
          <p:spPr>
            <a:xfrm>
              <a:off x="5704000" y="1378975"/>
              <a:ext cx="303075" cy="45000"/>
            </a:xfrm>
            <a:custGeom>
              <a:avLst/>
              <a:gdLst/>
              <a:ahLst/>
              <a:cxnLst/>
              <a:rect l="l" t="t" r="r" b="b"/>
              <a:pathLst>
                <a:path w="12123" h="1800" extrusionOk="0">
                  <a:moveTo>
                    <a:pt x="406" y="0"/>
                  </a:moveTo>
                  <a:cubicBezTo>
                    <a:pt x="121" y="0"/>
                    <a:pt x="1" y="462"/>
                    <a:pt x="321" y="580"/>
                  </a:cubicBezTo>
                  <a:cubicBezTo>
                    <a:pt x="2589" y="1392"/>
                    <a:pt x="4943" y="1799"/>
                    <a:pt x="7313" y="1799"/>
                  </a:cubicBezTo>
                  <a:cubicBezTo>
                    <a:pt x="8800" y="1799"/>
                    <a:pt x="10292" y="1639"/>
                    <a:pt x="11775" y="1318"/>
                  </a:cubicBezTo>
                  <a:cubicBezTo>
                    <a:pt x="12123" y="1251"/>
                    <a:pt x="12047" y="728"/>
                    <a:pt x="11729" y="728"/>
                  </a:cubicBezTo>
                  <a:cubicBezTo>
                    <a:pt x="11709" y="728"/>
                    <a:pt x="11689" y="730"/>
                    <a:pt x="11668" y="735"/>
                  </a:cubicBezTo>
                  <a:cubicBezTo>
                    <a:pt x="10221" y="1051"/>
                    <a:pt x="8767" y="1209"/>
                    <a:pt x="7319" y="1209"/>
                  </a:cubicBezTo>
                  <a:cubicBezTo>
                    <a:pt x="5015" y="1209"/>
                    <a:pt x="2727" y="810"/>
                    <a:pt x="511" y="20"/>
                  </a:cubicBezTo>
                  <a:cubicBezTo>
                    <a:pt x="474" y="7"/>
                    <a:pt x="439" y="0"/>
                    <a:pt x="406"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449;p58">
              <a:extLst>
                <a:ext uri="{FF2B5EF4-FFF2-40B4-BE49-F238E27FC236}">
                  <a16:creationId xmlns:a16="http://schemas.microsoft.com/office/drawing/2014/main" id="{2A678D43-4354-46B4-843A-BB44C7271D3F}"/>
                </a:ext>
              </a:extLst>
            </p:cNvPr>
            <p:cNvSpPr/>
            <p:nvPr/>
          </p:nvSpPr>
          <p:spPr>
            <a:xfrm>
              <a:off x="1735625" y="1098475"/>
              <a:ext cx="977525" cy="857850"/>
            </a:xfrm>
            <a:custGeom>
              <a:avLst/>
              <a:gdLst/>
              <a:ahLst/>
              <a:cxnLst/>
              <a:rect l="l" t="t" r="r" b="b"/>
              <a:pathLst>
                <a:path w="39101" h="34314" extrusionOk="0">
                  <a:moveTo>
                    <a:pt x="11061" y="1"/>
                  </a:moveTo>
                  <a:lnTo>
                    <a:pt x="11061" y="1"/>
                  </a:lnTo>
                  <a:cubicBezTo>
                    <a:pt x="9644" y="5704"/>
                    <a:pt x="10525" y="11716"/>
                    <a:pt x="12883" y="17491"/>
                  </a:cubicBezTo>
                  <a:cubicBezTo>
                    <a:pt x="11883" y="17368"/>
                    <a:pt x="10877" y="17307"/>
                    <a:pt x="9870" y="17307"/>
                  </a:cubicBezTo>
                  <a:cubicBezTo>
                    <a:pt x="6490" y="17307"/>
                    <a:pt x="3111" y="17994"/>
                    <a:pt x="0" y="19324"/>
                  </a:cubicBezTo>
                  <a:cubicBezTo>
                    <a:pt x="4109" y="28244"/>
                    <a:pt x="12283" y="34314"/>
                    <a:pt x="21019" y="34314"/>
                  </a:cubicBezTo>
                  <a:cubicBezTo>
                    <a:pt x="23117" y="34314"/>
                    <a:pt x="25247" y="33964"/>
                    <a:pt x="27361" y="33219"/>
                  </a:cubicBezTo>
                  <a:cubicBezTo>
                    <a:pt x="33397" y="31100"/>
                    <a:pt x="39100" y="19586"/>
                    <a:pt x="37886" y="9359"/>
                  </a:cubicBezTo>
                  <a:cubicBezTo>
                    <a:pt x="37386" y="5192"/>
                    <a:pt x="34957" y="2239"/>
                    <a:pt x="31278" y="227"/>
                  </a:cubicBezTo>
                  <a:cubicBezTo>
                    <a:pt x="28421" y="4346"/>
                    <a:pt x="25611" y="8287"/>
                    <a:pt x="25254" y="12871"/>
                  </a:cubicBezTo>
                  <a:cubicBezTo>
                    <a:pt x="23944" y="9728"/>
                    <a:pt x="19812" y="1513"/>
                    <a:pt x="1106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450;p58">
              <a:extLst>
                <a:ext uri="{FF2B5EF4-FFF2-40B4-BE49-F238E27FC236}">
                  <a16:creationId xmlns:a16="http://schemas.microsoft.com/office/drawing/2014/main" id="{C3A17749-762E-4E22-A845-13D73581BF72}"/>
                </a:ext>
              </a:extLst>
            </p:cNvPr>
            <p:cNvSpPr/>
            <p:nvPr/>
          </p:nvSpPr>
          <p:spPr>
            <a:xfrm>
              <a:off x="1907125" y="1681000"/>
              <a:ext cx="479625" cy="170975"/>
            </a:xfrm>
            <a:custGeom>
              <a:avLst/>
              <a:gdLst/>
              <a:ahLst/>
              <a:cxnLst/>
              <a:rect l="l" t="t" r="r" b="b"/>
              <a:pathLst>
                <a:path w="19185" h="6839" extrusionOk="0">
                  <a:moveTo>
                    <a:pt x="433" y="0"/>
                  </a:moveTo>
                  <a:cubicBezTo>
                    <a:pt x="204" y="0"/>
                    <a:pt x="0" y="297"/>
                    <a:pt x="213" y="500"/>
                  </a:cubicBezTo>
                  <a:cubicBezTo>
                    <a:pt x="4318" y="4360"/>
                    <a:pt x="10336" y="6839"/>
                    <a:pt x="16090" y="6839"/>
                  </a:cubicBezTo>
                  <a:cubicBezTo>
                    <a:pt x="17010" y="6839"/>
                    <a:pt x="17924" y="6775"/>
                    <a:pt x="18822" y="6644"/>
                  </a:cubicBezTo>
                  <a:cubicBezTo>
                    <a:pt x="19184" y="6587"/>
                    <a:pt x="19052" y="6068"/>
                    <a:pt x="18721" y="6068"/>
                  </a:cubicBezTo>
                  <a:cubicBezTo>
                    <a:pt x="18703" y="6068"/>
                    <a:pt x="18686" y="6069"/>
                    <a:pt x="18667" y="6072"/>
                  </a:cubicBezTo>
                  <a:cubicBezTo>
                    <a:pt x="17818" y="6196"/>
                    <a:pt x="16952" y="6256"/>
                    <a:pt x="16078" y="6256"/>
                  </a:cubicBezTo>
                  <a:cubicBezTo>
                    <a:pt x="10490" y="6256"/>
                    <a:pt x="4594" y="3811"/>
                    <a:pt x="629" y="83"/>
                  </a:cubicBezTo>
                  <a:cubicBezTo>
                    <a:pt x="568" y="25"/>
                    <a:pt x="500" y="0"/>
                    <a:pt x="433"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451;p58">
              <a:extLst>
                <a:ext uri="{FF2B5EF4-FFF2-40B4-BE49-F238E27FC236}">
                  <a16:creationId xmlns:a16="http://schemas.microsoft.com/office/drawing/2014/main" id="{44673411-2E78-485D-8406-54E229401D6D}"/>
                </a:ext>
              </a:extLst>
            </p:cNvPr>
            <p:cNvSpPr/>
            <p:nvPr/>
          </p:nvSpPr>
          <p:spPr>
            <a:xfrm>
              <a:off x="2093325" y="1258950"/>
              <a:ext cx="291500" cy="588700"/>
            </a:xfrm>
            <a:custGeom>
              <a:avLst/>
              <a:gdLst/>
              <a:ahLst/>
              <a:cxnLst/>
              <a:rect l="l" t="t" r="r" b="b"/>
              <a:pathLst>
                <a:path w="11660" h="23548" extrusionOk="0">
                  <a:moveTo>
                    <a:pt x="399" y="0"/>
                  </a:moveTo>
                  <a:cubicBezTo>
                    <a:pt x="203" y="0"/>
                    <a:pt x="0" y="215"/>
                    <a:pt x="123" y="452"/>
                  </a:cubicBezTo>
                  <a:cubicBezTo>
                    <a:pt x="3933" y="7988"/>
                    <a:pt x="7671" y="15632"/>
                    <a:pt x="11041" y="23395"/>
                  </a:cubicBezTo>
                  <a:cubicBezTo>
                    <a:pt x="11089" y="23503"/>
                    <a:pt x="11173" y="23548"/>
                    <a:pt x="11260" y="23548"/>
                  </a:cubicBezTo>
                  <a:cubicBezTo>
                    <a:pt x="11451" y="23548"/>
                    <a:pt x="11659" y="23331"/>
                    <a:pt x="11553" y="23085"/>
                  </a:cubicBezTo>
                  <a:cubicBezTo>
                    <a:pt x="8183" y="15334"/>
                    <a:pt x="4445" y="7691"/>
                    <a:pt x="635" y="154"/>
                  </a:cubicBezTo>
                  <a:cubicBezTo>
                    <a:pt x="579" y="45"/>
                    <a:pt x="490" y="0"/>
                    <a:pt x="399"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452;p58">
              <a:extLst>
                <a:ext uri="{FF2B5EF4-FFF2-40B4-BE49-F238E27FC236}">
                  <a16:creationId xmlns:a16="http://schemas.microsoft.com/office/drawing/2014/main" id="{8AD8C278-1763-4C68-8E6C-C1852371841D}"/>
                </a:ext>
              </a:extLst>
            </p:cNvPr>
            <p:cNvSpPr/>
            <p:nvPr/>
          </p:nvSpPr>
          <p:spPr>
            <a:xfrm>
              <a:off x="2364650" y="1329450"/>
              <a:ext cx="211575" cy="517650"/>
            </a:xfrm>
            <a:custGeom>
              <a:avLst/>
              <a:gdLst/>
              <a:ahLst/>
              <a:cxnLst/>
              <a:rect l="l" t="t" r="r" b="b"/>
              <a:pathLst>
                <a:path w="8463" h="20706" extrusionOk="0">
                  <a:moveTo>
                    <a:pt x="7567" y="1"/>
                  </a:moveTo>
                  <a:cubicBezTo>
                    <a:pt x="7418" y="1"/>
                    <a:pt x="7278" y="96"/>
                    <a:pt x="7296" y="287"/>
                  </a:cubicBezTo>
                  <a:cubicBezTo>
                    <a:pt x="7855" y="7288"/>
                    <a:pt x="5819" y="15574"/>
                    <a:pt x="235" y="20206"/>
                  </a:cubicBezTo>
                  <a:cubicBezTo>
                    <a:pt x="0" y="20403"/>
                    <a:pt x="219" y="20705"/>
                    <a:pt x="462" y="20705"/>
                  </a:cubicBezTo>
                  <a:cubicBezTo>
                    <a:pt x="526" y="20705"/>
                    <a:pt x="592" y="20684"/>
                    <a:pt x="652" y="20634"/>
                  </a:cubicBezTo>
                  <a:cubicBezTo>
                    <a:pt x="6343" y="15908"/>
                    <a:pt x="8463" y="7418"/>
                    <a:pt x="7891" y="287"/>
                  </a:cubicBezTo>
                  <a:cubicBezTo>
                    <a:pt x="7873" y="96"/>
                    <a:pt x="7715" y="1"/>
                    <a:pt x="756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453;p58">
              <a:extLst>
                <a:ext uri="{FF2B5EF4-FFF2-40B4-BE49-F238E27FC236}">
                  <a16:creationId xmlns:a16="http://schemas.microsoft.com/office/drawing/2014/main" id="{E22BC189-7078-4270-B24E-0F627AB90554}"/>
                </a:ext>
              </a:extLst>
            </p:cNvPr>
            <p:cNvSpPr/>
            <p:nvPr/>
          </p:nvSpPr>
          <p:spPr>
            <a:xfrm>
              <a:off x="1882375" y="4584325"/>
              <a:ext cx="115500" cy="415925"/>
            </a:xfrm>
            <a:custGeom>
              <a:avLst/>
              <a:gdLst/>
              <a:ahLst/>
              <a:cxnLst/>
              <a:rect l="l" t="t" r="r" b="b"/>
              <a:pathLst>
                <a:path w="4620" h="16637" extrusionOk="0">
                  <a:moveTo>
                    <a:pt x="1298" y="0"/>
                  </a:moveTo>
                  <a:cubicBezTo>
                    <a:pt x="1453" y="2691"/>
                    <a:pt x="2012" y="1739"/>
                    <a:pt x="1727" y="3882"/>
                  </a:cubicBezTo>
                  <a:cubicBezTo>
                    <a:pt x="1643" y="4572"/>
                    <a:pt x="1119" y="5656"/>
                    <a:pt x="1012" y="6346"/>
                  </a:cubicBezTo>
                  <a:cubicBezTo>
                    <a:pt x="679" y="8525"/>
                    <a:pt x="762" y="13026"/>
                    <a:pt x="119" y="15359"/>
                  </a:cubicBezTo>
                  <a:cubicBezTo>
                    <a:pt x="0" y="15800"/>
                    <a:pt x="131" y="16229"/>
                    <a:pt x="488" y="16514"/>
                  </a:cubicBezTo>
                  <a:cubicBezTo>
                    <a:pt x="596" y="16603"/>
                    <a:pt x="722" y="16637"/>
                    <a:pt x="853" y="16637"/>
                  </a:cubicBezTo>
                  <a:cubicBezTo>
                    <a:pt x="1285" y="16637"/>
                    <a:pt x="1762" y="16264"/>
                    <a:pt x="1762" y="16264"/>
                  </a:cubicBezTo>
                  <a:cubicBezTo>
                    <a:pt x="1298" y="15526"/>
                    <a:pt x="1477" y="14490"/>
                    <a:pt x="1727" y="13550"/>
                  </a:cubicBezTo>
                  <a:cubicBezTo>
                    <a:pt x="2739" y="9847"/>
                    <a:pt x="3262" y="8287"/>
                    <a:pt x="3965" y="5132"/>
                  </a:cubicBezTo>
                  <a:cubicBezTo>
                    <a:pt x="4274" y="3739"/>
                    <a:pt x="4477" y="2715"/>
                    <a:pt x="4620" y="501"/>
                  </a:cubicBezTo>
                  <a:cubicBezTo>
                    <a:pt x="3584" y="501"/>
                    <a:pt x="2334" y="12"/>
                    <a:pt x="129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454;p58">
              <a:extLst>
                <a:ext uri="{FF2B5EF4-FFF2-40B4-BE49-F238E27FC236}">
                  <a16:creationId xmlns:a16="http://schemas.microsoft.com/office/drawing/2014/main" id="{FDF7685F-3007-43DF-BB98-A1C1DE5F1B1E}"/>
                </a:ext>
              </a:extLst>
            </p:cNvPr>
            <p:cNvSpPr/>
            <p:nvPr/>
          </p:nvSpPr>
          <p:spPr>
            <a:xfrm>
              <a:off x="1797525" y="4550225"/>
              <a:ext cx="109925" cy="487300"/>
            </a:xfrm>
            <a:custGeom>
              <a:avLst/>
              <a:gdLst/>
              <a:ahLst/>
              <a:cxnLst/>
              <a:rect l="l" t="t" r="r" b="b"/>
              <a:pathLst>
                <a:path w="4397" h="19492" extrusionOk="0">
                  <a:moveTo>
                    <a:pt x="2675" y="1"/>
                  </a:moveTo>
                  <a:cubicBezTo>
                    <a:pt x="1880" y="1"/>
                    <a:pt x="1095" y="150"/>
                    <a:pt x="1061" y="460"/>
                  </a:cubicBezTo>
                  <a:cubicBezTo>
                    <a:pt x="834" y="2448"/>
                    <a:pt x="1858" y="4103"/>
                    <a:pt x="1370" y="5686"/>
                  </a:cubicBezTo>
                  <a:cubicBezTo>
                    <a:pt x="322" y="9092"/>
                    <a:pt x="1049" y="10782"/>
                    <a:pt x="239" y="16569"/>
                  </a:cubicBezTo>
                  <a:cubicBezTo>
                    <a:pt x="120" y="17497"/>
                    <a:pt x="1" y="18200"/>
                    <a:pt x="549" y="18950"/>
                  </a:cubicBezTo>
                  <a:cubicBezTo>
                    <a:pt x="841" y="19343"/>
                    <a:pt x="1068" y="19492"/>
                    <a:pt x="1245" y="19492"/>
                  </a:cubicBezTo>
                  <a:cubicBezTo>
                    <a:pt x="1803" y="19492"/>
                    <a:pt x="1858" y="18009"/>
                    <a:pt x="1858" y="18009"/>
                  </a:cubicBezTo>
                  <a:cubicBezTo>
                    <a:pt x="1537" y="17247"/>
                    <a:pt x="1465" y="16473"/>
                    <a:pt x="1537" y="15890"/>
                  </a:cubicBezTo>
                  <a:cubicBezTo>
                    <a:pt x="1680" y="14723"/>
                    <a:pt x="2108" y="13187"/>
                    <a:pt x="2775" y="10735"/>
                  </a:cubicBezTo>
                  <a:cubicBezTo>
                    <a:pt x="3061" y="9651"/>
                    <a:pt x="3847" y="6579"/>
                    <a:pt x="3942" y="6032"/>
                  </a:cubicBezTo>
                  <a:cubicBezTo>
                    <a:pt x="4049" y="5413"/>
                    <a:pt x="4097" y="2281"/>
                    <a:pt x="4347" y="507"/>
                  </a:cubicBezTo>
                  <a:cubicBezTo>
                    <a:pt x="4396" y="174"/>
                    <a:pt x="3530" y="1"/>
                    <a:pt x="267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455;p58">
              <a:extLst>
                <a:ext uri="{FF2B5EF4-FFF2-40B4-BE49-F238E27FC236}">
                  <a16:creationId xmlns:a16="http://schemas.microsoft.com/office/drawing/2014/main" id="{DA876C03-5C01-4BE0-998D-F5B3DAC67C8D}"/>
                </a:ext>
              </a:extLst>
            </p:cNvPr>
            <p:cNvSpPr/>
            <p:nvPr/>
          </p:nvSpPr>
          <p:spPr>
            <a:xfrm>
              <a:off x="1785025" y="4977225"/>
              <a:ext cx="92700" cy="77250"/>
            </a:xfrm>
            <a:custGeom>
              <a:avLst/>
              <a:gdLst/>
              <a:ahLst/>
              <a:cxnLst/>
              <a:rect l="l" t="t" r="r" b="b"/>
              <a:pathLst>
                <a:path w="3708" h="3090" extrusionOk="0">
                  <a:moveTo>
                    <a:pt x="679" y="1"/>
                  </a:moveTo>
                  <a:lnTo>
                    <a:pt x="679" y="1"/>
                  </a:lnTo>
                  <a:cubicBezTo>
                    <a:pt x="1" y="560"/>
                    <a:pt x="406" y="2132"/>
                    <a:pt x="715" y="2799"/>
                  </a:cubicBezTo>
                  <a:cubicBezTo>
                    <a:pt x="747" y="2869"/>
                    <a:pt x="786" y="2891"/>
                    <a:pt x="837" y="2891"/>
                  </a:cubicBezTo>
                  <a:cubicBezTo>
                    <a:pt x="881" y="2891"/>
                    <a:pt x="935" y="2875"/>
                    <a:pt x="1001" y="2858"/>
                  </a:cubicBezTo>
                  <a:cubicBezTo>
                    <a:pt x="941" y="2596"/>
                    <a:pt x="906" y="2227"/>
                    <a:pt x="941" y="1965"/>
                  </a:cubicBezTo>
                  <a:lnTo>
                    <a:pt x="941" y="1965"/>
                  </a:lnTo>
                  <a:cubicBezTo>
                    <a:pt x="1275" y="2334"/>
                    <a:pt x="1632" y="2858"/>
                    <a:pt x="2263" y="3001"/>
                  </a:cubicBezTo>
                  <a:cubicBezTo>
                    <a:pt x="2526" y="3064"/>
                    <a:pt x="2743" y="3090"/>
                    <a:pt x="2922" y="3090"/>
                  </a:cubicBezTo>
                  <a:cubicBezTo>
                    <a:pt x="3583" y="3090"/>
                    <a:pt x="3707" y="2738"/>
                    <a:pt x="3632" y="2644"/>
                  </a:cubicBezTo>
                  <a:cubicBezTo>
                    <a:pt x="3168" y="2072"/>
                    <a:pt x="2656" y="1608"/>
                    <a:pt x="2358" y="929"/>
                  </a:cubicBezTo>
                  <a:cubicBezTo>
                    <a:pt x="2125" y="1024"/>
                    <a:pt x="1950" y="1105"/>
                    <a:pt x="1768" y="1105"/>
                  </a:cubicBezTo>
                  <a:cubicBezTo>
                    <a:pt x="1652" y="1105"/>
                    <a:pt x="1533" y="1072"/>
                    <a:pt x="1394" y="989"/>
                  </a:cubicBezTo>
                  <a:cubicBezTo>
                    <a:pt x="977" y="751"/>
                    <a:pt x="810" y="417"/>
                    <a:pt x="679"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456;p58">
              <a:extLst>
                <a:ext uri="{FF2B5EF4-FFF2-40B4-BE49-F238E27FC236}">
                  <a16:creationId xmlns:a16="http://schemas.microsoft.com/office/drawing/2014/main" id="{238D526F-E55E-41D1-8239-6BDE338A882B}"/>
                </a:ext>
              </a:extLst>
            </p:cNvPr>
            <p:cNvSpPr/>
            <p:nvPr/>
          </p:nvSpPr>
          <p:spPr>
            <a:xfrm>
              <a:off x="1868675" y="4968300"/>
              <a:ext cx="90375" cy="75100"/>
            </a:xfrm>
            <a:custGeom>
              <a:avLst/>
              <a:gdLst/>
              <a:ahLst/>
              <a:cxnLst/>
              <a:rect l="l" t="t" r="r" b="b"/>
              <a:pathLst>
                <a:path w="3615" h="3004" extrusionOk="0">
                  <a:moveTo>
                    <a:pt x="667" y="0"/>
                  </a:moveTo>
                  <a:cubicBezTo>
                    <a:pt x="0" y="548"/>
                    <a:pt x="393" y="2072"/>
                    <a:pt x="703" y="2727"/>
                  </a:cubicBezTo>
                  <a:cubicBezTo>
                    <a:pt x="736" y="2794"/>
                    <a:pt x="777" y="2816"/>
                    <a:pt x="830" y="2816"/>
                  </a:cubicBezTo>
                  <a:cubicBezTo>
                    <a:pt x="871" y="2816"/>
                    <a:pt x="919" y="2802"/>
                    <a:pt x="977" y="2787"/>
                  </a:cubicBezTo>
                  <a:cubicBezTo>
                    <a:pt x="929" y="2537"/>
                    <a:pt x="882" y="2167"/>
                    <a:pt x="917" y="1905"/>
                  </a:cubicBezTo>
                  <a:lnTo>
                    <a:pt x="917" y="1905"/>
                  </a:lnTo>
                  <a:cubicBezTo>
                    <a:pt x="1251" y="2275"/>
                    <a:pt x="1596" y="2775"/>
                    <a:pt x="2215" y="2918"/>
                  </a:cubicBezTo>
                  <a:cubicBezTo>
                    <a:pt x="2471" y="2978"/>
                    <a:pt x="2682" y="3003"/>
                    <a:pt x="2855" y="3003"/>
                  </a:cubicBezTo>
                  <a:cubicBezTo>
                    <a:pt x="3495" y="3003"/>
                    <a:pt x="3614" y="2666"/>
                    <a:pt x="3549" y="2572"/>
                  </a:cubicBezTo>
                  <a:cubicBezTo>
                    <a:pt x="3096" y="2013"/>
                    <a:pt x="2584" y="1560"/>
                    <a:pt x="2310" y="905"/>
                  </a:cubicBezTo>
                  <a:cubicBezTo>
                    <a:pt x="2086" y="999"/>
                    <a:pt x="1910" y="1076"/>
                    <a:pt x="1731" y="1076"/>
                  </a:cubicBezTo>
                  <a:cubicBezTo>
                    <a:pt x="1616" y="1076"/>
                    <a:pt x="1500" y="1044"/>
                    <a:pt x="1370" y="965"/>
                  </a:cubicBezTo>
                  <a:cubicBezTo>
                    <a:pt x="953" y="727"/>
                    <a:pt x="798" y="405"/>
                    <a:pt x="667"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457;p58">
              <a:extLst>
                <a:ext uri="{FF2B5EF4-FFF2-40B4-BE49-F238E27FC236}">
                  <a16:creationId xmlns:a16="http://schemas.microsoft.com/office/drawing/2014/main" id="{8628D633-D0A8-4403-97BA-19F1C8D2BB16}"/>
                </a:ext>
              </a:extLst>
            </p:cNvPr>
            <p:cNvSpPr/>
            <p:nvPr/>
          </p:nvSpPr>
          <p:spPr>
            <a:xfrm>
              <a:off x="1793075" y="4338725"/>
              <a:ext cx="255400" cy="304500"/>
            </a:xfrm>
            <a:custGeom>
              <a:avLst/>
              <a:gdLst/>
              <a:ahLst/>
              <a:cxnLst/>
              <a:rect l="l" t="t" r="r" b="b"/>
              <a:pathLst>
                <a:path w="10216" h="12180" extrusionOk="0">
                  <a:moveTo>
                    <a:pt x="4322" y="1"/>
                  </a:moveTo>
                  <a:cubicBezTo>
                    <a:pt x="2059" y="1"/>
                    <a:pt x="0" y="370"/>
                    <a:pt x="0" y="1657"/>
                  </a:cubicBezTo>
                  <a:cubicBezTo>
                    <a:pt x="0" y="4455"/>
                    <a:pt x="1322" y="7550"/>
                    <a:pt x="1262" y="11837"/>
                  </a:cubicBezTo>
                  <a:cubicBezTo>
                    <a:pt x="2151" y="11992"/>
                    <a:pt x="3823" y="12180"/>
                    <a:pt x="5322" y="12180"/>
                  </a:cubicBezTo>
                  <a:cubicBezTo>
                    <a:pt x="6694" y="12180"/>
                    <a:pt x="7922" y="12023"/>
                    <a:pt x="8275" y="11539"/>
                  </a:cubicBezTo>
                  <a:cubicBezTo>
                    <a:pt x="8585" y="9658"/>
                    <a:pt x="10216" y="5383"/>
                    <a:pt x="10156" y="657"/>
                  </a:cubicBezTo>
                  <a:cubicBezTo>
                    <a:pt x="10156" y="552"/>
                    <a:pt x="7086" y="1"/>
                    <a:pt x="4322"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458;p58">
              <a:extLst>
                <a:ext uri="{FF2B5EF4-FFF2-40B4-BE49-F238E27FC236}">
                  <a16:creationId xmlns:a16="http://schemas.microsoft.com/office/drawing/2014/main" id="{272A6B1D-0A43-463E-836A-CEC9BB5E2B5A}"/>
                </a:ext>
              </a:extLst>
            </p:cNvPr>
            <p:cNvSpPr/>
            <p:nvPr/>
          </p:nvSpPr>
          <p:spPr>
            <a:xfrm>
              <a:off x="2011225" y="3782325"/>
              <a:ext cx="275675" cy="253025"/>
            </a:xfrm>
            <a:custGeom>
              <a:avLst/>
              <a:gdLst/>
              <a:ahLst/>
              <a:cxnLst/>
              <a:rect l="l" t="t" r="r" b="b"/>
              <a:pathLst>
                <a:path w="11027" h="10121" extrusionOk="0">
                  <a:moveTo>
                    <a:pt x="10373" y="0"/>
                  </a:moveTo>
                  <a:cubicBezTo>
                    <a:pt x="10243" y="0"/>
                    <a:pt x="10097" y="105"/>
                    <a:pt x="9967" y="291"/>
                  </a:cubicBezTo>
                  <a:cubicBezTo>
                    <a:pt x="8955" y="1791"/>
                    <a:pt x="7681" y="2958"/>
                    <a:pt x="6681" y="4053"/>
                  </a:cubicBezTo>
                  <a:cubicBezTo>
                    <a:pt x="5395" y="5446"/>
                    <a:pt x="3514" y="6375"/>
                    <a:pt x="1728" y="7292"/>
                  </a:cubicBezTo>
                  <a:cubicBezTo>
                    <a:pt x="557" y="7898"/>
                    <a:pt x="1" y="10121"/>
                    <a:pt x="1625" y="10121"/>
                  </a:cubicBezTo>
                  <a:cubicBezTo>
                    <a:pt x="1850" y="10121"/>
                    <a:pt x="2117" y="10078"/>
                    <a:pt x="2430" y="9983"/>
                  </a:cubicBezTo>
                  <a:cubicBezTo>
                    <a:pt x="4645" y="9292"/>
                    <a:pt x="7991" y="5411"/>
                    <a:pt x="9312" y="3327"/>
                  </a:cubicBezTo>
                  <a:cubicBezTo>
                    <a:pt x="9884" y="2434"/>
                    <a:pt x="11027" y="1303"/>
                    <a:pt x="10670" y="291"/>
                  </a:cubicBezTo>
                  <a:cubicBezTo>
                    <a:pt x="10601" y="90"/>
                    <a:pt x="10494" y="0"/>
                    <a:pt x="10373"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459;p58">
              <a:extLst>
                <a:ext uri="{FF2B5EF4-FFF2-40B4-BE49-F238E27FC236}">
                  <a16:creationId xmlns:a16="http://schemas.microsoft.com/office/drawing/2014/main" id="{C336A018-C064-416F-8871-304EE22F825D}"/>
                </a:ext>
              </a:extLst>
            </p:cNvPr>
            <p:cNvSpPr/>
            <p:nvPr/>
          </p:nvSpPr>
          <p:spPr>
            <a:xfrm>
              <a:off x="1695725" y="3964600"/>
              <a:ext cx="376275" cy="415700"/>
            </a:xfrm>
            <a:custGeom>
              <a:avLst/>
              <a:gdLst/>
              <a:ahLst/>
              <a:cxnLst/>
              <a:rect l="l" t="t" r="r" b="b"/>
              <a:pathLst>
                <a:path w="15051" h="16628" extrusionOk="0">
                  <a:moveTo>
                    <a:pt x="14348" y="1"/>
                  </a:moveTo>
                  <a:lnTo>
                    <a:pt x="14348" y="1"/>
                  </a:lnTo>
                  <a:cubicBezTo>
                    <a:pt x="11931" y="953"/>
                    <a:pt x="9859" y="870"/>
                    <a:pt x="9002" y="1048"/>
                  </a:cubicBezTo>
                  <a:cubicBezTo>
                    <a:pt x="7645" y="1358"/>
                    <a:pt x="5347" y="1989"/>
                    <a:pt x="3870" y="2096"/>
                  </a:cubicBezTo>
                  <a:cubicBezTo>
                    <a:pt x="2823" y="2180"/>
                    <a:pt x="1394" y="3311"/>
                    <a:pt x="822" y="4954"/>
                  </a:cubicBezTo>
                  <a:cubicBezTo>
                    <a:pt x="727" y="5228"/>
                    <a:pt x="1" y="7371"/>
                    <a:pt x="1" y="7371"/>
                  </a:cubicBezTo>
                  <a:cubicBezTo>
                    <a:pt x="846" y="7609"/>
                    <a:pt x="2025" y="7716"/>
                    <a:pt x="2870" y="7954"/>
                  </a:cubicBezTo>
                  <a:cubicBezTo>
                    <a:pt x="3251" y="7287"/>
                    <a:pt x="3418" y="7216"/>
                    <a:pt x="3632" y="6811"/>
                  </a:cubicBezTo>
                  <a:cubicBezTo>
                    <a:pt x="3894" y="9621"/>
                    <a:pt x="5478" y="10181"/>
                    <a:pt x="5406" y="11645"/>
                  </a:cubicBezTo>
                  <a:cubicBezTo>
                    <a:pt x="5311" y="13657"/>
                    <a:pt x="3609" y="14633"/>
                    <a:pt x="3894" y="16622"/>
                  </a:cubicBezTo>
                  <a:cubicBezTo>
                    <a:pt x="4373" y="16593"/>
                    <a:pt x="4872" y="16583"/>
                    <a:pt x="5382" y="16583"/>
                  </a:cubicBezTo>
                  <a:cubicBezTo>
                    <a:pt x="6463" y="16583"/>
                    <a:pt x="7596" y="16627"/>
                    <a:pt x="8701" y="16627"/>
                  </a:cubicBezTo>
                  <a:cubicBezTo>
                    <a:pt x="10747" y="16627"/>
                    <a:pt x="12698" y="16477"/>
                    <a:pt x="14050" y="15622"/>
                  </a:cubicBezTo>
                  <a:cubicBezTo>
                    <a:pt x="14050" y="13931"/>
                    <a:pt x="12062" y="11716"/>
                    <a:pt x="11991" y="10038"/>
                  </a:cubicBezTo>
                  <a:cubicBezTo>
                    <a:pt x="11919" y="8287"/>
                    <a:pt x="13229" y="7764"/>
                    <a:pt x="12931" y="6513"/>
                  </a:cubicBezTo>
                  <a:cubicBezTo>
                    <a:pt x="12788" y="5930"/>
                    <a:pt x="12074" y="5394"/>
                    <a:pt x="11991" y="4989"/>
                  </a:cubicBezTo>
                  <a:cubicBezTo>
                    <a:pt x="11800" y="4061"/>
                    <a:pt x="14265" y="3358"/>
                    <a:pt x="15050" y="2692"/>
                  </a:cubicBezTo>
                  <a:cubicBezTo>
                    <a:pt x="14586" y="2275"/>
                    <a:pt x="13836" y="644"/>
                    <a:pt x="14348"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460;p58">
              <a:extLst>
                <a:ext uri="{FF2B5EF4-FFF2-40B4-BE49-F238E27FC236}">
                  <a16:creationId xmlns:a16="http://schemas.microsoft.com/office/drawing/2014/main" id="{6D80224D-03FC-4BCB-B81E-A0BDF60956A1}"/>
                </a:ext>
              </a:extLst>
            </p:cNvPr>
            <p:cNvSpPr/>
            <p:nvPr/>
          </p:nvSpPr>
          <p:spPr>
            <a:xfrm>
              <a:off x="1672525" y="4137625"/>
              <a:ext cx="192300" cy="199675"/>
            </a:xfrm>
            <a:custGeom>
              <a:avLst/>
              <a:gdLst/>
              <a:ahLst/>
              <a:cxnLst/>
              <a:rect l="l" t="t" r="r" b="b"/>
              <a:pathLst>
                <a:path w="7692" h="7987" extrusionOk="0">
                  <a:moveTo>
                    <a:pt x="1797" y="0"/>
                  </a:moveTo>
                  <a:cubicBezTo>
                    <a:pt x="1349" y="0"/>
                    <a:pt x="996" y="153"/>
                    <a:pt x="929" y="450"/>
                  </a:cubicBezTo>
                  <a:cubicBezTo>
                    <a:pt x="643" y="1628"/>
                    <a:pt x="0" y="4843"/>
                    <a:pt x="12" y="5653"/>
                  </a:cubicBezTo>
                  <a:cubicBezTo>
                    <a:pt x="12" y="6689"/>
                    <a:pt x="4870" y="7986"/>
                    <a:pt x="5941" y="7986"/>
                  </a:cubicBezTo>
                  <a:cubicBezTo>
                    <a:pt x="7132" y="7986"/>
                    <a:pt x="7692" y="6403"/>
                    <a:pt x="6572" y="6296"/>
                  </a:cubicBezTo>
                  <a:cubicBezTo>
                    <a:pt x="6500" y="6290"/>
                    <a:pt x="6439" y="6287"/>
                    <a:pt x="6386" y="6287"/>
                  </a:cubicBezTo>
                  <a:cubicBezTo>
                    <a:pt x="5898" y="6287"/>
                    <a:pt x="6148" y="6522"/>
                    <a:pt x="5525" y="6748"/>
                  </a:cubicBezTo>
                  <a:cubicBezTo>
                    <a:pt x="5485" y="6762"/>
                    <a:pt x="5438" y="6769"/>
                    <a:pt x="5386" y="6769"/>
                  </a:cubicBezTo>
                  <a:cubicBezTo>
                    <a:pt x="4516" y="6769"/>
                    <a:pt x="2058" y="4917"/>
                    <a:pt x="2215" y="4557"/>
                  </a:cubicBezTo>
                  <a:cubicBezTo>
                    <a:pt x="2691" y="3498"/>
                    <a:pt x="3060" y="2783"/>
                    <a:pt x="3798" y="1033"/>
                  </a:cubicBezTo>
                  <a:cubicBezTo>
                    <a:pt x="3336" y="336"/>
                    <a:pt x="2461" y="0"/>
                    <a:pt x="179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461;p58">
              <a:extLst>
                <a:ext uri="{FF2B5EF4-FFF2-40B4-BE49-F238E27FC236}">
                  <a16:creationId xmlns:a16="http://schemas.microsoft.com/office/drawing/2014/main" id="{29985F6A-5BBD-4385-BDAA-4BC5061381E2}"/>
                </a:ext>
              </a:extLst>
            </p:cNvPr>
            <p:cNvSpPr/>
            <p:nvPr/>
          </p:nvSpPr>
          <p:spPr>
            <a:xfrm>
              <a:off x="1733550" y="3789550"/>
              <a:ext cx="239925" cy="223050"/>
            </a:xfrm>
            <a:custGeom>
              <a:avLst/>
              <a:gdLst/>
              <a:ahLst/>
              <a:cxnLst/>
              <a:rect l="l" t="t" r="r" b="b"/>
              <a:pathLst>
                <a:path w="9597" h="8922" extrusionOk="0">
                  <a:moveTo>
                    <a:pt x="5321" y="0"/>
                  </a:moveTo>
                  <a:cubicBezTo>
                    <a:pt x="4153" y="0"/>
                    <a:pt x="2823" y="527"/>
                    <a:pt x="1881" y="1002"/>
                  </a:cubicBezTo>
                  <a:cubicBezTo>
                    <a:pt x="1357" y="1264"/>
                    <a:pt x="274" y="1824"/>
                    <a:pt x="262" y="3717"/>
                  </a:cubicBezTo>
                  <a:cubicBezTo>
                    <a:pt x="238" y="5753"/>
                    <a:pt x="881" y="6943"/>
                    <a:pt x="0" y="8205"/>
                  </a:cubicBezTo>
                  <a:cubicBezTo>
                    <a:pt x="963" y="8717"/>
                    <a:pt x="1982" y="8921"/>
                    <a:pt x="2970" y="8921"/>
                  </a:cubicBezTo>
                  <a:cubicBezTo>
                    <a:pt x="5658" y="8921"/>
                    <a:pt x="8114" y="7410"/>
                    <a:pt x="8584" y="6479"/>
                  </a:cubicBezTo>
                  <a:cubicBezTo>
                    <a:pt x="9596" y="4455"/>
                    <a:pt x="9037" y="2157"/>
                    <a:pt x="6894" y="478"/>
                  </a:cubicBezTo>
                  <a:cubicBezTo>
                    <a:pt x="6458" y="135"/>
                    <a:pt x="5910" y="0"/>
                    <a:pt x="532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462;p58">
              <a:extLst>
                <a:ext uri="{FF2B5EF4-FFF2-40B4-BE49-F238E27FC236}">
                  <a16:creationId xmlns:a16="http://schemas.microsoft.com/office/drawing/2014/main" id="{C631EED4-65A5-4B56-9162-8272E08EA210}"/>
                </a:ext>
              </a:extLst>
            </p:cNvPr>
            <p:cNvSpPr/>
            <p:nvPr/>
          </p:nvSpPr>
          <p:spPr>
            <a:xfrm>
              <a:off x="1762400" y="3801350"/>
              <a:ext cx="170900" cy="161900"/>
            </a:xfrm>
            <a:custGeom>
              <a:avLst/>
              <a:gdLst/>
              <a:ahLst/>
              <a:cxnLst/>
              <a:rect l="l" t="t" r="r" b="b"/>
              <a:pathLst>
                <a:path w="6836" h="6476" extrusionOk="0">
                  <a:moveTo>
                    <a:pt x="3553" y="1"/>
                  </a:moveTo>
                  <a:cubicBezTo>
                    <a:pt x="2488" y="1"/>
                    <a:pt x="1007" y="757"/>
                    <a:pt x="668" y="1447"/>
                  </a:cubicBezTo>
                  <a:cubicBezTo>
                    <a:pt x="1" y="2816"/>
                    <a:pt x="1084" y="4590"/>
                    <a:pt x="2180" y="5650"/>
                  </a:cubicBezTo>
                  <a:cubicBezTo>
                    <a:pt x="2741" y="6180"/>
                    <a:pt x="3543" y="6476"/>
                    <a:pt x="4311" y="6476"/>
                  </a:cubicBezTo>
                  <a:cubicBezTo>
                    <a:pt x="5059" y="6476"/>
                    <a:pt x="5775" y="6195"/>
                    <a:pt x="6204" y="5578"/>
                  </a:cubicBezTo>
                  <a:cubicBezTo>
                    <a:pt x="6835" y="4673"/>
                    <a:pt x="6657" y="3423"/>
                    <a:pt x="6216" y="2399"/>
                  </a:cubicBezTo>
                  <a:cubicBezTo>
                    <a:pt x="5787" y="1411"/>
                    <a:pt x="5109" y="470"/>
                    <a:pt x="4109" y="89"/>
                  </a:cubicBezTo>
                  <a:cubicBezTo>
                    <a:pt x="3946" y="28"/>
                    <a:pt x="3757" y="1"/>
                    <a:pt x="355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463;p58">
              <a:extLst>
                <a:ext uri="{FF2B5EF4-FFF2-40B4-BE49-F238E27FC236}">
                  <a16:creationId xmlns:a16="http://schemas.microsoft.com/office/drawing/2014/main" id="{F95827C3-8A74-4235-A292-2EC7F0A7344B}"/>
                </a:ext>
              </a:extLst>
            </p:cNvPr>
            <p:cNvSpPr/>
            <p:nvPr/>
          </p:nvSpPr>
          <p:spPr>
            <a:xfrm>
              <a:off x="1835625" y="3943100"/>
              <a:ext cx="100950" cy="99300"/>
            </a:xfrm>
            <a:custGeom>
              <a:avLst/>
              <a:gdLst/>
              <a:ahLst/>
              <a:cxnLst/>
              <a:rect l="l" t="t" r="r" b="b"/>
              <a:pathLst>
                <a:path w="4038" h="3972" extrusionOk="0">
                  <a:moveTo>
                    <a:pt x="1839" y="1"/>
                  </a:moveTo>
                  <a:cubicBezTo>
                    <a:pt x="1186" y="1"/>
                    <a:pt x="251" y="337"/>
                    <a:pt x="251" y="337"/>
                  </a:cubicBezTo>
                  <a:cubicBezTo>
                    <a:pt x="608" y="1349"/>
                    <a:pt x="834" y="2135"/>
                    <a:pt x="1" y="2659"/>
                  </a:cubicBezTo>
                  <a:cubicBezTo>
                    <a:pt x="453" y="3468"/>
                    <a:pt x="846" y="3671"/>
                    <a:pt x="1453" y="3861"/>
                  </a:cubicBezTo>
                  <a:cubicBezTo>
                    <a:pt x="1680" y="3932"/>
                    <a:pt x="1922" y="3972"/>
                    <a:pt x="2161" y="3972"/>
                  </a:cubicBezTo>
                  <a:cubicBezTo>
                    <a:pt x="2563" y="3972"/>
                    <a:pt x="2957" y="3860"/>
                    <a:pt x="3263" y="3599"/>
                  </a:cubicBezTo>
                  <a:cubicBezTo>
                    <a:pt x="3751" y="3182"/>
                    <a:pt x="4037" y="2004"/>
                    <a:pt x="3406" y="1908"/>
                  </a:cubicBezTo>
                  <a:cubicBezTo>
                    <a:pt x="2727" y="1813"/>
                    <a:pt x="2715" y="1158"/>
                    <a:pt x="2442" y="277"/>
                  </a:cubicBezTo>
                  <a:cubicBezTo>
                    <a:pt x="2378" y="71"/>
                    <a:pt x="2138" y="1"/>
                    <a:pt x="183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464;p58">
              <a:extLst>
                <a:ext uri="{FF2B5EF4-FFF2-40B4-BE49-F238E27FC236}">
                  <a16:creationId xmlns:a16="http://schemas.microsoft.com/office/drawing/2014/main" id="{0E831B41-9C90-4433-AE26-07EC66DD8D25}"/>
                </a:ext>
              </a:extLst>
            </p:cNvPr>
            <p:cNvSpPr/>
            <p:nvPr/>
          </p:nvSpPr>
          <p:spPr>
            <a:xfrm>
              <a:off x="1736525" y="3775800"/>
              <a:ext cx="191700" cy="146925"/>
            </a:xfrm>
            <a:custGeom>
              <a:avLst/>
              <a:gdLst/>
              <a:ahLst/>
              <a:cxnLst/>
              <a:rect l="l" t="t" r="r" b="b"/>
              <a:pathLst>
                <a:path w="7668" h="5877" extrusionOk="0">
                  <a:moveTo>
                    <a:pt x="4145" y="0"/>
                  </a:moveTo>
                  <a:cubicBezTo>
                    <a:pt x="3751" y="0"/>
                    <a:pt x="3338" y="69"/>
                    <a:pt x="2965" y="147"/>
                  </a:cubicBezTo>
                  <a:cubicBezTo>
                    <a:pt x="2072" y="338"/>
                    <a:pt x="1286" y="992"/>
                    <a:pt x="762" y="1742"/>
                  </a:cubicBezTo>
                  <a:cubicBezTo>
                    <a:pt x="48" y="2766"/>
                    <a:pt x="0" y="3862"/>
                    <a:pt x="262" y="5088"/>
                  </a:cubicBezTo>
                  <a:cubicBezTo>
                    <a:pt x="308" y="5295"/>
                    <a:pt x="1337" y="5877"/>
                    <a:pt x="1572" y="5877"/>
                  </a:cubicBezTo>
                  <a:cubicBezTo>
                    <a:pt x="1581" y="5877"/>
                    <a:pt x="1589" y="5876"/>
                    <a:pt x="1596" y="5874"/>
                  </a:cubicBezTo>
                  <a:cubicBezTo>
                    <a:pt x="2750" y="5588"/>
                    <a:pt x="3501" y="4350"/>
                    <a:pt x="3643" y="3159"/>
                  </a:cubicBezTo>
                  <a:cubicBezTo>
                    <a:pt x="3748" y="2194"/>
                    <a:pt x="4725" y="1891"/>
                    <a:pt x="5258" y="1891"/>
                  </a:cubicBezTo>
                  <a:cubicBezTo>
                    <a:pt x="5396" y="1891"/>
                    <a:pt x="5504" y="1911"/>
                    <a:pt x="5560" y="1945"/>
                  </a:cubicBezTo>
                  <a:cubicBezTo>
                    <a:pt x="5560" y="1945"/>
                    <a:pt x="6937" y="4236"/>
                    <a:pt x="7614" y="4236"/>
                  </a:cubicBezTo>
                  <a:cubicBezTo>
                    <a:pt x="7633" y="4236"/>
                    <a:pt x="7650" y="4234"/>
                    <a:pt x="7668" y="4231"/>
                  </a:cubicBezTo>
                  <a:cubicBezTo>
                    <a:pt x="7668" y="969"/>
                    <a:pt x="5787" y="933"/>
                    <a:pt x="5548" y="588"/>
                  </a:cubicBezTo>
                  <a:cubicBezTo>
                    <a:pt x="5233" y="139"/>
                    <a:pt x="4708" y="0"/>
                    <a:pt x="414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465;p58">
              <a:extLst>
                <a:ext uri="{FF2B5EF4-FFF2-40B4-BE49-F238E27FC236}">
                  <a16:creationId xmlns:a16="http://schemas.microsoft.com/office/drawing/2014/main" id="{6214EDD9-388B-454E-A38A-A70C0AD11B9D}"/>
                </a:ext>
              </a:extLst>
            </p:cNvPr>
            <p:cNvSpPr/>
            <p:nvPr/>
          </p:nvSpPr>
          <p:spPr>
            <a:xfrm>
              <a:off x="2211275" y="1742600"/>
              <a:ext cx="2053250" cy="1683275"/>
            </a:xfrm>
            <a:custGeom>
              <a:avLst/>
              <a:gdLst/>
              <a:ahLst/>
              <a:cxnLst/>
              <a:rect l="l" t="t" r="r" b="b"/>
              <a:pathLst>
                <a:path w="82130" h="67331" extrusionOk="0">
                  <a:moveTo>
                    <a:pt x="5251" y="1"/>
                  </a:moveTo>
                  <a:cubicBezTo>
                    <a:pt x="2346" y="1"/>
                    <a:pt x="1" y="2346"/>
                    <a:pt x="1" y="5251"/>
                  </a:cubicBezTo>
                  <a:lnTo>
                    <a:pt x="1" y="67330"/>
                  </a:lnTo>
                  <a:lnTo>
                    <a:pt x="26361" y="67330"/>
                  </a:lnTo>
                  <a:cubicBezTo>
                    <a:pt x="25218" y="65806"/>
                    <a:pt x="24551" y="63925"/>
                    <a:pt x="24551" y="61877"/>
                  </a:cubicBezTo>
                  <a:cubicBezTo>
                    <a:pt x="24551" y="56846"/>
                    <a:pt x="28629" y="52770"/>
                    <a:pt x="33654" y="52770"/>
                  </a:cubicBezTo>
                  <a:cubicBezTo>
                    <a:pt x="33802" y="52770"/>
                    <a:pt x="33950" y="52774"/>
                    <a:pt x="34100" y="52781"/>
                  </a:cubicBezTo>
                  <a:cubicBezTo>
                    <a:pt x="38863" y="52995"/>
                    <a:pt x="42732" y="57032"/>
                    <a:pt x="42780" y="61794"/>
                  </a:cubicBezTo>
                  <a:cubicBezTo>
                    <a:pt x="42804" y="63878"/>
                    <a:pt x="42125" y="65795"/>
                    <a:pt x="40970" y="67330"/>
                  </a:cubicBezTo>
                  <a:lnTo>
                    <a:pt x="67330" y="67330"/>
                  </a:lnTo>
                  <a:lnTo>
                    <a:pt x="67330" y="40970"/>
                  </a:lnTo>
                  <a:cubicBezTo>
                    <a:pt x="68853" y="42115"/>
                    <a:pt x="70750" y="42780"/>
                    <a:pt x="72812" y="42780"/>
                  </a:cubicBezTo>
                  <a:cubicBezTo>
                    <a:pt x="72830" y="42780"/>
                    <a:pt x="72848" y="42780"/>
                    <a:pt x="72867" y="42780"/>
                  </a:cubicBezTo>
                  <a:cubicBezTo>
                    <a:pt x="77629" y="42732"/>
                    <a:pt x="81666" y="38863"/>
                    <a:pt x="81880" y="34100"/>
                  </a:cubicBezTo>
                  <a:cubicBezTo>
                    <a:pt x="82130" y="28861"/>
                    <a:pt x="77963" y="24551"/>
                    <a:pt x="72783" y="24551"/>
                  </a:cubicBezTo>
                  <a:cubicBezTo>
                    <a:pt x="70736" y="24551"/>
                    <a:pt x="68842" y="25218"/>
                    <a:pt x="67330" y="26349"/>
                  </a:cubicBezTo>
                  <a:lnTo>
                    <a:pt x="67330"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466;p58">
              <a:extLst>
                <a:ext uri="{FF2B5EF4-FFF2-40B4-BE49-F238E27FC236}">
                  <a16:creationId xmlns:a16="http://schemas.microsoft.com/office/drawing/2014/main" id="{E74D4FCC-759D-477E-9011-3FA21DCD63EF}"/>
                </a:ext>
              </a:extLst>
            </p:cNvPr>
            <p:cNvSpPr/>
            <p:nvPr/>
          </p:nvSpPr>
          <p:spPr>
            <a:xfrm>
              <a:off x="3524525" y="3425850"/>
              <a:ext cx="2053275" cy="1683275"/>
            </a:xfrm>
            <a:custGeom>
              <a:avLst/>
              <a:gdLst/>
              <a:ahLst/>
              <a:cxnLst/>
              <a:rect l="l" t="t" r="r" b="b"/>
              <a:pathLst>
                <a:path w="82131" h="67331" extrusionOk="0">
                  <a:moveTo>
                    <a:pt x="14800" y="0"/>
                  </a:moveTo>
                  <a:lnTo>
                    <a:pt x="14800" y="26349"/>
                  </a:lnTo>
                  <a:cubicBezTo>
                    <a:pt x="13291" y="25225"/>
                    <a:pt x="11413" y="24550"/>
                    <a:pt x="9370" y="24550"/>
                  </a:cubicBezTo>
                  <a:cubicBezTo>
                    <a:pt x="9335" y="24550"/>
                    <a:pt x="9299" y="24551"/>
                    <a:pt x="9264" y="24551"/>
                  </a:cubicBezTo>
                  <a:cubicBezTo>
                    <a:pt x="4501" y="24587"/>
                    <a:pt x="465" y="28456"/>
                    <a:pt x="251" y="33231"/>
                  </a:cubicBezTo>
                  <a:cubicBezTo>
                    <a:pt x="1" y="38458"/>
                    <a:pt x="4168" y="42780"/>
                    <a:pt x="9347" y="42780"/>
                  </a:cubicBezTo>
                  <a:cubicBezTo>
                    <a:pt x="11395" y="42780"/>
                    <a:pt x="13276" y="42113"/>
                    <a:pt x="14800" y="40970"/>
                  </a:cubicBezTo>
                  <a:lnTo>
                    <a:pt x="14800" y="67330"/>
                  </a:lnTo>
                  <a:lnTo>
                    <a:pt x="76880" y="67330"/>
                  </a:lnTo>
                  <a:cubicBezTo>
                    <a:pt x="79773" y="67330"/>
                    <a:pt x="82130" y="64973"/>
                    <a:pt x="82130" y="62079"/>
                  </a:cubicBezTo>
                  <a:lnTo>
                    <a:pt x="82130" y="0"/>
                  </a:lnTo>
                  <a:lnTo>
                    <a:pt x="55770" y="0"/>
                  </a:lnTo>
                  <a:cubicBezTo>
                    <a:pt x="56913" y="1513"/>
                    <a:pt x="57580" y="3406"/>
                    <a:pt x="57580" y="5442"/>
                  </a:cubicBezTo>
                  <a:cubicBezTo>
                    <a:pt x="57580" y="10484"/>
                    <a:pt x="53501" y="14561"/>
                    <a:pt x="48477" y="14561"/>
                  </a:cubicBezTo>
                  <a:cubicBezTo>
                    <a:pt x="48329" y="14561"/>
                    <a:pt x="48180" y="14557"/>
                    <a:pt x="48031" y="14550"/>
                  </a:cubicBezTo>
                  <a:cubicBezTo>
                    <a:pt x="43256" y="14324"/>
                    <a:pt x="39399" y="10299"/>
                    <a:pt x="39351" y="5537"/>
                  </a:cubicBezTo>
                  <a:cubicBezTo>
                    <a:pt x="39327" y="3453"/>
                    <a:pt x="40006" y="1536"/>
                    <a:pt x="41161"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467;p58">
              <a:extLst>
                <a:ext uri="{FF2B5EF4-FFF2-40B4-BE49-F238E27FC236}">
                  <a16:creationId xmlns:a16="http://schemas.microsoft.com/office/drawing/2014/main" id="{1447F8D9-7284-4395-8F4C-9DAA6BDE873D}"/>
                </a:ext>
              </a:extLst>
            </p:cNvPr>
            <p:cNvSpPr/>
            <p:nvPr/>
          </p:nvSpPr>
          <p:spPr>
            <a:xfrm>
              <a:off x="2211275" y="3061850"/>
              <a:ext cx="1683275" cy="2047275"/>
            </a:xfrm>
            <a:custGeom>
              <a:avLst/>
              <a:gdLst/>
              <a:ahLst/>
              <a:cxnLst/>
              <a:rect l="l" t="t" r="r" b="b"/>
              <a:pathLst>
                <a:path w="67331" h="81891" extrusionOk="0">
                  <a:moveTo>
                    <a:pt x="33654" y="0"/>
                  </a:moveTo>
                  <a:cubicBezTo>
                    <a:pt x="28629" y="0"/>
                    <a:pt x="24551" y="4076"/>
                    <a:pt x="24551" y="9107"/>
                  </a:cubicBezTo>
                  <a:cubicBezTo>
                    <a:pt x="24551" y="11155"/>
                    <a:pt x="25218" y="13036"/>
                    <a:pt x="26361" y="14560"/>
                  </a:cubicBezTo>
                  <a:lnTo>
                    <a:pt x="1" y="14560"/>
                  </a:lnTo>
                  <a:lnTo>
                    <a:pt x="1" y="76639"/>
                  </a:lnTo>
                  <a:cubicBezTo>
                    <a:pt x="1" y="79533"/>
                    <a:pt x="2358" y="81890"/>
                    <a:pt x="5251" y="81890"/>
                  </a:cubicBezTo>
                  <a:lnTo>
                    <a:pt x="67330" y="81890"/>
                  </a:lnTo>
                  <a:lnTo>
                    <a:pt x="67330" y="55530"/>
                  </a:lnTo>
                  <a:cubicBezTo>
                    <a:pt x="65806" y="56673"/>
                    <a:pt x="63925" y="57340"/>
                    <a:pt x="61877" y="57340"/>
                  </a:cubicBezTo>
                  <a:cubicBezTo>
                    <a:pt x="56698" y="57340"/>
                    <a:pt x="52531" y="53018"/>
                    <a:pt x="52781" y="47791"/>
                  </a:cubicBezTo>
                  <a:cubicBezTo>
                    <a:pt x="52995" y="43016"/>
                    <a:pt x="57031" y="39147"/>
                    <a:pt x="61794" y="39111"/>
                  </a:cubicBezTo>
                  <a:cubicBezTo>
                    <a:pt x="61829" y="39111"/>
                    <a:pt x="61865" y="39110"/>
                    <a:pt x="61900" y="39110"/>
                  </a:cubicBezTo>
                  <a:cubicBezTo>
                    <a:pt x="63943" y="39110"/>
                    <a:pt x="65821" y="39785"/>
                    <a:pt x="67330" y="40909"/>
                  </a:cubicBezTo>
                  <a:lnTo>
                    <a:pt x="67330" y="14560"/>
                  </a:lnTo>
                  <a:lnTo>
                    <a:pt x="40970" y="14560"/>
                  </a:lnTo>
                  <a:cubicBezTo>
                    <a:pt x="42125" y="13025"/>
                    <a:pt x="42804" y="11108"/>
                    <a:pt x="42780" y="9024"/>
                  </a:cubicBezTo>
                  <a:cubicBezTo>
                    <a:pt x="42732" y="4262"/>
                    <a:pt x="38863" y="225"/>
                    <a:pt x="34100" y="11"/>
                  </a:cubicBezTo>
                  <a:cubicBezTo>
                    <a:pt x="33950" y="4"/>
                    <a:pt x="33802" y="0"/>
                    <a:pt x="33654"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68;p58">
              <a:extLst>
                <a:ext uri="{FF2B5EF4-FFF2-40B4-BE49-F238E27FC236}">
                  <a16:creationId xmlns:a16="http://schemas.microsoft.com/office/drawing/2014/main" id="{8BD96529-385C-443B-8D8F-00509AB2447A}"/>
                </a:ext>
              </a:extLst>
            </p:cNvPr>
            <p:cNvSpPr/>
            <p:nvPr/>
          </p:nvSpPr>
          <p:spPr>
            <a:xfrm>
              <a:off x="4215700" y="3355900"/>
              <a:ext cx="105400" cy="90100"/>
            </a:xfrm>
            <a:custGeom>
              <a:avLst/>
              <a:gdLst/>
              <a:ahLst/>
              <a:cxnLst/>
              <a:rect l="l" t="t" r="r" b="b"/>
              <a:pathLst>
                <a:path w="4216" h="3604" extrusionOk="0">
                  <a:moveTo>
                    <a:pt x="869" y="0"/>
                  </a:moveTo>
                  <a:cubicBezTo>
                    <a:pt x="476" y="1060"/>
                    <a:pt x="0" y="1798"/>
                    <a:pt x="191" y="2465"/>
                  </a:cubicBezTo>
                  <a:cubicBezTo>
                    <a:pt x="1154" y="3151"/>
                    <a:pt x="2193" y="3604"/>
                    <a:pt x="3312" y="3604"/>
                  </a:cubicBezTo>
                  <a:cubicBezTo>
                    <a:pt x="3535" y="3604"/>
                    <a:pt x="3760" y="3586"/>
                    <a:pt x="3989" y="3549"/>
                  </a:cubicBezTo>
                  <a:cubicBezTo>
                    <a:pt x="4215" y="3072"/>
                    <a:pt x="2512" y="1453"/>
                    <a:pt x="2465" y="1334"/>
                  </a:cubicBezTo>
                  <a:cubicBezTo>
                    <a:pt x="2239" y="786"/>
                    <a:pt x="2358" y="215"/>
                    <a:pt x="2346" y="48"/>
                  </a:cubicBezTo>
                  <a:cubicBezTo>
                    <a:pt x="1655" y="48"/>
                    <a:pt x="1131" y="12"/>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469;p58">
              <a:extLst>
                <a:ext uri="{FF2B5EF4-FFF2-40B4-BE49-F238E27FC236}">
                  <a16:creationId xmlns:a16="http://schemas.microsoft.com/office/drawing/2014/main" id="{1FD1743D-053A-4B1A-A81A-0FD6FBE067BB}"/>
                </a:ext>
              </a:extLst>
            </p:cNvPr>
            <p:cNvSpPr/>
            <p:nvPr/>
          </p:nvSpPr>
          <p:spPr>
            <a:xfrm>
              <a:off x="4379700" y="3326275"/>
              <a:ext cx="92600" cy="107225"/>
            </a:xfrm>
            <a:custGeom>
              <a:avLst/>
              <a:gdLst/>
              <a:ahLst/>
              <a:cxnLst/>
              <a:rect l="l" t="t" r="r" b="b"/>
              <a:pathLst>
                <a:path w="3704" h="4289" extrusionOk="0">
                  <a:moveTo>
                    <a:pt x="1757" y="1"/>
                  </a:moveTo>
                  <a:cubicBezTo>
                    <a:pt x="1655" y="1"/>
                    <a:pt x="1555" y="18"/>
                    <a:pt x="1465" y="54"/>
                  </a:cubicBezTo>
                  <a:cubicBezTo>
                    <a:pt x="1465" y="54"/>
                    <a:pt x="1" y="1674"/>
                    <a:pt x="191" y="1912"/>
                  </a:cubicBezTo>
                  <a:cubicBezTo>
                    <a:pt x="1022" y="2911"/>
                    <a:pt x="2552" y="4288"/>
                    <a:pt x="3230" y="4288"/>
                  </a:cubicBezTo>
                  <a:cubicBezTo>
                    <a:pt x="3368" y="4288"/>
                    <a:pt x="3470" y="4231"/>
                    <a:pt x="3525" y="4103"/>
                  </a:cubicBezTo>
                  <a:cubicBezTo>
                    <a:pt x="3703" y="3662"/>
                    <a:pt x="2668" y="2519"/>
                    <a:pt x="2775" y="1638"/>
                  </a:cubicBezTo>
                  <a:cubicBezTo>
                    <a:pt x="2834" y="1162"/>
                    <a:pt x="2739" y="614"/>
                    <a:pt x="2406" y="269"/>
                  </a:cubicBezTo>
                  <a:cubicBezTo>
                    <a:pt x="2239" y="94"/>
                    <a:pt x="1992" y="1"/>
                    <a:pt x="1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470;p58">
              <a:extLst>
                <a:ext uri="{FF2B5EF4-FFF2-40B4-BE49-F238E27FC236}">
                  <a16:creationId xmlns:a16="http://schemas.microsoft.com/office/drawing/2014/main" id="{6B7448D9-CDCF-44AC-A3D4-7650C2875E29}"/>
                </a:ext>
              </a:extLst>
            </p:cNvPr>
            <p:cNvSpPr/>
            <p:nvPr/>
          </p:nvSpPr>
          <p:spPr>
            <a:xfrm>
              <a:off x="4220750" y="2732625"/>
              <a:ext cx="320300" cy="637825"/>
            </a:xfrm>
            <a:custGeom>
              <a:avLst/>
              <a:gdLst/>
              <a:ahLst/>
              <a:cxnLst/>
              <a:rect l="l" t="t" r="r" b="b"/>
              <a:pathLst>
                <a:path w="12812" h="25513" extrusionOk="0">
                  <a:moveTo>
                    <a:pt x="4029" y="0"/>
                  </a:moveTo>
                  <a:cubicBezTo>
                    <a:pt x="2522" y="0"/>
                    <a:pt x="1230" y="97"/>
                    <a:pt x="1048" y="464"/>
                  </a:cubicBezTo>
                  <a:cubicBezTo>
                    <a:pt x="1" y="2643"/>
                    <a:pt x="1120" y="5691"/>
                    <a:pt x="1453" y="7072"/>
                  </a:cubicBezTo>
                  <a:cubicBezTo>
                    <a:pt x="2144" y="9894"/>
                    <a:pt x="2358" y="12239"/>
                    <a:pt x="2299" y="14335"/>
                  </a:cubicBezTo>
                  <a:cubicBezTo>
                    <a:pt x="2215" y="17395"/>
                    <a:pt x="1060" y="21491"/>
                    <a:pt x="667" y="24931"/>
                  </a:cubicBezTo>
                  <a:cubicBezTo>
                    <a:pt x="866" y="25363"/>
                    <a:pt x="1109" y="25512"/>
                    <a:pt x="1343" y="25512"/>
                  </a:cubicBezTo>
                  <a:cubicBezTo>
                    <a:pt x="1682" y="25512"/>
                    <a:pt x="2003" y="25198"/>
                    <a:pt x="2144" y="24979"/>
                  </a:cubicBezTo>
                  <a:cubicBezTo>
                    <a:pt x="2727" y="22836"/>
                    <a:pt x="5227" y="15716"/>
                    <a:pt x="5597" y="14561"/>
                  </a:cubicBezTo>
                  <a:cubicBezTo>
                    <a:pt x="6240" y="12501"/>
                    <a:pt x="6442" y="10168"/>
                    <a:pt x="6716" y="7048"/>
                  </a:cubicBezTo>
                  <a:cubicBezTo>
                    <a:pt x="8514" y="10584"/>
                    <a:pt x="9347" y="12609"/>
                    <a:pt x="9549" y="14180"/>
                  </a:cubicBezTo>
                  <a:cubicBezTo>
                    <a:pt x="9680" y="15216"/>
                    <a:pt x="7811" y="23372"/>
                    <a:pt x="7764" y="24146"/>
                  </a:cubicBezTo>
                  <a:cubicBezTo>
                    <a:pt x="7722" y="24679"/>
                    <a:pt x="8217" y="25073"/>
                    <a:pt x="8596" y="25073"/>
                  </a:cubicBezTo>
                  <a:cubicBezTo>
                    <a:pt x="8758" y="25073"/>
                    <a:pt x="8898" y="25000"/>
                    <a:pt x="8966" y="24836"/>
                  </a:cubicBezTo>
                  <a:cubicBezTo>
                    <a:pt x="10300" y="21741"/>
                    <a:pt x="12800" y="15811"/>
                    <a:pt x="12812" y="13240"/>
                  </a:cubicBezTo>
                  <a:cubicBezTo>
                    <a:pt x="12812" y="9322"/>
                    <a:pt x="10681" y="4750"/>
                    <a:pt x="9264" y="47"/>
                  </a:cubicBezTo>
                  <a:cubicBezTo>
                    <a:pt x="9264" y="101"/>
                    <a:pt x="9029" y="121"/>
                    <a:pt x="8638" y="121"/>
                  </a:cubicBezTo>
                  <a:cubicBezTo>
                    <a:pt x="7661" y="121"/>
                    <a:pt x="5711" y="0"/>
                    <a:pt x="4029"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71;p58">
              <a:extLst>
                <a:ext uri="{FF2B5EF4-FFF2-40B4-BE49-F238E27FC236}">
                  <a16:creationId xmlns:a16="http://schemas.microsoft.com/office/drawing/2014/main" id="{63E217D8-09D1-4587-A652-4A9385939E5F}"/>
                </a:ext>
              </a:extLst>
            </p:cNvPr>
            <p:cNvSpPr/>
            <p:nvPr/>
          </p:nvSpPr>
          <p:spPr>
            <a:xfrm>
              <a:off x="4149025" y="2589350"/>
              <a:ext cx="93175" cy="314400"/>
            </a:xfrm>
            <a:custGeom>
              <a:avLst/>
              <a:gdLst/>
              <a:ahLst/>
              <a:cxnLst/>
              <a:rect l="l" t="t" r="r" b="b"/>
              <a:pathLst>
                <a:path w="3727" h="12576" extrusionOk="0">
                  <a:moveTo>
                    <a:pt x="1386" y="1"/>
                  </a:moveTo>
                  <a:cubicBezTo>
                    <a:pt x="1205" y="1"/>
                    <a:pt x="1089" y="35"/>
                    <a:pt x="1084" y="123"/>
                  </a:cubicBezTo>
                  <a:cubicBezTo>
                    <a:pt x="917" y="3159"/>
                    <a:pt x="750" y="4397"/>
                    <a:pt x="750" y="5743"/>
                  </a:cubicBezTo>
                  <a:cubicBezTo>
                    <a:pt x="750" y="7481"/>
                    <a:pt x="691" y="8005"/>
                    <a:pt x="393" y="10089"/>
                  </a:cubicBezTo>
                  <a:cubicBezTo>
                    <a:pt x="346" y="10470"/>
                    <a:pt x="0" y="11624"/>
                    <a:pt x="119" y="11982"/>
                  </a:cubicBezTo>
                  <a:cubicBezTo>
                    <a:pt x="259" y="12352"/>
                    <a:pt x="765" y="12575"/>
                    <a:pt x="1219" y="12575"/>
                  </a:cubicBezTo>
                  <a:cubicBezTo>
                    <a:pt x="1537" y="12575"/>
                    <a:pt x="1830" y="12465"/>
                    <a:pt x="1953" y="12220"/>
                  </a:cubicBezTo>
                  <a:cubicBezTo>
                    <a:pt x="2429" y="11267"/>
                    <a:pt x="1643" y="10839"/>
                    <a:pt x="1786" y="9779"/>
                  </a:cubicBezTo>
                  <a:cubicBezTo>
                    <a:pt x="2322" y="6052"/>
                    <a:pt x="3227" y="3397"/>
                    <a:pt x="3727" y="528"/>
                  </a:cubicBezTo>
                  <a:cubicBezTo>
                    <a:pt x="3440" y="426"/>
                    <a:pt x="2017" y="1"/>
                    <a:pt x="138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472;p58">
              <a:extLst>
                <a:ext uri="{FF2B5EF4-FFF2-40B4-BE49-F238E27FC236}">
                  <a16:creationId xmlns:a16="http://schemas.microsoft.com/office/drawing/2014/main" id="{C01F7396-8BA8-466E-BF09-8B8C313F963E}"/>
                </a:ext>
              </a:extLst>
            </p:cNvPr>
            <p:cNvSpPr/>
            <p:nvPr/>
          </p:nvSpPr>
          <p:spPr>
            <a:xfrm>
              <a:off x="4176100" y="2281075"/>
              <a:ext cx="353950" cy="477275"/>
            </a:xfrm>
            <a:custGeom>
              <a:avLst/>
              <a:gdLst/>
              <a:ahLst/>
              <a:cxnLst/>
              <a:rect l="l" t="t" r="r" b="b"/>
              <a:pathLst>
                <a:path w="14158" h="19091" extrusionOk="0">
                  <a:moveTo>
                    <a:pt x="11443" y="0"/>
                  </a:moveTo>
                  <a:cubicBezTo>
                    <a:pt x="10776" y="1000"/>
                    <a:pt x="10169" y="2489"/>
                    <a:pt x="9371" y="3239"/>
                  </a:cubicBezTo>
                  <a:cubicBezTo>
                    <a:pt x="7918" y="4608"/>
                    <a:pt x="6632" y="4251"/>
                    <a:pt x="4835" y="4679"/>
                  </a:cubicBezTo>
                  <a:cubicBezTo>
                    <a:pt x="3263" y="5048"/>
                    <a:pt x="1620" y="5679"/>
                    <a:pt x="1132" y="7144"/>
                  </a:cubicBezTo>
                  <a:cubicBezTo>
                    <a:pt x="560" y="8882"/>
                    <a:pt x="84" y="10430"/>
                    <a:pt x="1" y="12454"/>
                  </a:cubicBezTo>
                  <a:cubicBezTo>
                    <a:pt x="490" y="12657"/>
                    <a:pt x="1487" y="12939"/>
                    <a:pt x="2160" y="12939"/>
                  </a:cubicBezTo>
                  <a:cubicBezTo>
                    <a:pt x="2355" y="12939"/>
                    <a:pt x="2523" y="12915"/>
                    <a:pt x="2644" y="12859"/>
                  </a:cubicBezTo>
                  <a:lnTo>
                    <a:pt x="3046" y="10743"/>
                  </a:lnTo>
                  <a:lnTo>
                    <a:pt x="3046" y="10743"/>
                  </a:lnTo>
                  <a:cubicBezTo>
                    <a:pt x="2758" y="12609"/>
                    <a:pt x="2723" y="18091"/>
                    <a:pt x="2834" y="18526"/>
                  </a:cubicBezTo>
                  <a:cubicBezTo>
                    <a:pt x="2917" y="18835"/>
                    <a:pt x="4687" y="19090"/>
                    <a:pt x="6577" y="19090"/>
                  </a:cubicBezTo>
                  <a:cubicBezTo>
                    <a:pt x="8478" y="19090"/>
                    <a:pt x="10500" y="18832"/>
                    <a:pt x="11050" y="18109"/>
                  </a:cubicBezTo>
                  <a:cubicBezTo>
                    <a:pt x="11324" y="17764"/>
                    <a:pt x="11169" y="11109"/>
                    <a:pt x="11157" y="9608"/>
                  </a:cubicBezTo>
                  <a:cubicBezTo>
                    <a:pt x="11157" y="7275"/>
                    <a:pt x="13252" y="4798"/>
                    <a:pt x="14157" y="1500"/>
                  </a:cubicBezTo>
                  <a:cubicBezTo>
                    <a:pt x="13181" y="548"/>
                    <a:pt x="11443" y="0"/>
                    <a:pt x="1144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473;p58">
              <a:extLst>
                <a:ext uri="{FF2B5EF4-FFF2-40B4-BE49-F238E27FC236}">
                  <a16:creationId xmlns:a16="http://schemas.microsoft.com/office/drawing/2014/main" id="{231B2F41-4EC6-4483-B40E-EE11605A3F73}"/>
                </a:ext>
              </a:extLst>
            </p:cNvPr>
            <p:cNvSpPr/>
            <p:nvPr/>
          </p:nvSpPr>
          <p:spPr>
            <a:xfrm>
              <a:off x="4453275" y="1979475"/>
              <a:ext cx="110700" cy="342125"/>
            </a:xfrm>
            <a:custGeom>
              <a:avLst/>
              <a:gdLst/>
              <a:ahLst/>
              <a:cxnLst/>
              <a:rect l="l" t="t" r="r" b="b"/>
              <a:pathLst>
                <a:path w="4428" h="13685" extrusionOk="0">
                  <a:moveTo>
                    <a:pt x="669" y="1"/>
                  </a:moveTo>
                  <a:cubicBezTo>
                    <a:pt x="600" y="1"/>
                    <a:pt x="531" y="20"/>
                    <a:pt x="463" y="63"/>
                  </a:cubicBezTo>
                  <a:cubicBezTo>
                    <a:pt x="237" y="206"/>
                    <a:pt x="201" y="539"/>
                    <a:pt x="260" y="813"/>
                  </a:cubicBezTo>
                  <a:cubicBezTo>
                    <a:pt x="1058" y="4504"/>
                    <a:pt x="1546" y="6504"/>
                    <a:pt x="1903" y="8504"/>
                  </a:cubicBezTo>
                  <a:cubicBezTo>
                    <a:pt x="2070" y="9433"/>
                    <a:pt x="844" y="11064"/>
                    <a:pt x="356" y="12064"/>
                  </a:cubicBezTo>
                  <a:cubicBezTo>
                    <a:pt x="0" y="12805"/>
                    <a:pt x="1815" y="13685"/>
                    <a:pt x="2683" y="13685"/>
                  </a:cubicBezTo>
                  <a:cubicBezTo>
                    <a:pt x="2861" y="13685"/>
                    <a:pt x="2999" y="13648"/>
                    <a:pt x="3070" y="13564"/>
                  </a:cubicBezTo>
                  <a:cubicBezTo>
                    <a:pt x="3558" y="12993"/>
                    <a:pt x="4332" y="9457"/>
                    <a:pt x="4392" y="8695"/>
                  </a:cubicBezTo>
                  <a:cubicBezTo>
                    <a:pt x="4428" y="8123"/>
                    <a:pt x="4213" y="7575"/>
                    <a:pt x="3987" y="7040"/>
                  </a:cubicBezTo>
                  <a:lnTo>
                    <a:pt x="1415" y="729"/>
                  </a:lnTo>
                  <a:cubicBezTo>
                    <a:pt x="1278" y="397"/>
                    <a:pt x="981" y="1"/>
                    <a:pt x="66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474;p58">
              <a:extLst>
                <a:ext uri="{FF2B5EF4-FFF2-40B4-BE49-F238E27FC236}">
                  <a16:creationId xmlns:a16="http://schemas.microsoft.com/office/drawing/2014/main" id="{7840752B-F7A7-4F3B-85CC-EC04AB843274}"/>
                </a:ext>
              </a:extLst>
            </p:cNvPr>
            <p:cNvSpPr/>
            <p:nvPr/>
          </p:nvSpPr>
          <p:spPr>
            <a:xfrm>
              <a:off x="4307975" y="2323700"/>
              <a:ext cx="69075" cy="101875"/>
            </a:xfrm>
            <a:custGeom>
              <a:avLst/>
              <a:gdLst/>
              <a:ahLst/>
              <a:cxnLst/>
              <a:rect l="l" t="t" r="r" b="b"/>
              <a:pathLst>
                <a:path w="2763" h="4075" extrusionOk="0">
                  <a:moveTo>
                    <a:pt x="1468" y="1"/>
                  </a:moveTo>
                  <a:cubicBezTo>
                    <a:pt x="871" y="1"/>
                    <a:pt x="0" y="212"/>
                    <a:pt x="0" y="212"/>
                  </a:cubicBezTo>
                  <a:cubicBezTo>
                    <a:pt x="214" y="1450"/>
                    <a:pt x="298" y="3010"/>
                    <a:pt x="334" y="3141"/>
                  </a:cubicBezTo>
                  <a:cubicBezTo>
                    <a:pt x="501" y="3714"/>
                    <a:pt x="1197" y="4074"/>
                    <a:pt x="1801" y="4074"/>
                  </a:cubicBezTo>
                  <a:cubicBezTo>
                    <a:pt x="2315" y="4074"/>
                    <a:pt x="2762" y="3813"/>
                    <a:pt x="2762" y="3200"/>
                  </a:cubicBezTo>
                  <a:cubicBezTo>
                    <a:pt x="2667" y="2474"/>
                    <a:pt x="2310" y="355"/>
                    <a:pt x="1941" y="93"/>
                  </a:cubicBezTo>
                  <a:cubicBezTo>
                    <a:pt x="1846" y="26"/>
                    <a:pt x="1673" y="1"/>
                    <a:pt x="146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475;p58">
              <a:extLst>
                <a:ext uri="{FF2B5EF4-FFF2-40B4-BE49-F238E27FC236}">
                  <a16:creationId xmlns:a16="http://schemas.microsoft.com/office/drawing/2014/main" id="{77068A7B-803C-4B49-88D7-CCE4522AF9D3}"/>
                </a:ext>
              </a:extLst>
            </p:cNvPr>
            <p:cNvSpPr/>
            <p:nvPr/>
          </p:nvSpPr>
          <p:spPr>
            <a:xfrm>
              <a:off x="4232650" y="2185050"/>
              <a:ext cx="175650" cy="181175"/>
            </a:xfrm>
            <a:custGeom>
              <a:avLst/>
              <a:gdLst/>
              <a:ahLst/>
              <a:cxnLst/>
              <a:rect l="l" t="t" r="r" b="b"/>
              <a:pathLst>
                <a:path w="7026" h="7247" extrusionOk="0">
                  <a:moveTo>
                    <a:pt x="3655" y="1"/>
                  </a:moveTo>
                  <a:cubicBezTo>
                    <a:pt x="2623" y="1"/>
                    <a:pt x="843" y="1084"/>
                    <a:pt x="477" y="2115"/>
                  </a:cubicBezTo>
                  <a:cubicBezTo>
                    <a:pt x="1" y="3412"/>
                    <a:pt x="1322" y="5722"/>
                    <a:pt x="2335" y="5877"/>
                  </a:cubicBezTo>
                  <a:cubicBezTo>
                    <a:pt x="2335" y="5877"/>
                    <a:pt x="3216" y="6925"/>
                    <a:pt x="4728" y="7187"/>
                  </a:cubicBezTo>
                  <a:cubicBezTo>
                    <a:pt x="4930" y="7222"/>
                    <a:pt x="5148" y="7246"/>
                    <a:pt x="5365" y="7246"/>
                  </a:cubicBezTo>
                  <a:cubicBezTo>
                    <a:pt x="5876" y="7246"/>
                    <a:pt x="6375" y="7113"/>
                    <a:pt x="6609" y="6687"/>
                  </a:cubicBezTo>
                  <a:cubicBezTo>
                    <a:pt x="6930" y="6079"/>
                    <a:pt x="7002" y="5365"/>
                    <a:pt x="7014" y="4675"/>
                  </a:cubicBezTo>
                  <a:cubicBezTo>
                    <a:pt x="7026" y="3972"/>
                    <a:pt x="5978" y="2103"/>
                    <a:pt x="5704" y="1448"/>
                  </a:cubicBezTo>
                  <a:cubicBezTo>
                    <a:pt x="5299" y="472"/>
                    <a:pt x="4918" y="210"/>
                    <a:pt x="3870" y="19"/>
                  </a:cubicBezTo>
                  <a:cubicBezTo>
                    <a:pt x="3803" y="7"/>
                    <a:pt x="3731" y="1"/>
                    <a:pt x="36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476;p58">
              <a:extLst>
                <a:ext uri="{FF2B5EF4-FFF2-40B4-BE49-F238E27FC236}">
                  <a16:creationId xmlns:a16="http://schemas.microsoft.com/office/drawing/2014/main" id="{7550CF9D-6161-468C-9723-999758F632A5}"/>
                </a:ext>
              </a:extLst>
            </p:cNvPr>
            <p:cNvSpPr/>
            <p:nvPr/>
          </p:nvSpPr>
          <p:spPr>
            <a:xfrm>
              <a:off x="4224025" y="2144850"/>
              <a:ext cx="158675" cy="187825"/>
            </a:xfrm>
            <a:custGeom>
              <a:avLst/>
              <a:gdLst/>
              <a:ahLst/>
              <a:cxnLst/>
              <a:rect l="l" t="t" r="r" b="b"/>
              <a:pathLst>
                <a:path w="6347" h="7513" extrusionOk="0">
                  <a:moveTo>
                    <a:pt x="5084" y="1"/>
                  </a:moveTo>
                  <a:cubicBezTo>
                    <a:pt x="5033" y="1"/>
                    <a:pt x="4985" y="21"/>
                    <a:pt x="4942" y="67"/>
                  </a:cubicBezTo>
                  <a:cubicBezTo>
                    <a:pt x="4037" y="1068"/>
                    <a:pt x="2132" y="1675"/>
                    <a:pt x="1239" y="2389"/>
                  </a:cubicBezTo>
                  <a:cubicBezTo>
                    <a:pt x="346" y="3104"/>
                    <a:pt x="1" y="4128"/>
                    <a:pt x="322" y="5223"/>
                  </a:cubicBezTo>
                  <a:cubicBezTo>
                    <a:pt x="465" y="5699"/>
                    <a:pt x="1072" y="6473"/>
                    <a:pt x="1132" y="6556"/>
                  </a:cubicBezTo>
                  <a:cubicBezTo>
                    <a:pt x="1261" y="6707"/>
                    <a:pt x="2025" y="7513"/>
                    <a:pt x="2531" y="7513"/>
                  </a:cubicBezTo>
                  <a:cubicBezTo>
                    <a:pt x="2584" y="7513"/>
                    <a:pt x="2634" y="7504"/>
                    <a:pt x="2680" y="7485"/>
                  </a:cubicBezTo>
                  <a:cubicBezTo>
                    <a:pt x="2680" y="7485"/>
                    <a:pt x="1483" y="6105"/>
                    <a:pt x="2290" y="6105"/>
                  </a:cubicBezTo>
                  <a:cubicBezTo>
                    <a:pt x="2331" y="6105"/>
                    <a:pt x="2378" y="6108"/>
                    <a:pt x="2429" y="6116"/>
                  </a:cubicBezTo>
                  <a:cubicBezTo>
                    <a:pt x="1941" y="5425"/>
                    <a:pt x="1858" y="4782"/>
                    <a:pt x="1906" y="4651"/>
                  </a:cubicBezTo>
                  <a:cubicBezTo>
                    <a:pt x="2144" y="4056"/>
                    <a:pt x="2977" y="3532"/>
                    <a:pt x="3537" y="3175"/>
                  </a:cubicBezTo>
                  <a:cubicBezTo>
                    <a:pt x="3836" y="2983"/>
                    <a:pt x="4507" y="2548"/>
                    <a:pt x="5131" y="2548"/>
                  </a:cubicBezTo>
                  <a:cubicBezTo>
                    <a:pt x="5475" y="2548"/>
                    <a:pt x="5804" y="2680"/>
                    <a:pt x="6049" y="3056"/>
                  </a:cubicBezTo>
                  <a:cubicBezTo>
                    <a:pt x="6216" y="2544"/>
                    <a:pt x="6347" y="1818"/>
                    <a:pt x="5942" y="972"/>
                  </a:cubicBezTo>
                  <a:cubicBezTo>
                    <a:pt x="5780" y="659"/>
                    <a:pt x="5377" y="1"/>
                    <a:pt x="508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477;p58">
              <a:extLst>
                <a:ext uri="{FF2B5EF4-FFF2-40B4-BE49-F238E27FC236}">
                  <a16:creationId xmlns:a16="http://schemas.microsoft.com/office/drawing/2014/main" id="{3CC32621-C06C-444A-A9E0-5A0019791278}"/>
                </a:ext>
              </a:extLst>
            </p:cNvPr>
            <p:cNvSpPr/>
            <p:nvPr/>
          </p:nvSpPr>
          <p:spPr>
            <a:xfrm>
              <a:off x="5173850" y="2211275"/>
              <a:ext cx="347100" cy="481275"/>
            </a:xfrm>
            <a:custGeom>
              <a:avLst/>
              <a:gdLst/>
              <a:ahLst/>
              <a:cxnLst/>
              <a:rect l="l" t="t" r="r" b="b"/>
              <a:pathLst>
                <a:path w="13884" h="19251" extrusionOk="0">
                  <a:moveTo>
                    <a:pt x="8667" y="1"/>
                  </a:moveTo>
                  <a:cubicBezTo>
                    <a:pt x="6535" y="1"/>
                    <a:pt x="4586" y="2026"/>
                    <a:pt x="4680" y="5090"/>
                  </a:cubicBezTo>
                  <a:cubicBezTo>
                    <a:pt x="4703" y="5769"/>
                    <a:pt x="4203" y="6638"/>
                    <a:pt x="3906" y="7245"/>
                  </a:cubicBezTo>
                  <a:cubicBezTo>
                    <a:pt x="3656" y="7721"/>
                    <a:pt x="3179" y="8043"/>
                    <a:pt x="2834" y="8459"/>
                  </a:cubicBezTo>
                  <a:cubicBezTo>
                    <a:pt x="1667" y="9912"/>
                    <a:pt x="3620" y="13186"/>
                    <a:pt x="1894" y="13889"/>
                  </a:cubicBezTo>
                  <a:cubicBezTo>
                    <a:pt x="0" y="14651"/>
                    <a:pt x="334" y="16770"/>
                    <a:pt x="739" y="17782"/>
                  </a:cubicBezTo>
                  <a:cubicBezTo>
                    <a:pt x="1253" y="18876"/>
                    <a:pt x="1697" y="19251"/>
                    <a:pt x="2109" y="19251"/>
                  </a:cubicBezTo>
                  <a:cubicBezTo>
                    <a:pt x="3007" y="19251"/>
                    <a:pt x="3756" y="17475"/>
                    <a:pt x="4758" y="17475"/>
                  </a:cubicBezTo>
                  <a:cubicBezTo>
                    <a:pt x="4799" y="17475"/>
                    <a:pt x="4840" y="17478"/>
                    <a:pt x="4882" y="17484"/>
                  </a:cubicBezTo>
                  <a:cubicBezTo>
                    <a:pt x="5007" y="17501"/>
                    <a:pt x="5132" y="17510"/>
                    <a:pt x="5255" y="17510"/>
                  </a:cubicBezTo>
                  <a:cubicBezTo>
                    <a:pt x="6679" y="17510"/>
                    <a:pt x="7981" y="16434"/>
                    <a:pt x="9252" y="15722"/>
                  </a:cubicBezTo>
                  <a:cubicBezTo>
                    <a:pt x="10811" y="14841"/>
                    <a:pt x="12478" y="13853"/>
                    <a:pt x="13240" y="12222"/>
                  </a:cubicBezTo>
                  <a:cubicBezTo>
                    <a:pt x="13728" y="11162"/>
                    <a:pt x="13776" y="9960"/>
                    <a:pt x="13812" y="8805"/>
                  </a:cubicBezTo>
                  <a:cubicBezTo>
                    <a:pt x="13883" y="6590"/>
                    <a:pt x="13574" y="4816"/>
                    <a:pt x="12550" y="2852"/>
                  </a:cubicBezTo>
                  <a:cubicBezTo>
                    <a:pt x="11521" y="860"/>
                    <a:pt x="10055" y="1"/>
                    <a:pt x="866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478;p58">
              <a:extLst>
                <a:ext uri="{FF2B5EF4-FFF2-40B4-BE49-F238E27FC236}">
                  <a16:creationId xmlns:a16="http://schemas.microsoft.com/office/drawing/2014/main" id="{399C8459-5E68-4D08-B352-EFDA57BEB3C9}"/>
                </a:ext>
              </a:extLst>
            </p:cNvPr>
            <p:cNvSpPr/>
            <p:nvPr/>
          </p:nvSpPr>
          <p:spPr>
            <a:xfrm>
              <a:off x="5292000" y="2923550"/>
              <a:ext cx="145425" cy="492375"/>
            </a:xfrm>
            <a:custGeom>
              <a:avLst/>
              <a:gdLst/>
              <a:ahLst/>
              <a:cxnLst/>
              <a:rect l="l" t="t" r="r" b="b"/>
              <a:pathLst>
                <a:path w="5817" h="19695" extrusionOk="0">
                  <a:moveTo>
                    <a:pt x="3079" y="1"/>
                  </a:moveTo>
                  <a:cubicBezTo>
                    <a:pt x="2980" y="1"/>
                    <a:pt x="2875" y="6"/>
                    <a:pt x="2763" y="19"/>
                  </a:cubicBezTo>
                  <a:cubicBezTo>
                    <a:pt x="775" y="233"/>
                    <a:pt x="1275" y="1852"/>
                    <a:pt x="1239" y="3352"/>
                  </a:cubicBezTo>
                  <a:cubicBezTo>
                    <a:pt x="1180" y="5829"/>
                    <a:pt x="728" y="7996"/>
                    <a:pt x="751" y="10532"/>
                  </a:cubicBezTo>
                  <a:cubicBezTo>
                    <a:pt x="811" y="15782"/>
                    <a:pt x="180" y="17044"/>
                    <a:pt x="120" y="17747"/>
                  </a:cubicBezTo>
                  <a:cubicBezTo>
                    <a:pt x="0" y="19005"/>
                    <a:pt x="1338" y="19695"/>
                    <a:pt x="2003" y="19695"/>
                  </a:cubicBezTo>
                  <a:cubicBezTo>
                    <a:pt x="2194" y="19695"/>
                    <a:pt x="2329" y="19638"/>
                    <a:pt x="2359" y="19521"/>
                  </a:cubicBezTo>
                  <a:cubicBezTo>
                    <a:pt x="2132" y="19128"/>
                    <a:pt x="2073" y="18926"/>
                    <a:pt x="1823" y="18449"/>
                  </a:cubicBezTo>
                  <a:cubicBezTo>
                    <a:pt x="1335" y="17521"/>
                    <a:pt x="1680" y="16080"/>
                    <a:pt x="2037" y="14556"/>
                  </a:cubicBezTo>
                  <a:cubicBezTo>
                    <a:pt x="2680" y="11746"/>
                    <a:pt x="3275" y="8924"/>
                    <a:pt x="3811" y="6079"/>
                  </a:cubicBezTo>
                  <a:cubicBezTo>
                    <a:pt x="4110" y="4459"/>
                    <a:pt x="5817" y="1"/>
                    <a:pt x="307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479;p58">
              <a:extLst>
                <a:ext uri="{FF2B5EF4-FFF2-40B4-BE49-F238E27FC236}">
                  <a16:creationId xmlns:a16="http://schemas.microsoft.com/office/drawing/2014/main" id="{62074F71-6D01-41C7-A070-9C225269BA28}"/>
                </a:ext>
              </a:extLst>
            </p:cNvPr>
            <p:cNvSpPr/>
            <p:nvPr/>
          </p:nvSpPr>
          <p:spPr>
            <a:xfrm>
              <a:off x="5399175" y="2941575"/>
              <a:ext cx="89325" cy="463925"/>
            </a:xfrm>
            <a:custGeom>
              <a:avLst/>
              <a:gdLst/>
              <a:ahLst/>
              <a:cxnLst/>
              <a:rect l="l" t="t" r="r" b="b"/>
              <a:pathLst>
                <a:path w="3573" h="18557" extrusionOk="0">
                  <a:moveTo>
                    <a:pt x="2156" y="1"/>
                  </a:moveTo>
                  <a:cubicBezTo>
                    <a:pt x="1852" y="1"/>
                    <a:pt x="1546" y="111"/>
                    <a:pt x="1322" y="321"/>
                  </a:cubicBezTo>
                  <a:cubicBezTo>
                    <a:pt x="0" y="1572"/>
                    <a:pt x="1298" y="10168"/>
                    <a:pt x="1394" y="11835"/>
                  </a:cubicBezTo>
                  <a:cubicBezTo>
                    <a:pt x="1489" y="13680"/>
                    <a:pt x="1655" y="15359"/>
                    <a:pt x="1513" y="17359"/>
                  </a:cubicBezTo>
                  <a:cubicBezTo>
                    <a:pt x="1501" y="17574"/>
                    <a:pt x="1786" y="18240"/>
                    <a:pt x="1977" y="18336"/>
                  </a:cubicBezTo>
                  <a:cubicBezTo>
                    <a:pt x="2273" y="18487"/>
                    <a:pt x="2512" y="18557"/>
                    <a:pt x="2701" y="18557"/>
                  </a:cubicBezTo>
                  <a:cubicBezTo>
                    <a:pt x="3103" y="18557"/>
                    <a:pt x="3275" y="18239"/>
                    <a:pt x="3275" y="17728"/>
                  </a:cubicBezTo>
                  <a:cubicBezTo>
                    <a:pt x="3156" y="17502"/>
                    <a:pt x="2715" y="16895"/>
                    <a:pt x="2751" y="15466"/>
                  </a:cubicBezTo>
                  <a:cubicBezTo>
                    <a:pt x="2810" y="11894"/>
                    <a:pt x="3572" y="7334"/>
                    <a:pt x="3525" y="3750"/>
                  </a:cubicBezTo>
                  <a:cubicBezTo>
                    <a:pt x="3513" y="2977"/>
                    <a:pt x="3441" y="619"/>
                    <a:pt x="2798" y="191"/>
                  </a:cubicBezTo>
                  <a:cubicBezTo>
                    <a:pt x="2609" y="63"/>
                    <a:pt x="2383" y="1"/>
                    <a:pt x="215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480;p58">
              <a:extLst>
                <a:ext uri="{FF2B5EF4-FFF2-40B4-BE49-F238E27FC236}">
                  <a16:creationId xmlns:a16="http://schemas.microsoft.com/office/drawing/2014/main" id="{0AD6700B-4C6F-452D-991E-42D1D0F638D1}"/>
                </a:ext>
              </a:extLst>
            </p:cNvPr>
            <p:cNvSpPr/>
            <p:nvPr/>
          </p:nvSpPr>
          <p:spPr>
            <a:xfrm>
              <a:off x="5283100" y="3367200"/>
              <a:ext cx="88725" cy="59200"/>
            </a:xfrm>
            <a:custGeom>
              <a:avLst/>
              <a:gdLst/>
              <a:ahLst/>
              <a:cxnLst/>
              <a:rect l="l" t="t" r="r" b="b"/>
              <a:pathLst>
                <a:path w="3549" h="2368" extrusionOk="0">
                  <a:moveTo>
                    <a:pt x="480" y="1"/>
                  </a:moveTo>
                  <a:cubicBezTo>
                    <a:pt x="479" y="1"/>
                    <a:pt x="477" y="1"/>
                    <a:pt x="476" y="1"/>
                  </a:cubicBezTo>
                  <a:cubicBezTo>
                    <a:pt x="214" y="25"/>
                    <a:pt x="83" y="608"/>
                    <a:pt x="48" y="882"/>
                  </a:cubicBezTo>
                  <a:cubicBezTo>
                    <a:pt x="0" y="1275"/>
                    <a:pt x="488" y="1942"/>
                    <a:pt x="512" y="2346"/>
                  </a:cubicBezTo>
                  <a:cubicBezTo>
                    <a:pt x="568" y="2362"/>
                    <a:pt x="613" y="2368"/>
                    <a:pt x="650" y="2368"/>
                  </a:cubicBezTo>
                  <a:cubicBezTo>
                    <a:pt x="726" y="2368"/>
                    <a:pt x="774" y="2346"/>
                    <a:pt x="822" y="2346"/>
                  </a:cubicBezTo>
                  <a:cubicBezTo>
                    <a:pt x="822" y="2013"/>
                    <a:pt x="718" y="1505"/>
                    <a:pt x="791" y="1505"/>
                  </a:cubicBezTo>
                  <a:cubicBezTo>
                    <a:pt x="796" y="1505"/>
                    <a:pt x="802" y="1507"/>
                    <a:pt x="810" y="1513"/>
                  </a:cubicBezTo>
                  <a:cubicBezTo>
                    <a:pt x="1214" y="1823"/>
                    <a:pt x="1417" y="2287"/>
                    <a:pt x="1560" y="2311"/>
                  </a:cubicBezTo>
                  <a:cubicBezTo>
                    <a:pt x="1708" y="2336"/>
                    <a:pt x="1947" y="2343"/>
                    <a:pt x="2214" y="2343"/>
                  </a:cubicBezTo>
                  <a:cubicBezTo>
                    <a:pt x="2582" y="2343"/>
                    <a:pt x="3001" y="2329"/>
                    <a:pt x="3303" y="2329"/>
                  </a:cubicBezTo>
                  <a:cubicBezTo>
                    <a:pt x="3398" y="2329"/>
                    <a:pt x="3482" y="2331"/>
                    <a:pt x="3548" y="2335"/>
                  </a:cubicBezTo>
                  <a:cubicBezTo>
                    <a:pt x="3525" y="1974"/>
                    <a:pt x="2249" y="701"/>
                    <a:pt x="2182" y="701"/>
                  </a:cubicBezTo>
                  <a:cubicBezTo>
                    <a:pt x="2180" y="701"/>
                    <a:pt x="2179" y="702"/>
                    <a:pt x="2179" y="703"/>
                  </a:cubicBezTo>
                  <a:cubicBezTo>
                    <a:pt x="2150" y="988"/>
                    <a:pt x="1918" y="1076"/>
                    <a:pt x="1722" y="1076"/>
                  </a:cubicBezTo>
                  <a:cubicBezTo>
                    <a:pt x="1672" y="1076"/>
                    <a:pt x="1625" y="1070"/>
                    <a:pt x="1584" y="1061"/>
                  </a:cubicBezTo>
                  <a:cubicBezTo>
                    <a:pt x="933" y="883"/>
                    <a:pt x="647" y="1"/>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481;p58">
              <a:extLst>
                <a:ext uri="{FF2B5EF4-FFF2-40B4-BE49-F238E27FC236}">
                  <a16:creationId xmlns:a16="http://schemas.microsoft.com/office/drawing/2014/main" id="{DFFA8BD7-78DF-4A7F-9B53-40B5FC61F4FE}"/>
                </a:ext>
              </a:extLst>
            </p:cNvPr>
            <p:cNvSpPr/>
            <p:nvPr/>
          </p:nvSpPr>
          <p:spPr>
            <a:xfrm>
              <a:off x="5426250" y="3367200"/>
              <a:ext cx="89025" cy="59300"/>
            </a:xfrm>
            <a:custGeom>
              <a:avLst/>
              <a:gdLst/>
              <a:ahLst/>
              <a:cxnLst/>
              <a:rect l="l" t="t" r="r" b="b"/>
              <a:pathLst>
                <a:path w="3561" h="2372" extrusionOk="0">
                  <a:moveTo>
                    <a:pt x="481" y="1"/>
                  </a:moveTo>
                  <a:cubicBezTo>
                    <a:pt x="480" y="1"/>
                    <a:pt x="478" y="1"/>
                    <a:pt x="477" y="1"/>
                  </a:cubicBezTo>
                  <a:cubicBezTo>
                    <a:pt x="215" y="25"/>
                    <a:pt x="84" y="608"/>
                    <a:pt x="49" y="882"/>
                  </a:cubicBezTo>
                  <a:cubicBezTo>
                    <a:pt x="1" y="1275"/>
                    <a:pt x="489" y="1930"/>
                    <a:pt x="513" y="2323"/>
                  </a:cubicBezTo>
                  <a:cubicBezTo>
                    <a:pt x="605" y="2349"/>
                    <a:pt x="668" y="2357"/>
                    <a:pt x="722" y="2357"/>
                  </a:cubicBezTo>
                  <a:cubicBezTo>
                    <a:pt x="766" y="2357"/>
                    <a:pt x="804" y="2352"/>
                    <a:pt x="846" y="2346"/>
                  </a:cubicBezTo>
                  <a:cubicBezTo>
                    <a:pt x="835" y="2013"/>
                    <a:pt x="731" y="1505"/>
                    <a:pt x="804" y="1505"/>
                  </a:cubicBezTo>
                  <a:cubicBezTo>
                    <a:pt x="809" y="1505"/>
                    <a:pt x="815" y="1507"/>
                    <a:pt x="822" y="1513"/>
                  </a:cubicBezTo>
                  <a:cubicBezTo>
                    <a:pt x="1215" y="1823"/>
                    <a:pt x="1513" y="2323"/>
                    <a:pt x="1656" y="2346"/>
                  </a:cubicBezTo>
                  <a:cubicBezTo>
                    <a:pt x="1763" y="2365"/>
                    <a:pt x="1913" y="2371"/>
                    <a:pt x="2084" y="2371"/>
                  </a:cubicBezTo>
                  <a:cubicBezTo>
                    <a:pt x="2508" y="2371"/>
                    <a:pt x="3060" y="2331"/>
                    <a:pt x="3409" y="2331"/>
                  </a:cubicBezTo>
                  <a:cubicBezTo>
                    <a:pt x="3465" y="2331"/>
                    <a:pt x="3517" y="2332"/>
                    <a:pt x="3561" y="2335"/>
                  </a:cubicBezTo>
                  <a:cubicBezTo>
                    <a:pt x="3526" y="1974"/>
                    <a:pt x="2250" y="701"/>
                    <a:pt x="2182" y="701"/>
                  </a:cubicBezTo>
                  <a:cubicBezTo>
                    <a:pt x="2181" y="701"/>
                    <a:pt x="2180" y="702"/>
                    <a:pt x="2180" y="703"/>
                  </a:cubicBezTo>
                  <a:cubicBezTo>
                    <a:pt x="2151" y="988"/>
                    <a:pt x="1919" y="1076"/>
                    <a:pt x="1723" y="1076"/>
                  </a:cubicBezTo>
                  <a:cubicBezTo>
                    <a:pt x="1673" y="1076"/>
                    <a:pt x="1626" y="1070"/>
                    <a:pt x="1584" y="1061"/>
                  </a:cubicBezTo>
                  <a:cubicBezTo>
                    <a:pt x="934" y="883"/>
                    <a:pt x="659" y="1"/>
                    <a:pt x="4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482;p58">
              <a:extLst>
                <a:ext uri="{FF2B5EF4-FFF2-40B4-BE49-F238E27FC236}">
                  <a16:creationId xmlns:a16="http://schemas.microsoft.com/office/drawing/2014/main" id="{701D61AC-9686-4E1B-9BD0-EAB8CDBB2136}"/>
                </a:ext>
              </a:extLst>
            </p:cNvPr>
            <p:cNvSpPr/>
            <p:nvPr/>
          </p:nvSpPr>
          <p:spPr>
            <a:xfrm>
              <a:off x="5265825" y="2610900"/>
              <a:ext cx="264050" cy="388450"/>
            </a:xfrm>
            <a:custGeom>
              <a:avLst/>
              <a:gdLst/>
              <a:ahLst/>
              <a:cxnLst/>
              <a:rect l="l" t="t" r="r" b="b"/>
              <a:pathLst>
                <a:path w="10562" h="15538" extrusionOk="0">
                  <a:moveTo>
                    <a:pt x="4289" y="1"/>
                  </a:moveTo>
                  <a:cubicBezTo>
                    <a:pt x="2888" y="1"/>
                    <a:pt x="1630" y="259"/>
                    <a:pt x="1263" y="1083"/>
                  </a:cubicBezTo>
                  <a:cubicBezTo>
                    <a:pt x="286" y="3262"/>
                    <a:pt x="0" y="7191"/>
                    <a:pt x="620" y="9250"/>
                  </a:cubicBezTo>
                  <a:cubicBezTo>
                    <a:pt x="1286" y="11262"/>
                    <a:pt x="1572" y="13394"/>
                    <a:pt x="1453" y="15501"/>
                  </a:cubicBezTo>
                  <a:cubicBezTo>
                    <a:pt x="2016" y="15526"/>
                    <a:pt x="2967" y="15538"/>
                    <a:pt x="4029" y="15538"/>
                  </a:cubicBezTo>
                  <a:cubicBezTo>
                    <a:pt x="6563" y="15538"/>
                    <a:pt x="9721" y="15469"/>
                    <a:pt x="9704" y="15334"/>
                  </a:cubicBezTo>
                  <a:cubicBezTo>
                    <a:pt x="9502" y="13322"/>
                    <a:pt x="9954" y="10822"/>
                    <a:pt x="10145" y="8953"/>
                  </a:cubicBezTo>
                  <a:cubicBezTo>
                    <a:pt x="10454" y="5833"/>
                    <a:pt x="10561" y="3035"/>
                    <a:pt x="9061" y="714"/>
                  </a:cubicBezTo>
                  <a:cubicBezTo>
                    <a:pt x="9003" y="627"/>
                    <a:pt x="6472" y="1"/>
                    <a:pt x="4289"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483;p58">
              <a:extLst>
                <a:ext uri="{FF2B5EF4-FFF2-40B4-BE49-F238E27FC236}">
                  <a16:creationId xmlns:a16="http://schemas.microsoft.com/office/drawing/2014/main" id="{83F0B76B-901A-4162-9F89-065FF5F24BDF}"/>
                </a:ext>
              </a:extLst>
            </p:cNvPr>
            <p:cNvSpPr/>
            <p:nvPr/>
          </p:nvSpPr>
          <p:spPr>
            <a:xfrm>
              <a:off x="5170275" y="2161775"/>
              <a:ext cx="435200" cy="507075"/>
            </a:xfrm>
            <a:custGeom>
              <a:avLst/>
              <a:gdLst/>
              <a:ahLst/>
              <a:cxnLst/>
              <a:rect l="l" t="t" r="r" b="b"/>
              <a:pathLst>
                <a:path w="17408" h="20283" extrusionOk="0">
                  <a:moveTo>
                    <a:pt x="17145" y="1"/>
                  </a:moveTo>
                  <a:cubicBezTo>
                    <a:pt x="16591" y="1"/>
                    <a:pt x="15941" y="98"/>
                    <a:pt x="15395" y="98"/>
                  </a:cubicBezTo>
                  <a:cubicBezTo>
                    <a:pt x="15326" y="98"/>
                    <a:pt x="15258" y="96"/>
                    <a:pt x="15193" y="93"/>
                  </a:cubicBezTo>
                  <a:cubicBezTo>
                    <a:pt x="14538" y="1974"/>
                    <a:pt x="14038" y="3308"/>
                    <a:pt x="13157" y="5117"/>
                  </a:cubicBezTo>
                  <a:cubicBezTo>
                    <a:pt x="12669" y="6129"/>
                    <a:pt x="11978" y="7558"/>
                    <a:pt x="11466" y="8142"/>
                  </a:cubicBezTo>
                  <a:cubicBezTo>
                    <a:pt x="10861" y="8832"/>
                    <a:pt x="9864" y="9199"/>
                    <a:pt x="8886" y="9199"/>
                  </a:cubicBezTo>
                  <a:cubicBezTo>
                    <a:pt x="8093" y="9199"/>
                    <a:pt x="7312" y="8958"/>
                    <a:pt x="6763" y="8451"/>
                  </a:cubicBezTo>
                  <a:cubicBezTo>
                    <a:pt x="5073" y="6903"/>
                    <a:pt x="3358" y="3046"/>
                    <a:pt x="2727" y="462"/>
                  </a:cubicBezTo>
                  <a:cubicBezTo>
                    <a:pt x="1858" y="748"/>
                    <a:pt x="1167" y="938"/>
                    <a:pt x="298" y="1224"/>
                  </a:cubicBezTo>
                  <a:cubicBezTo>
                    <a:pt x="1" y="2474"/>
                    <a:pt x="691" y="4463"/>
                    <a:pt x="977" y="5332"/>
                  </a:cubicBezTo>
                  <a:cubicBezTo>
                    <a:pt x="2239" y="9261"/>
                    <a:pt x="5275" y="11416"/>
                    <a:pt x="5632" y="15523"/>
                  </a:cubicBezTo>
                  <a:cubicBezTo>
                    <a:pt x="5727" y="16714"/>
                    <a:pt x="5537" y="17940"/>
                    <a:pt x="5085" y="19048"/>
                  </a:cubicBezTo>
                  <a:cubicBezTo>
                    <a:pt x="6689" y="19978"/>
                    <a:pt x="8210" y="20283"/>
                    <a:pt x="9493" y="20283"/>
                  </a:cubicBezTo>
                  <a:cubicBezTo>
                    <a:pt x="11723" y="20283"/>
                    <a:pt x="13230" y="19361"/>
                    <a:pt x="13193" y="19202"/>
                  </a:cubicBezTo>
                  <a:cubicBezTo>
                    <a:pt x="12693" y="17345"/>
                    <a:pt x="12824" y="15119"/>
                    <a:pt x="13609" y="13607"/>
                  </a:cubicBezTo>
                  <a:cubicBezTo>
                    <a:pt x="13931" y="12964"/>
                    <a:pt x="13014" y="11821"/>
                    <a:pt x="13407" y="11213"/>
                  </a:cubicBezTo>
                  <a:cubicBezTo>
                    <a:pt x="14193" y="9975"/>
                    <a:pt x="17408" y="5367"/>
                    <a:pt x="17408" y="10"/>
                  </a:cubicBezTo>
                  <a:cubicBezTo>
                    <a:pt x="17323" y="4"/>
                    <a:pt x="17235" y="1"/>
                    <a:pt x="17145"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484;p58">
              <a:extLst>
                <a:ext uri="{FF2B5EF4-FFF2-40B4-BE49-F238E27FC236}">
                  <a16:creationId xmlns:a16="http://schemas.microsoft.com/office/drawing/2014/main" id="{75D48940-A55D-4873-8414-9108A2F19962}"/>
                </a:ext>
              </a:extLst>
            </p:cNvPr>
            <p:cNvSpPr/>
            <p:nvPr/>
          </p:nvSpPr>
          <p:spPr>
            <a:xfrm>
              <a:off x="5148850" y="1922850"/>
              <a:ext cx="127125" cy="304375"/>
            </a:xfrm>
            <a:custGeom>
              <a:avLst/>
              <a:gdLst/>
              <a:ahLst/>
              <a:cxnLst/>
              <a:rect l="l" t="t" r="r" b="b"/>
              <a:pathLst>
                <a:path w="5085" h="12175" extrusionOk="0">
                  <a:moveTo>
                    <a:pt x="4380" y="0"/>
                  </a:moveTo>
                  <a:cubicBezTo>
                    <a:pt x="4184" y="0"/>
                    <a:pt x="3985" y="37"/>
                    <a:pt x="3787" y="65"/>
                  </a:cubicBezTo>
                  <a:cubicBezTo>
                    <a:pt x="3215" y="149"/>
                    <a:pt x="0" y="10019"/>
                    <a:pt x="1596" y="11757"/>
                  </a:cubicBezTo>
                  <a:cubicBezTo>
                    <a:pt x="1816" y="12005"/>
                    <a:pt x="2148" y="12175"/>
                    <a:pt x="2475" y="12175"/>
                  </a:cubicBezTo>
                  <a:cubicBezTo>
                    <a:pt x="2572" y="12175"/>
                    <a:pt x="2669" y="12159"/>
                    <a:pt x="2763" y="12126"/>
                  </a:cubicBezTo>
                  <a:cubicBezTo>
                    <a:pt x="3453" y="11900"/>
                    <a:pt x="3560" y="10983"/>
                    <a:pt x="3525" y="10257"/>
                  </a:cubicBezTo>
                  <a:cubicBezTo>
                    <a:pt x="3429" y="8221"/>
                    <a:pt x="3382" y="6816"/>
                    <a:pt x="3679" y="4804"/>
                  </a:cubicBezTo>
                  <a:cubicBezTo>
                    <a:pt x="4072" y="2185"/>
                    <a:pt x="5084" y="185"/>
                    <a:pt x="4775" y="65"/>
                  </a:cubicBezTo>
                  <a:cubicBezTo>
                    <a:pt x="4645" y="17"/>
                    <a:pt x="4513" y="0"/>
                    <a:pt x="438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485;p58">
              <a:extLst>
                <a:ext uri="{FF2B5EF4-FFF2-40B4-BE49-F238E27FC236}">
                  <a16:creationId xmlns:a16="http://schemas.microsoft.com/office/drawing/2014/main" id="{6DEF5510-C14C-465B-8142-1CE940A4CDD1}"/>
                </a:ext>
              </a:extLst>
            </p:cNvPr>
            <p:cNvSpPr/>
            <p:nvPr/>
          </p:nvSpPr>
          <p:spPr>
            <a:xfrm>
              <a:off x="5514150" y="1925725"/>
              <a:ext cx="91325" cy="296850"/>
            </a:xfrm>
            <a:custGeom>
              <a:avLst/>
              <a:gdLst/>
              <a:ahLst/>
              <a:cxnLst/>
              <a:rect l="l" t="t" r="r" b="b"/>
              <a:pathLst>
                <a:path w="3653" h="11874" extrusionOk="0">
                  <a:moveTo>
                    <a:pt x="295" y="1"/>
                  </a:moveTo>
                  <a:cubicBezTo>
                    <a:pt x="58" y="1"/>
                    <a:pt x="1" y="43"/>
                    <a:pt x="224" y="117"/>
                  </a:cubicBezTo>
                  <a:cubicBezTo>
                    <a:pt x="1093" y="2486"/>
                    <a:pt x="1450" y="7594"/>
                    <a:pt x="1343" y="9821"/>
                  </a:cubicBezTo>
                  <a:cubicBezTo>
                    <a:pt x="1269" y="11198"/>
                    <a:pt x="1789" y="11874"/>
                    <a:pt x="2354" y="11874"/>
                  </a:cubicBezTo>
                  <a:cubicBezTo>
                    <a:pt x="2976" y="11874"/>
                    <a:pt x="3653" y="11055"/>
                    <a:pt x="3653" y="9452"/>
                  </a:cubicBezTo>
                  <a:cubicBezTo>
                    <a:pt x="3653" y="8678"/>
                    <a:pt x="2676" y="2439"/>
                    <a:pt x="1343" y="117"/>
                  </a:cubicBezTo>
                  <a:cubicBezTo>
                    <a:pt x="890" y="37"/>
                    <a:pt x="515" y="1"/>
                    <a:pt x="29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486;p58">
              <a:extLst>
                <a:ext uri="{FF2B5EF4-FFF2-40B4-BE49-F238E27FC236}">
                  <a16:creationId xmlns:a16="http://schemas.microsoft.com/office/drawing/2014/main" id="{5A043568-8263-442C-9953-1B07DB6FE096}"/>
                </a:ext>
              </a:extLst>
            </p:cNvPr>
            <p:cNvSpPr/>
            <p:nvPr/>
          </p:nvSpPr>
          <p:spPr>
            <a:xfrm>
              <a:off x="5364950" y="2337950"/>
              <a:ext cx="68175" cy="82775"/>
            </a:xfrm>
            <a:custGeom>
              <a:avLst/>
              <a:gdLst/>
              <a:ahLst/>
              <a:cxnLst/>
              <a:rect l="l" t="t" r="r" b="b"/>
              <a:pathLst>
                <a:path w="2727" h="3311" extrusionOk="0">
                  <a:moveTo>
                    <a:pt x="1082" y="1"/>
                  </a:moveTo>
                  <a:cubicBezTo>
                    <a:pt x="604" y="1"/>
                    <a:pt x="144" y="179"/>
                    <a:pt x="84" y="523"/>
                  </a:cubicBezTo>
                  <a:cubicBezTo>
                    <a:pt x="36" y="785"/>
                    <a:pt x="131" y="1035"/>
                    <a:pt x="143" y="1285"/>
                  </a:cubicBezTo>
                  <a:cubicBezTo>
                    <a:pt x="179" y="1654"/>
                    <a:pt x="72" y="1880"/>
                    <a:pt x="36" y="2238"/>
                  </a:cubicBezTo>
                  <a:cubicBezTo>
                    <a:pt x="0" y="2464"/>
                    <a:pt x="143" y="2678"/>
                    <a:pt x="298" y="2821"/>
                  </a:cubicBezTo>
                  <a:cubicBezTo>
                    <a:pt x="615" y="3145"/>
                    <a:pt x="1032" y="3311"/>
                    <a:pt x="1450" y="3311"/>
                  </a:cubicBezTo>
                  <a:cubicBezTo>
                    <a:pt x="1739" y="3311"/>
                    <a:pt x="2028" y="3232"/>
                    <a:pt x="2286" y="3071"/>
                  </a:cubicBezTo>
                  <a:cubicBezTo>
                    <a:pt x="2512" y="2928"/>
                    <a:pt x="2727" y="2678"/>
                    <a:pt x="2703" y="2369"/>
                  </a:cubicBezTo>
                  <a:cubicBezTo>
                    <a:pt x="2679" y="2023"/>
                    <a:pt x="2346" y="1809"/>
                    <a:pt x="2274" y="1464"/>
                  </a:cubicBezTo>
                  <a:cubicBezTo>
                    <a:pt x="2227" y="1237"/>
                    <a:pt x="2215" y="999"/>
                    <a:pt x="2227" y="773"/>
                  </a:cubicBezTo>
                  <a:cubicBezTo>
                    <a:pt x="2240" y="251"/>
                    <a:pt x="1648" y="1"/>
                    <a:pt x="1082"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487;p58">
              <a:extLst>
                <a:ext uri="{FF2B5EF4-FFF2-40B4-BE49-F238E27FC236}">
                  <a16:creationId xmlns:a16="http://schemas.microsoft.com/office/drawing/2014/main" id="{BEF4FEBE-550B-4EDE-9FD2-329E63F0819E}"/>
                </a:ext>
              </a:extLst>
            </p:cNvPr>
            <p:cNvSpPr/>
            <p:nvPr/>
          </p:nvSpPr>
          <p:spPr>
            <a:xfrm>
              <a:off x="5325650" y="2211625"/>
              <a:ext cx="132175" cy="169125"/>
            </a:xfrm>
            <a:custGeom>
              <a:avLst/>
              <a:gdLst/>
              <a:ahLst/>
              <a:cxnLst/>
              <a:rect l="l" t="t" r="r" b="b"/>
              <a:pathLst>
                <a:path w="5287" h="6765" extrusionOk="0">
                  <a:moveTo>
                    <a:pt x="3150" y="0"/>
                  </a:moveTo>
                  <a:cubicBezTo>
                    <a:pt x="2406" y="0"/>
                    <a:pt x="626" y="1654"/>
                    <a:pt x="525" y="1992"/>
                  </a:cubicBezTo>
                  <a:cubicBezTo>
                    <a:pt x="179" y="3135"/>
                    <a:pt x="1" y="4159"/>
                    <a:pt x="548" y="5219"/>
                  </a:cubicBezTo>
                  <a:cubicBezTo>
                    <a:pt x="1026" y="6162"/>
                    <a:pt x="2031" y="6764"/>
                    <a:pt x="3043" y="6764"/>
                  </a:cubicBezTo>
                  <a:cubicBezTo>
                    <a:pt x="3116" y="6764"/>
                    <a:pt x="3190" y="6761"/>
                    <a:pt x="3263" y="6755"/>
                  </a:cubicBezTo>
                  <a:cubicBezTo>
                    <a:pt x="4025" y="6695"/>
                    <a:pt x="5287" y="5552"/>
                    <a:pt x="5251" y="4231"/>
                  </a:cubicBezTo>
                  <a:cubicBezTo>
                    <a:pt x="5156" y="1064"/>
                    <a:pt x="3930" y="218"/>
                    <a:pt x="3263" y="16"/>
                  </a:cubicBezTo>
                  <a:cubicBezTo>
                    <a:pt x="3229" y="5"/>
                    <a:pt x="3191" y="0"/>
                    <a:pt x="315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488;p58">
              <a:extLst>
                <a:ext uri="{FF2B5EF4-FFF2-40B4-BE49-F238E27FC236}">
                  <a16:creationId xmlns:a16="http://schemas.microsoft.com/office/drawing/2014/main" id="{3AB39431-D123-4B46-86F6-529C46DF2C85}"/>
                </a:ext>
              </a:extLst>
            </p:cNvPr>
            <p:cNvSpPr/>
            <p:nvPr/>
          </p:nvSpPr>
          <p:spPr>
            <a:xfrm>
              <a:off x="5297050" y="2192250"/>
              <a:ext cx="190550" cy="103000"/>
            </a:xfrm>
            <a:custGeom>
              <a:avLst/>
              <a:gdLst/>
              <a:ahLst/>
              <a:cxnLst/>
              <a:rect l="l" t="t" r="r" b="b"/>
              <a:pathLst>
                <a:path w="7622" h="4120" extrusionOk="0">
                  <a:moveTo>
                    <a:pt x="4025" y="1"/>
                  </a:moveTo>
                  <a:cubicBezTo>
                    <a:pt x="3974" y="1"/>
                    <a:pt x="3923" y="2"/>
                    <a:pt x="3871" y="5"/>
                  </a:cubicBezTo>
                  <a:cubicBezTo>
                    <a:pt x="2097" y="100"/>
                    <a:pt x="204" y="1255"/>
                    <a:pt x="14" y="3875"/>
                  </a:cubicBezTo>
                  <a:cubicBezTo>
                    <a:pt x="1" y="4045"/>
                    <a:pt x="149" y="4119"/>
                    <a:pt x="405" y="4119"/>
                  </a:cubicBezTo>
                  <a:cubicBezTo>
                    <a:pt x="1350" y="4119"/>
                    <a:pt x="3768" y="3100"/>
                    <a:pt x="5014" y="2089"/>
                  </a:cubicBezTo>
                  <a:cubicBezTo>
                    <a:pt x="5124" y="1998"/>
                    <a:pt x="5237" y="1958"/>
                    <a:pt x="5353" y="1958"/>
                  </a:cubicBezTo>
                  <a:cubicBezTo>
                    <a:pt x="6041" y="1958"/>
                    <a:pt x="6827" y="3348"/>
                    <a:pt x="7622" y="3613"/>
                  </a:cubicBezTo>
                  <a:cubicBezTo>
                    <a:pt x="7125" y="1532"/>
                    <a:pt x="5729" y="1"/>
                    <a:pt x="402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489;p58">
              <a:extLst>
                <a:ext uri="{FF2B5EF4-FFF2-40B4-BE49-F238E27FC236}">
                  <a16:creationId xmlns:a16="http://schemas.microsoft.com/office/drawing/2014/main" id="{18896B29-4789-424B-BC18-3C1BD7AAB69E}"/>
                </a:ext>
              </a:extLst>
            </p:cNvPr>
            <p:cNvSpPr/>
            <p:nvPr/>
          </p:nvSpPr>
          <p:spPr>
            <a:xfrm>
              <a:off x="4909875" y="3359725"/>
              <a:ext cx="674650" cy="1877275"/>
            </a:xfrm>
            <a:custGeom>
              <a:avLst/>
              <a:gdLst/>
              <a:ahLst/>
              <a:cxnLst/>
              <a:rect l="l" t="t" r="r" b="b"/>
              <a:pathLst>
                <a:path w="26986" h="75091" extrusionOk="0">
                  <a:moveTo>
                    <a:pt x="13536" y="11897"/>
                  </a:moveTo>
                  <a:cubicBezTo>
                    <a:pt x="14108" y="14635"/>
                    <a:pt x="14679" y="17385"/>
                    <a:pt x="15251" y="20124"/>
                  </a:cubicBezTo>
                  <a:cubicBezTo>
                    <a:pt x="12083" y="20540"/>
                    <a:pt x="8904" y="20814"/>
                    <a:pt x="5726" y="21052"/>
                  </a:cubicBezTo>
                  <a:cubicBezTo>
                    <a:pt x="5190" y="18255"/>
                    <a:pt x="4654" y="15468"/>
                    <a:pt x="4106" y="12682"/>
                  </a:cubicBezTo>
                  <a:cubicBezTo>
                    <a:pt x="7250" y="12456"/>
                    <a:pt x="10405" y="12242"/>
                    <a:pt x="13536" y="11897"/>
                  </a:cubicBezTo>
                  <a:close/>
                  <a:moveTo>
                    <a:pt x="15596" y="21862"/>
                  </a:moveTo>
                  <a:cubicBezTo>
                    <a:pt x="16143" y="24493"/>
                    <a:pt x="16679" y="27137"/>
                    <a:pt x="17203" y="29780"/>
                  </a:cubicBezTo>
                  <a:lnTo>
                    <a:pt x="7654" y="31328"/>
                  </a:lnTo>
                  <a:cubicBezTo>
                    <a:pt x="7119" y="28482"/>
                    <a:pt x="6595" y="25636"/>
                    <a:pt x="6047" y="22803"/>
                  </a:cubicBezTo>
                  <a:cubicBezTo>
                    <a:pt x="9238" y="22553"/>
                    <a:pt x="12429" y="22267"/>
                    <a:pt x="15596" y="21862"/>
                  </a:cubicBezTo>
                  <a:close/>
                  <a:moveTo>
                    <a:pt x="17548" y="31518"/>
                  </a:moveTo>
                  <a:cubicBezTo>
                    <a:pt x="18108" y="34340"/>
                    <a:pt x="18668" y="37162"/>
                    <a:pt x="19215" y="39995"/>
                  </a:cubicBezTo>
                  <a:cubicBezTo>
                    <a:pt x="19159" y="39981"/>
                    <a:pt x="19100" y="39976"/>
                    <a:pt x="19038" y="39976"/>
                  </a:cubicBezTo>
                  <a:cubicBezTo>
                    <a:pt x="18994" y="39976"/>
                    <a:pt x="18950" y="39978"/>
                    <a:pt x="18906" y="39983"/>
                  </a:cubicBezTo>
                  <a:cubicBezTo>
                    <a:pt x="15762" y="40436"/>
                    <a:pt x="12631" y="40900"/>
                    <a:pt x="9488" y="41353"/>
                  </a:cubicBezTo>
                  <a:cubicBezTo>
                    <a:pt x="8988" y="38590"/>
                    <a:pt x="8476" y="35828"/>
                    <a:pt x="7976" y="33066"/>
                  </a:cubicBezTo>
                  <a:cubicBezTo>
                    <a:pt x="11167" y="32554"/>
                    <a:pt x="14358" y="32030"/>
                    <a:pt x="17548" y="31518"/>
                  </a:cubicBezTo>
                  <a:close/>
                  <a:moveTo>
                    <a:pt x="19537" y="41662"/>
                  </a:moveTo>
                  <a:cubicBezTo>
                    <a:pt x="20084" y="44520"/>
                    <a:pt x="20632" y="47389"/>
                    <a:pt x="21168" y="50247"/>
                  </a:cubicBezTo>
                  <a:cubicBezTo>
                    <a:pt x="17882" y="50711"/>
                    <a:pt x="14619" y="51282"/>
                    <a:pt x="11381" y="51985"/>
                  </a:cubicBezTo>
                  <a:cubicBezTo>
                    <a:pt x="10857" y="49008"/>
                    <a:pt x="10333" y="46044"/>
                    <a:pt x="9797" y="43079"/>
                  </a:cubicBezTo>
                  <a:cubicBezTo>
                    <a:pt x="9821" y="43079"/>
                    <a:pt x="9857" y="43079"/>
                    <a:pt x="9893" y="43067"/>
                  </a:cubicBezTo>
                  <a:cubicBezTo>
                    <a:pt x="13048" y="42615"/>
                    <a:pt x="16215" y="42150"/>
                    <a:pt x="19382" y="41698"/>
                  </a:cubicBezTo>
                  <a:cubicBezTo>
                    <a:pt x="19442" y="41686"/>
                    <a:pt x="19489" y="41674"/>
                    <a:pt x="19537" y="41662"/>
                  </a:cubicBezTo>
                  <a:close/>
                  <a:moveTo>
                    <a:pt x="21489" y="51985"/>
                  </a:moveTo>
                  <a:cubicBezTo>
                    <a:pt x="22001" y="54783"/>
                    <a:pt x="22513" y="57569"/>
                    <a:pt x="23013" y="60379"/>
                  </a:cubicBezTo>
                  <a:cubicBezTo>
                    <a:pt x="19739" y="61010"/>
                    <a:pt x="16417" y="61510"/>
                    <a:pt x="13095" y="61879"/>
                  </a:cubicBezTo>
                  <a:cubicBezTo>
                    <a:pt x="12631" y="59164"/>
                    <a:pt x="12167" y="56438"/>
                    <a:pt x="11691" y="53723"/>
                  </a:cubicBezTo>
                  <a:cubicBezTo>
                    <a:pt x="14929" y="53033"/>
                    <a:pt x="18203" y="52449"/>
                    <a:pt x="21489" y="51985"/>
                  </a:cubicBezTo>
                  <a:close/>
                  <a:moveTo>
                    <a:pt x="12181" y="0"/>
                  </a:moveTo>
                  <a:cubicBezTo>
                    <a:pt x="11658" y="0"/>
                    <a:pt x="11095" y="436"/>
                    <a:pt x="11238" y="1110"/>
                  </a:cubicBezTo>
                  <a:cubicBezTo>
                    <a:pt x="11893" y="4122"/>
                    <a:pt x="12536" y="7134"/>
                    <a:pt x="13167" y="10158"/>
                  </a:cubicBezTo>
                  <a:cubicBezTo>
                    <a:pt x="10047" y="10492"/>
                    <a:pt x="6904" y="10706"/>
                    <a:pt x="3773" y="10932"/>
                  </a:cubicBezTo>
                  <a:cubicBezTo>
                    <a:pt x="3142" y="7682"/>
                    <a:pt x="2499" y="4431"/>
                    <a:pt x="1844" y="1181"/>
                  </a:cubicBezTo>
                  <a:cubicBezTo>
                    <a:pt x="1754" y="735"/>
                    <a:pt x="1430" y="543"/>
                    <a:pt x="1086" y="543"/>
                  </a:cubicBezTo>
                  <a:cubicBezTo>
                    <a:pt x="566" y="543"/>
                    <a:pt x="1" y="984"/>
                    <a:pt x="130" y="1657"/>
                  </a:cubicBezTo>
                  <a:cubicBezTo>
                    <a:pt x="1487" y="8408"/>
                    <a:pt x="2797" y="15171"/>
                    <a:pt x="4082" y="21934"/>
                  </a:cubicBezTo>
                  <a:cubicBezTo>
                    <a:pt x="4059" y="22148"/>
                    <a:pt x="4094" y="22362"/>
                    <a:pt x="4202" y="22541"/>
                  </a:cubicBezTo>
                  <a:cubicBezTo>
                    <a:pt x="7476" y="39805"/>
                    <a:pt x="10548" y="57116"/>
                    <a:pt x="13441" y="74452"/>
                  </a:cubicBezTo>
                  <a:cubicBezTo>
                    <a:pt x="13517" y="74897"/>
                    <a:pt x="13832" y="75090"/>
                    <a:pt x="14173" y="75090"/>
                  </a:cubicBezTo>
                  <a:cubicBezTo>
                    <a:pt x="14689" y="75090"/>
                    <a:pt x="15263" y="74649"/>
                    <a:pt x="15155" y="73976"/>
                  </a:cubicBezTo>
                  <a:cubicBezTo>
                    <a:pt x="14572" y="70523"/>
                    <a:pt x="13988" y="67070"/>
                    <a:pt x="13393" y="63617"/>
                  </a:cubicBezTo>
                  <a:cubicBezTo>
                    <a:pt x="16727" y="63248"/>
                    <a:pt x="20037" y="62748"/>
                    <a:pt x="23323" y="62117"/>
                  </a:cubicBezTo>
                  <a:cubicBezTo>
                    <a:pt x="23954" y="65629"/>
                    <a:pt x="24561" y="69154"/>
                    <a:pt x="25157" y="72678"/>
                  </a:cubicBezTo>
                  <a:cubicBezTo>
                    <a:pt x="25232" y="73123"/>
                    <a:pt x="25550" y="73316"/>
                    <a:pt x="25892" y="73316"/>
                  </a:cubicBezTo>
                  <a:cubicBezTo>
                    <a:pt x="26410" y="73316"/>
                    <a:pt x="26986" y="72875"/>
                    <a:pt x="26871" y="72202"/>
                  </a:cubicBezTo>
                  <a:cubicBezTo>
                    <a:pt x="22835" y="48246"/>
                    <a:pt x="18060" y="24398"/>
                    <a:pt x="12953" y="633"/>
                  </a:cubicBezTo>
                  <a:cubicBezTo>
                    <a:pt x="12858" y="192"/>
                    <a:pt x="12528" y="0"/>
                    <a:pt x="1218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90;p58">
              <a:extLst>
                <a:ext uri="{FF2B5EF4-FFF2-40B4-BE49-F238E27FC236}">
                  <a16:creationId xmlns:a16="http://schemas.microsoft.com/office/drawing/2014/main" id="{63CC05F5-B825-4CCB-A2EB-890F2F3C839A}"/>
                </a:ext>
              </a:extLst>
            </p:cNvPr>
            <p:cNvSpPr/>
            <p:nvPr/>
          </p:nvSpPr>
          <p:spPr>
            <a:xfrm>
              <a:off x="2203875" y="1554725"/>
              <a:ext cx="1213000" cy="3796275"/>
            </a:xfrm>
            <a:custGeom>
              <a:avLst/>
              <a:gdLst/>
              <a:ahLst/>
              <a:cxnLst/>
              <a:rect l="l" t="t" r="r" b="b"/>
              <a:pathLst>
                <a:path w="48520" h="151851" extrusionOk="0">
                  <a:moveTo>
                    <a:pt x="32682" y="12564"/>
                  </a:moveTo>
                  <a:cubicBezTo>
                    <a:pt x="36325" y="13016"/>
                    <a:pt x="39956" y="13362"/>
                    <a:pt x="43623" y="13362"/>
                  </a:cubicBezTo>
                  <a:cubicBezTo>
                    <a:pt x="42957" y="16136"/>
                    <a:pt x="42302" y="18922"/>
                    <a:pt x="41635" y="21696"/>
                  </a:cubicBezTo>
                  <a:cubicBezTo>
                    <a:pt x="37944" y="21410"/>
                    <a:pt x="34253" y="21256"/>
                    <a:pt x="30550" y="21053"/>
                  </a:cubicBezTo>
                  <a:cubicBezTo>
                    <a:pt x="31265" y="18219"/>
                    <a:pt x="31967" y="15398"/>
                    <a:pt x="32682" y="12564"/>
                  </a:cubicBezTo>
                  <a:close/>
                  <a:moveTo>
                    <a:pt x="30122" y="22803"/>
                  </a:moveTo>
                  <a:cubicBezTo>
                    <a:pt x="33825" y="23006"/>
                    <a:pt x="37527" y="23161"/>
                    <a:pt x="41218" y="23446"/>
                  </a:cubicBezTo>
                  <a:cubicBezTo>
                    <a:pt x="40552" y="26256"/>
                    <a:pt x="39885" y="29054"/>
                    <a:pt x="39218" y="31864"/>
                  </a:cubicBezTo>
                  <a:cubicBezTo>
                    <a:pt x="38677" y="31974"/>
                    <a:pt x="38098" y="32014"/>
                    <a:pt x="37507" y="32014"/>
                  </a:cubicBezTo>
                  <a:cubicBezTo>
                    <a:pt x="36240" y="32014"/>
                    <a:pt x="34918" y="31830"/>
                    <a:pt x="33789" y="31757"/>
                  </a:cubicBezTo>
                  <a:cubicBezTo>
                    <a:pt x="31872" y="31626"/>
                    <a:pt x="29955" y="31447"/>
                    <a:pt x="28038" y="31269"/>
                  </a:cubicBezTo>
                  <a:cubicBezTo>
                    <a:pt x="28729" y="28447"/>
                    <a:pt x="29419" y="25625"/>
                    <a:pt x="30122" y="22803"/>
                  </a:cubicBezTo>
                  <a:close/>
                  <a:moveTo>
                    <a:pt x="27609" y="32995"/>
                  </a:moveTo>
                  <a:cubicBezTo>
                    <a:pt x="29860" y="33221"/>
                    <a:pt x="32122" y="33436"/>
                    <a:pt x="34396" y="33567"/>
                  </a:cubicBezTo>
                  <a:cubicBezTo>
                    <a:pt x="35435" y="33639"/>
                    <a:pt x="36583" y="33766"/>
                    <a:pt x="37711" y="33766"/>
                  </a:cubicBezTo>
                  <a:cubicBezTo>
                    <a:pt x="38070" y="33766"/>
                    <a:pt x="38427" y="33753"/>
                    <a:pt x="38778" y="33721"/>
                  </a:cubicBezTo>
                  <a:lnTo>
                    <a:pt x="38778" y="33721"/>
                  </a:lnTo>
                  <a:cubicBezTo>
                    <a:pt x="38063" y="36686"/>
                    <a:pt x="37361" y="39651"/>
                    <a:pt x="36658" y="42615"/>
                  </a:cubicBezTo>
                  <a:cubicBezTo>
                    <a:pt x="32896" y="42520"/>
                    <a:pt x="29122" y="42591"/>
                    <a:pt x="25371" y="42246"/>
                  </a:cubicBezTo>
                  <a:cubicBezTo>
                    <a:pt x="25943" y="39865"/>
                    <a:pt x="26502" y="37484"/>
                    <a:pt x="27086" y="35102"/>
                  </a:cubicBezTo>
                  <a:cubicBezTo>
                    <a:pt x="27252" y="34400"/>
                    <a:pt x="27431" y="33698"/>
                    <a:pt x="27609" y="32995"/>
                  </a:cubicBezTo>
                  <a:close/>
                  <a:moveTo>
                    <a:pt x="24954" y="43985"/>
                  </a:moveTo>
                  <a:cubicBezTo>
                    <a:pt x="28705" y="44354"/>
                    <a:pt x="32479" y="44306"/>
                    <a:pt x="36242" y="44377"/>
                  </a:cubicBezTo>
                  <a:cubicBezTo>
                    <a:pt x="35575" y="47175"/>
                    <a:pt x="34920" y="49961"/>
                    <a:pt x="34253" y="52759"/>
                  </a:cubicBezTo>
                  <a:cubicBezTo>
                    <a:pt x="31297" y="52554"/>
                    <a:pt x="28334" y="52451"/>
                    <a:pt x="25363" y="52451"/>
                  </a:cubicBezTo>
                  <a:cubicBezTo>
                    <a:pt x="24552" y="52451"/>
                    <a:pt x="23742" y="52458"/>
                    <a:pt x="22930" y="52474"/>
                  </a:cubicBezTo>
                  <a:cubicBezTo>
                    <a:pt x="23597" y="49640"/>
                    <a:pt x="24276" y="46806"/>
                    <a:pt x="24954" y="43985"/>
                  </a:cubicBezTo>
                  <a:close/>
                  <a:moveTo>
                    <a:pt x="25110" y="54223"/>
                  </a:moveTo>
                  <a:cubicBezTo>
                    <a:pt x="28027" y="54223"/>
                    <a:pt x="30937" y="54317"/>
                    <a:pt x="33848" y="54510"/>
                  </a:cubicBezTo>
                  <a:cubicBezTo>
                    <a:pt x="33182" y="57319"/>
                    <a:pt x="32515" y="60141"/>
                    <a:pt x="31860" y="62951"/>
                  </a:cubicBezTo>
                  <a:cubicBezTo>
                    <a:pt x="28074" y="62892"/>
                    <a:pt x="24300" y="62832"/>
                    <a:pt x="20513" y="62773"/>
                  </a:cubicBezTo>
                  <a:cubicBezTo>
                    <a:pt x="21180" y="59927"/>
                    <a:pt x="21847" y="57093"/>
                    <a:pt x="22514" y="54248"/>
                  </a:cubicBezTo>
                  <a:cubicBezTo>
                    <a:pt x="23380" y="54231"/>
                    <a:pt x="24245" y="54223"/>
                    <a:pt x="25110" y="54223"/>
                  </a:cubicBezTo>
                  <a:close/>
                  <a:moveTo>
                    <a:pt x="20109" y="64547"/>
                  </a:moveTo>
                  <a:cubicBezTo>
                    <a:pt x="23883" y="64606"/>
                    <a:pt x="27669" y="64666"/>
                    <a:pt x="31443" y="64725"/>
                  </a:cubicBezTo>
                  <a:cubicBezTo>
                    <a:pt x="30693" y="67928"/>
                    <a:pt x="29943" y="71131"/>
                    <a:pt x="29193" y="74333"/>
                  </a:cubicBezTo>
                  <a:cubicBezTo>
                    <a:pt x="25982" y="73922"/>
                    <a:pt x="22770" y="73724"/>
                    <a:pt x="19536" y="73724"/>
                  </a:cubicBezTo>
                  <a:cubicBezTo>
                    <a:pt x="19029" y="73724"/>
                    <a:pt x="18521" y="73728"/>
                    <a:pt x="18013" y="73738"/>
                  </a:cubicBezTo>
                  <a:cubicBezTo>
                    <a:pt x="18704" y="70678"/>
                    <a:pt x="19406" y="67606"/>
                    <a:pt x="20109" y="64547"/>
                  </a:cubicBezTo>
                  <a:close/>
                  <a:moveTo>
                    <a:pt x="19379" y="75493"/>
                  </a:moveTo>
                  <a:cubicBezTo>
                    <a:pt x="22529" y="75493"/>
                    <a:pt x="25665" y="75687"/>
                    <a:pt x="28800" y="76060"/>
                  </a:cubicBezTo>
                  <a:cubicBezTo>
                    <a:pt x="28062" y="79239"/>
                    <a:pt x="27336" y="82418"/>
                    <a:pt x="26609" y="85597"/>
                  </a:cubicBezTo>
                  <a:cubicBezTo>
                    <a:pt x="24216" y="85144"/>
                    <a:pt x="21752" y="85013"/>
                    <a:pt x="19323" y="84942"/>
                  </a:cubicBezTo>
                  <a:cubicBezTo>
                    <a:pt x="18371" y="84914"/>
                    <a:pt x="17329" y="84826"/>
                    <a:pt x="16311" y="84826"/>
                  </a:cubicBezTo>
                  <a:cubicBezTo>
                    <a:pt x="16042" y="84826"/>
                    <a:pt x="15776" y="84832"/>
                    <a:pt x="15513" y="84847"/>
                  </a:cubicBezTo>
                  <a:cubicBezTo>
                    <a:pt x="16203" y="81739"/>
                    <a:pt x="16906" y="78620"/>
                    <a:pt x="17608" y="75512"/>
                  </a:cubicBezTo>
                  <a:cubicBezTo>
                    <a:pt x="17624" y="75512"/>
                    <a:pt x="17635" y="75517"/>
                    <a:pt x="17647" y="75517"/>
                  </a:cubicBezTo>
                  <a:cubicBezTo>
                    <a:pt x="17653" y="75517"/>
                    <a:pt x="17660" y="75516"/>
                    <a:pt x="17668" y="75512"/>
                  </a:cubicBezTo>
                  <a:cubicBezTo>
                    <a:pt x="18239" y="75499"/>
                    <a:pt x="18809" y="75493"/>
                    <a:pt x="19379" y="75493"/>
                  </a:cubicBezTo>
                  <a:close/>
                  <a:moveTo>
                    <a:pt x="16338" y="86599"/>
                  </a:moveTo>
                  <a:cubicBezTo>
                    <a:pt x="17341" y="86599"/>
                    <a:pt x="18455" y="86695"/>
                    <a:pt x="19323" y="86728"/>
                  </a:cubicBezTo>
                  <a:cubicBezTo>
                    <a:pt x="21621" y="86787"/>
                    <a:pt x="23942" y="86895"/>
                    <a:pt x="26205" y="87323"/>
                  </a:cubicBezTo>
                  <a:cubicBezTo>
                    <a:pt x="25478" y="90490"/>
                    <a:pt x="24776" y="93657"/>
                    <a:pt x="24061" y="96824"/>
                  </a:cubicBezTo>
                  <a:cubicBezTo>
                    <a:pt x="21071" y="96453"/>
                    <a:pt x="17860" y="95811"/>
                    <a:pt x="14786" y="95811"/>
                  </a:cubicBezTo>
                  <a:cubicBezTo>
                    <a:pt x="14213" y="95811"/>
                    <a:pt x="13645" y="95833"/>
                    <a:pt x="13084" y="95884"/>
                  </a:cubicBezTo>
                  <a:cubicBezTo>
                    <a:pt x="13751" y="92812"/>
                    <a:pt x="14429" y="89740"/>
                    <a:pt x="15108" y="86668"/>
                  </a:cubicBezTo>
                  <a:cubicBezTo>
                    <a:pt x="15476" y="86617"/>
                    <a:pt x="15896" y="86599"/>
                    <a:pt x="16338" y="86599"/>
                  </a:cubicBezTo>
                  <a:close/>
                  <a:moveTo>
                    <a:pt x="14947" y="97543"/>
                  </a:moveTo>
                  <a:cubicBezTo>
                    <a:pt x="17814" y="97543"/>
                    <a:pt x="20860" y="98166"/>
                    <a:pt x="23669" y="98551"/>
                  </a:cubicBezTo>
                  <a:cubicBezTo>
                    <a:pt x="22942" y="101765"/>
                    <a:pt x="22228" y="104992"/>
                    <a:pt x="21513" y="108207"/>
                  </a:cubicBezTo>
                  <a:cubicBezTo>
                    <a:pt x="21063" y="108223"/>
                    <a:pt x="20614" y="108231"/>
                    <a:pt x="20166" y="108231"/>
                  </a:cubicBezTo>
                  <a:cubicBezTo>
                    <a:pt x="16952" y="108231"/>
                    <a:pt x="13791" y="107819"/>
                    <a:pt x="10667" y="107004"/>
                  </a:cubicBezTo>
                  <a:cubicBezTo>
                    <a:pt x="11334" y="103897"/>
                    <a:pt x="12012" y="100789"/>
                    <a:pt x="12691" y="97693"/>
                  </a:cubicBezTo>
                  <a:cubicBezTo>
                    <a:pt x="13425" y="97588"/>
                    <a:pt x="14179" y="97543"/>
                    <a:pt x="14947" y="97543"/>
                  </a:cubicBezTo>
                  <a:close/>
                  <a:moveTo>
                    <a:pt x="10298" y="108742"/>
                  </a:moveTo>
                  <a:cubicBezTo>
                    <a:pt x="13561" y="109583"/>
                    <a:pt x="16854" y="110003"/>
                    <a:pt x="20205" y="110003"/>
                  </a:cubicBezTo>
                  <a:cubicBezTo>
                    <a:pt x="20510" y="110003"/>
                    <a:pt x="20815" y="110000"/>
                    <a:pt x="21121" y="109993"/>
                  </a:cubicBezTo>
                  <a:lnTo>
                    <a:pt x="21121" y="109993"/>
                  </a:lnTo>
                  <a:cubicBezTo>
                    <a:pt x="20525" y="112695"/>
                    <a:pt x="19930" y="115398"/>
                    <a:pt x="19335" y="118101"/>
                  </a:cubicBezTo>
                  <a:cubicBezTo>
                    <a:pt x="19251" y="118506"/>
                    <a:pt x="19168" y="118898"/>
                    <a:pt x="19085" y="119303"/>
                  </a:cubicBezTo>
                  <a:cubicBezTo>
                    <a:pt x="15632" y="118434"/>
                    <a:pt x="11846" y="118387"/>
                    <a:pt x="8309" y="118101"/>
                  </a:cubicBezTo>
                  <a:cubicBezTo>
                    <a:pt x="8964" y="114981"/>
                    <a:pt x="9631" y="111862"/>
                    <a:pt x="10298" y="108742"/>
                  </a:cubicBezTo>
                  <a:close/>
                  <a:moveTo>
                    <a:pt x="7940" y="119839"/>
                  </a:moveTo>
                  <a:cubicBezTo>
                    <a:pt x="11465" y="120161"/>
                    <a:pt x="15263" y="120161"/>
                    <a:pt x="18704" y="121042"/>
                  </a:cubicBezTo>
                  <a:cubicBezTo>
                    <a:pt x="18037" y="124161"/>
                    <a:pt x="17370" y="127269"/>
                    <a:pt x="16715" y="130388"/>
                  </a:cubicBezTo>
                  <a:cubicBezTo>
                    <a:pt x="13274" y="129400"/>
                    <a:pt x="9607" y="129340"/>
                    <a:pt x="6083" y="128769"/>
                  </a:cubicBezTo>
                  <a:cubicBezTo>
                    <a:pt x="6702" y="125792"/>
                    <a:pt x="7321" y="122816"/>
                    <a:pt x="7940" y="119839"/>
                  </a:cubicBezTo>
                  <a:close/>
                  <a:moveTo>
                    <a:pt x="5726" y="130495"/>
                  </a:moveTo>
                  <a:cubicBezTo>
                    <a:pt x="9250" y="131055"/>
                    <a:pt x="12929" y="131126"/>
                    <a:pt x="16346" y="132126"/>
                  </a:cubicBezTo>
                  <a:cubicBezTo>
                    <a:pt x="15822" y="134662"/>
                    <a:pt x="15287" y="137198"/>
                    <a:pt x="14775" y="139722"/>
                  </a:cubicBezTo>
                  <a:cubicBezTo>
                    <a:pt x="11226" y="139199"/>
                    <a:pt x="7678" y="138734"/>
                    <a:pt x="4118" y="138341"/>
                  </a:cubicBezTo>
                  <a:cubicBezTo>
                    <a:pt x="4654" y="135722"/>
                    <a:pt x="5190" y="133115"/>
                    <a:pt x="5726" y="130495"/>
                  </a:cubicBezTo>
                  <a:close/>
                  <a:moveTo>
                    <a:pt x="47436" y="1"/>
                  </a:moveTo>
                  <a:cubicBezTo>
                    <a:pt x="47087" y="1"/>
                    <a:pt x="46752" y="193"/>
                    <a:pt x="46648" y="634"/>
                  </a:cubicBezTo>
                  <a:cubicBezTo>
                    <a:pt x="45778" y="4289"/>
                    <a:pt x="44909" y="7932"/>
                    <a:pt x="44040" y="11576"/>
                  </a:cubicBezTo>
                  <a:cubicBezTo>
                    <a:pt x="43854" y="11578"/>
                    <a:pt x="43668" y="11578"/>
                    <a:pt x="43483" y="11578"/>
                  </a:cubicBezTo>
                  <a:cubicBezTo>
                    <a:pt x="40015" y="11578"/>
                    <a:pt x="36569" y="11268"/>
                    <a:pt x="33122" y="10849"/>
                  </a:cubicBezTo>
                  <a:cubicBezTo>
                    <a:pt x="33944" y="7599"/>
                    <a:pt x="34753" y="4349"/>
                    <a:pt x="35587" y="1110"/>
                  </a:cubicBezTo>
                  <a:cubicBezTo>
                    <a:pt x="35759" y="443"/>
                    <a:pt x="35204" y="4"/>
                    <a:pt x="34674" y="4"/>
                  </a:cubicBezTo>
                  <a:cubicBezTo>
                    <a:pt x="34324" y="4"/>
                    <a:pt x="33986" y="194"/>
                    <a:pt x="33872" y="634"/>
                  </a:cubicBezTo>
                  <a:cubicBezTo>
                    <a:pt x="24050" y="38984"/>
                    <a:pt x="15025" y="77536"/>
                    <a:pt x="6869" y="116279"/>
                  </a:cubicBezTo>
                  <a:cubicBezTo>
                    <a:pt x="4559" y="127197"/>
                    <a:pt x="2333" y="138127"/>
                    <a:pt x="130" y="149069"/>
                  </a:cubicBezTo>
                  <a:cubicBezTo>
                    <a:pt x="1" y="149735"/>
                    <a:pt x="566" y="150177"/>
                    <a:pt x="1086" y="150177"/>
                  </a:cubicBezTo>
                  <a:cubicBezTo>
                    <a:pt x="1430" y="150177"/>
                    <a:pt x="1754" y="149984"/>
                    <a:pt x="1844" y="149533"/>
                  </a:cubicBezTo>
                  <a:cubicBezTo>
                    <a:pt x="2475" y="146378"/>
                    <a:pt x="3118" y="143235"/>
                    <a:pt x="3761" y="140080"/>
                  </a:cubicBezTo>
                  <a:cubicBezTo>
                    <a:pt x="7321" y="140473"/>
                    <a:pt x="10869" y="140925"/>
                    <a:pt x="14405" y="141461"/>
                  </a:cubicBezTo>
                  <a:cubicBezTo>
                    <a:pt x="13774" y="144544"/>
                    <a:pt x="13143" y="147640"/>
                    <a:pt x="12524" y="150736"/>
                  </a:cubicBezTo>
                  <a:cubicBezTo>
                    <a:pt x="12388" y="151409"/>
                    <a:pt x="12955" y="151850"/>
                    <a:pt x="13477" y="151850"/>
                  </a:cubicBezTo>
                  <a:cubicBezTo>
                    <a:pt x="13823" y="151850"/>
                    <a:pt x="14149" y="151657"/>
                    <a:pt x="14239" y="151212"/>
                  </a:cubicBezTo>
                  <a:cubicBezTo>
                    <a:pt x="17799" y="133484"/>
                    <a:pt x="21621" y="115815"/>
                    <a:pt x="25585" y="98182"/>
                  </a:cubicBezTo>
                  <a:cubicBezTo>
                    <a:pt x="25597" y="98134"/>
                    <a:pt x="25609" y="98086"/>
                    <a:pt x="25621" y="98039"/>
                  </a:cubicBezTo>
                  <a:cubicBezTo>
                    <a:pt x="28157" y="86775"/>
                    <a:pt x="30741" y="75524"/>
                    <a:pt x="33372" y="64285"/>
                  </a:cubicBezTo>
                  <a:cubicBezTo>
                    <a:pt x="33432" y="64166"/>
                    <a:pt x="33467" y="64023"/>
                    <a:pt x="33467" y="63880"/>
                  </a:cubicBezTo>
                  <a:cubicBezTo>
                    <a:pt x="35682" y="54462"/>
                    <a:pt x="37908" y="45044"/>
                    <a:pt x="40147" y="35638"/>
                  </a:cubicBezTo>
                  <a:cubicBezTo>
                    <a:pt x="42885" y="24125"/>
                    <a:pt x="45636" y="12624"/>
                    <a:pt x="48362" y="1110"/>
                  </a:cubicBezTo>
                  <a:cubicBezTo>
                    <a:pt x="48520" y="437"/>
                    <a:pt x="47962" y="1"/>
                    <a:pt x="4743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491;p58">
              <a:extLst>
                <a:ext uri="{FF2B5EF4-FFF2-40B4-BE49-F238E27FC236}">
                  <a16:creationId xmlns:a16="http://schemas.microsoft.com/office/drawing/2014/main" id="{9EAAF8D9-1E4C-46BD-83F0-DDF40393EBFC}"/>
                </a:ext>
              </a:extLst>
            </p:cNvPr>
            <p:cNvSpPr/>
            <p:nvPr/>
          </p:nvSpPr>
          <p:spPr>
            <a:xfrm>
              <a:off x="3812800" y="736375"/>
              <a:ext cx="394275" cy="143250"/>
            </a:xfrm>
            <a:custGeom>
              <a:avLst/>
              <a:gdLst/>
              <a:ahLst/>
              <a:cxnLst/>
              <a:rect l="l" t="t" r="r" b="b"/>
              <a:pathLst>
                <a:path w="15771" h="5730" extrusionOk="0">
                  <a:moveTo>
                    <a:pt x="15066" y="1"/>
                  </a:moveTo>
                  <a:cubicBezTo>
                    <a:pt x="14916" y="1"/>
                    <a:pt x="14734" y="46"/>
                    <a:pt x="14509" y="102"/>
                  </a:cubicBezTo>
                  <a:cubicBezTo>
                    <a:pt x="13616" y="340"/>
                    <a:pt x="9985" y="2186"/>
                    <a:pt x="8377" y="2590"/>
                  </a:cubicBezTo>
                  <a:cubicBezTo>
                    <a:pt x="7557" y="2795"/>
                    <a:pt x="6401" y="2915"/>
                    <a:pt x="5256" y="2915"/>
                  </a:cubicBezTo>
                  <a:cubicBezTo>
                    <a:pt x="4140" y="2915"/>
                    <a:pt x="3033" y="2801"/>
                    <a:pt x="2257" y="2543"/>
                  </a:cubicBezTo>
                  <a:cubicBezTo>
                    <a:pt x="1495" y="2578"/>
                    <a:pt x="686" y="2793"/>
                    <a:pt x="471" y="3519"/>
                  </a:cubicBezTo>
                  <a:cubicBezTo>
                    <a:pt x="0" y="5120"/>
                    <a:pt x="1931" y="5711"/>
                    <a:pt x="2993" y="5711"/>
                  </a:cubicBezTo>
                  <a:cubicBezTo>
                    <a:pt x="3084" y="5711"/>
                    <a:pt x="3169" y="5706"/>
                    <a:pt x="3246" y="5698"/>
                  </a:cubicBezTo>
                  <a:cubicBezTo>
                    <a:pt x="3779" y="5708"/>
                    <a:pt x="4175" y="5729"/>
                    <a:pt x="4550" y="5729"/>
                  </a:cubicBezTo>
                  <a:cubicBezTo>
                    <a:pt x="5045" y="5729"/>
                    <a:pt x="5502" y="5692"/>
                    <a:pt x="6186" y="5543"/>
                  </a:cubicBezTo>
                  <a:cubicBezTo>
                    <a:pt x="8282" y="5079"/>
                    <a:pt x="9782" y="4472"/>
                    <a:pt x="11116" y="3769"/>
                  </a:cubicBezTo>
                  <a:cubicBezTo>
                    <a:pt x="11949" y="3329"/>
                    <a:pt x="15771" y="1007"/>
                    <a:pt x="15569" y="447"/>
                  </a:cubicBezTo>
                  <a:cubicBezTo>
                    <a:pt x="15453" y="108"/>
                    <a:pt x="15298" y="1"/>
                    <a:pt x="15066"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492;p58">
              <a:extLst>
                <a:ext uri="{FF2B5EF4-FFF2-40B4-BE49-F238E27FC236}">
                  <a16:creationId xmlns:a16="http://schemas.microsoft.com/office/drawing/2014/main" id="{C8BE3B06-ADE0-4A4D-B71D-EE6D268006B8}"/>
                </a:ext>
              </a:extLst>
            </p:cNvPr>
            <p:cNvSpPr/>
            <p:nvPr/>
          </p:nvSpPr>
          <p:spPr>
            <a:xfrm>
              <a:off x="4030850" y="351650"/>
              <a:ext cx="1683275" cy="2047275"/>
            </a:xfrm>
            <a:custGeom>
              <a:avLst/>
              <a:gdLst/>
              <a:ahLst/>
              <a:cxnLst/>
              <a:rect l="l" t="t" r="r" b="b"/>
              <a:pathLst>
                <a:path w="67331" h="81891" extrusionOk="0">
                  <a:moveTo>
                    <a:pt x="0" y="1"/>
                  </a:moveTo>
                  <a:lnTo>
                    <a:pt x="0" y="26349"/>
                  </a:lnTo>
                  <a:cubicBezTo>
                    <a:pt x="1524" y="25218"/>
                    <a:pt x="3406" y="24552"/>
                    <a:pt x="5454" y="24552"/>
                  </a:cubicBezTo>
                  <a:cubicBezTo>
                    <a:pt x="10633" y="24552"/>
                    <a:pt x="14800" y="28862"/>
                    <a:pt x="14550" y="34100"/>
                  </a:cubicBezTo>
                  <a:cubicBezTo>
                    <a:pt x="14336" y="38863"/>
                    <a:pt x="10299" y="42732"/>
                    <a:pt x="5537" y="42780"/>
                  </a:cubicBezTo>
                  <a:cubicBezTo>
                    <a:pt x="5519" y="42780"/>
                    <a:pt x="5500" y="42780"/>
                    <a:pt x="5482" y="42780"/>
                  </a:cubicBezTo>
                  <a:cubicBezTo>
                    <a:pt x="3420" y="42780"/>
                    <a:pt x="1523" y="42115"/>
                    <a:pt x="0" y="40970"/>
                  </a:cubicBezTo>
                  <a:lnTo>
                    <a:pt x="0" y="67331"/>
                  </a:lnTo>
                  <a:lnTo>
                    <a:pt x="26361" y="67331"/>
                  </a:lnTo>
                  <a:cubicBezTo>
                    <a:pt x="25206" y="68867"/>
                    <a:pt x="24539" y="70783"/>
                    <a:pt x="24551" y="72855"/>
                  </a:cubicBezTo>
                  <a:cubicBezTo>
                    <a:pt x="24599" y="77630"/>
                    <a:pt x="28468" y="81654"/>
                    <a:pt x="33231" y="81880"/>
                  </a:cubicBezTo>
                  <a:cubicBezTo>
                    <a:pt x="33381" y="81887"/>
                    <a:pt x="33530" y="81891"/>
                    <a:pt x="33678" y="81891"/>
                  </a:cubicBezTo>
                  <a:cubicBezTo>
                    <a:pt x="38713" y="81891"/>
                    <a:pt x="42780" y="77814"/>
                    <a:pt x="42780" y="72772"/>
                  </a:cubicBezTo>
                  <a:cubicBezTo>
                    <a:pt x="42780" y="70724"/>
                    <a:pt x="42113" y="68843"/>
                    <a:pt x="40982" y="67331"/>
                  </a:cubicBezTo>
                  <a:lnTo>
                    <a:pt x="67330" y="67331"/>
                  </a:lnTo>
                  <a:lnTo>
                    <a:pt x="67330" y="5252"/>
                  </a:lnTo>
                  <a:cubicBezTo>
                    <a:pt x="67330" y="2346"/>
                    <a:pt x="64985" y="1"/>
                    <a:pt x="6208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493;p58">
              <a:extLst>
                <a:ext uri="{FF2B5EF4-FFF2-40B4-BE49-F238E27FC236}">
                  <a16:creationId xmlns:a16="http://schemas.microsoft.com/office/drawing/2014/main" id="{069713F0-0DDA-4D24-8C44-B39B150BD9E2}"/>
                </a:ext>
              </a:extLst>
            </p:cNvPr>
            <p:cNvSpPr/>
            <p:nvPr/>
          </p:nvSpPr>
          <p:spPr>
            <a:xfrm>
              <a:off x="3794500" y="701525"/>
              <a:ext cx="96175" cy="127300"/>
            </a:xfrm>
            <a:custGeom>
              <a:avLst/>
              <a:gdLst/>
              <a:ahLst/>
              <a:cxnLst/>
              <a:rect l="l" t="t" r="r" b="b"/>
              <a:pathLst>
                <a:path w="3847" h="5092" extrusionOk="0">
                  <a:moveTo>
                    <a:pt x="2437" y="1"/>
                  </a:moveTo>
                  <a:cubicBezTo>
                    <a:pt x="2164" y="1"/>
                    <a:pt x="1872" y="126"/>
                    <a:pt x="1703" y="329"/>
                  </a:cubicBezTo>
                  <a:cubicBezTo>
                    <a:pt x="1215" y="913"/>
                    <a:pt x="727" y="1484"/>
                    <a:pt x="251" y="2067"/>
                  </a:cubicBezTo>
                  <a:cubicBezTo>
                    <a:pt x="132" y="2198"/>
                    <a:pt x="13" y="2353"/>
                    <a:pt x="1" y="2532"/>
                  </a:cubicBezTo>
                  <a:cubicBezTo>
                    <a:pt x="1" y="2675"/>
                    <a:pt x="72" y="2818"/>
                    <a:pt x="156" y="2949"/>
                  </a:cubicBezTo>
                  <a:cubicBezTo>
                    <a:pt x="620" y="3746"/>
                    <a:pt x="1203" y="4473"/>
                    <a:pt x="1882" y="5092"/>
                  </a:cubicBezTo>
                  <a:cubicBezTo>
                    <a:pt x="2192" y="3996"/>
                    <a:pt x="2906" y="3008"/>
                    <a:pt x="3847" y="2377"/>
                  </a:cubicBezTo>
                  <a:cubicBezTo>
                    <a:pt x="3716" y="1591"/>
                    <a:pt x="3466" y="793"/>
                    <a:pt x="2930" y="198"/>
                  </a:cubicBezTo>
                  <a:cubicBezTo>
                    <a:pt x="2808" y="61"/>
                    <a:pt x="2627" y="1"/>
                    <a:pt x="2437"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494;p58">
              <a:extLst>
                <a:ext uri="{FF2B5EF4-FFF2-40B4-BE49-F238E27FC236}">
                  <a16:creationId xmlns:a16="http://schemas.microsoft.com/office/drawing/2014/main" id="{1B11680B-B63A-4AB7-B9F7-C90AAF55C9EB}"/>
                </a:ext>
              </a:extLst>
            </p:cNvPr>
            <p:cNvSpPr/>
            <p:nvPr/>
          </p:nvSpPr>
          <p:spPr>
            <a:xfrm>
              <a:off x="3809100" y="591050"/>
              <a:ext cx="185450" cy="183650"/>
            </a:xfrm>
            <a:custGeom>
              <a:avLst/>
              <a:gdLst/>
              <a:ahLst/>
              <a:cxnLst/>
              <a:rect l="l" t="t" r="r" b="b"/>
              <a:pathLst>
                <a:path w="7418" h="7346" extrusionOk="0">
                  <a:moveTo>
                    <a:pt x="4681" y="0"/>
                  </a:moveTo>
                  <a:cubicBezTo>
                    <a:pt x="4258" y="0"/>
                    <a:pt x="3819" y="40"/>
                    <a:pt x="3405" y="57"/>
                  </a:cubicBezTo>
                  <a:cubicBezTo>
                    <a:pt x="1346" y="129"/>
                    <a:pt x="715" y="2248"/>
                    <a:pt x="715" y="2248"/>
                  </a:cubicBezTo>
                  <a:cubicBezTo>
                    <a:pt x="0" y="4200"/>
                    <a:pt x="1262" y="6201"/>
                    <a:pt x="3108" y="7153"/>
                  </a:cubicBezTo>
                  <a:cubicBezTo>
                    <a:pt x="3366" y="7287"/>
                    <a:pt x="3618" y="7346"/>
                    <a:pt x="3861" y="7346"/>
                  </a:cubicBezTo>
                  <a:cubicBezTo>
                    <a:pt x="5081" y="7346"/>
                    <a:pt x="6052" y="5866"/>
                    <a:pt x="6311" y="5141"/>
                  </a:cubicBezTo>
                  <a:cubicBezTo>
                    <a:pt x="6561" y="4427"/>
                    <a:pt x="7418" y="2105"/>
                    <a:pt x="6537" y="748"/>
                  </a:cubicBezTo>
                  <a:cubicBezTo>
                    <a:pt x="6139" y="129"/>
                    <a:pt x="5438" y="0"/>
                    <a:pt x="468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495;p58">
              <a:extLst>
                <a:ext uri="{FF2B5EF4-FFF2-40B4-BE49-F238E27FC236}">
                  <a16:creationId xmlns:a16="http://schemas.microsoft.com/office/drawing/2014/main" id="{4551D9EB-1D1A-4B7A-8BB5-42645B2D49BC}"/>
                </a:ext>
              </a:extLst>
            </p:cNvPr>
            <p:cNvSpPr/>
            <p:nvPr/>
          </p:nvSpPr>
          <p:spPr>
            <a:xfrm>
              <a:off x="3797025" y="562825"/>
              <a:ext cx="221650" cy="142175"/>
            </a:xfrm>
            <a:custGeom>
              <a:avLst/>
              <a:gdLst/>
              <a:ahLst/>
              <a:cxnLst/>
              <a:rect l="l" t="t" r="r" b="b"/>
              <a:pathLst>
                <a:path w="8866" h="5687" extrusionOk="0">
                  <a:moveTo>
                    <a:pt x="7122" y="0"/>
                  </a:moveTo>
                  <a:cubicBezTo>
                    <a:pt x="6806" y="0"/>
                    <a:pt x="6698" y="271"/>
                    <a:pt x="6258" y="555"/>
                  </a:cubicBezTo>
                  <a:cubicBezTo>
                    <a:pt x="5983" y="732"/>
                    <a:pt x="5587" y="789"/>
                    <a:pt x="5156" y="789"/>
                  </a:cubicBezTo>
                  <a:cubicBezTo>
                    <a:pt x="4484" y="789"/>
                    <a:pt x="3729" y="651"/>
                    <a:pt x="3222" y="615"/>
                  </a:cubicBezTo>
                  <a:cubicBezTo>
                    <a:pt x="3097" y="606"/>
                    <a:pt x="2969" y="600"/>
                    <a:pt x="2840" y="600"/>
                  </a:cubicBezTo>
                  <a:cubicBezTo>
                    <a:pt x="2108" y="600"/>
                    <a:pt x="1344" y="767"/>
                    <a:pt x="960" y="1365"/>
                  </a:cubicBezTo>
                  <a:cubicBezTo>
                    <a:pt x="840" y="1543"/>
                    <a:pt x="769" y="1758"/>
                    <a:pt x="626" y="1912"/>
                  </a:cubicBezTo>
                  <a:cubicBezTo>
                    <a:pt x="507" y="2043"/>
                    <a:pt x="340" y="2139"/>
                    <a:pt x="233" y="2293"/>
                  </a:cubicBezTo>
                  <a:cubicBezTo>
                    <a:pt x="126" y="2436"/>
                    <a:pt x="90" y="2627"/>
                    <a:pt x="78" y="2805"/>
                  </a:cubicBezTo>
                  <a:cubicBezTo>
                    <a:pt x="0" y="3746"/>
                    <a:pt x="459" y="5687"/>
                    <a:pt x="1286" y="5687"/>
                  </a:cubicBezTo>
                  <a:cubicBezTo>
                    <a:pt x="1339" y="5687"/>
                    <a:pt x="1392" y="5679"/>
                    <a:pt x="1448" y="5663"/>
                  </a:cubicBezTo>
                  <a:cubicBezTo>
                    <a:pt x="1055" y="5270"/>
                    <a:pt x="1079" y="4853"/>
                    <a:pt x="1079" y="4698"/>
                  </a:cubicBezTo>
                  <a:cubicBezTo>
                    <a:pt x="1079" y="4390"/>
                    <a:pt x="1372" y="4192"/>
                    <a:pt x="1669" y="4192"/>
                  </a:cubicBezTo>
                  <a:cubicBezTo>
                    <a:pt x="1807" y="4192"/>
                    <a:pt x="1945" y="4235"/>
                    <a:pt x="2055" y="4329"/>
                  </a:cubicBezTo>
                  <a:cubicBezTo>
                    <a:pt x="2007" y="3424"/>
                    <a:pt x="2757" y="2710"/>
                    <a:pt x="3662" y="2674"/>
                  </a:cubicBezTo>
                  <a:cubicBezTo>
                    <a:pt x="3682" y="2674"/>
                    <a:pt x="3701" y="2673"/>
                    <a:pt x="3721" y="2673"/>
                  </a:cubicBezTo>
                  <a:cubicBezTo>
                    <a:pt x="4353" y="2673"/>
                    <a:pt x="5174" y="3048"/>
                    <a:pt x="6098" y="3048"/>
                  </a:cubicBezTo>
                  <a:cubicBezTo>
                    <a:pt x="6510" y="3048"/>
                    <a:pt x="6943" y="2973"/>
                    <a:pt x="7389" y="2758"/>
                  </a:cubicBezTo>
                  <a:cubicBezTo>
                    <a:pt x="8865" y="2031"/>
                    <a:pt x="7925" y="245"/>
                    <a:pt x="7472" y="79"/>
                  </a:cubicBezTo>
                  <a:cubicBezTo>
                    <a:pt x="7328" y="24"/>
                    <a:pt x="7215" y="0"/>
                    <a:pt x="712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496;p58">
              <a:extLst>
                <a:ext uri="{FF2B5EF4-FFF2-40B4-BE49-F238E27FC236}">
                  <a16:creationId xmlns:a16="http://schemas.microsoft.com/office/drawing/2014/main" id="{0B8E39FE-9FA5-4061-B9C6-AABC9B4EBAE9}"/>
                </a:ext>
              </a:extLst>
            </p:cNvPr>
            <p:cNvSpPr/>
            <p:nvPr/>
          </p:nvSpPr>
          <p:spPr>
            <a:xfrm>
              <a:off x="3789750" y="1658375"/>
              <a:ext cx="71050" cy="94150"/>
            </a:xfrm>
            <a:custGeom>
              <a:avLst/>
              <a:gdLst/>
              <a:ahLst/>
              <a:cxnLst/>
              <a:rect l="l" t="t" r="r" b="b"/>
              <a:pathLst>
                <a:path w="2842" h="3766" extrusionOk="0">
                  <a:moveTo>
                    <a:pt x="1301" y="1"/>
                  </a:moveTo>
                  <a:cubicBezTo>
                    <a:pt x="1181" y="1"/>
                    <a:pt x="1079" y="53"/>
                    <a:pt x="1012" y="119"/>
                  </a:cubicBezTo>
                  <a:cubicBezTo>
                    <a:pt x="1012" y="119"/>
                    <a:pt x="0" y="1250"/>
                    <a:pt x="36" y="1405"/>
                  </a:cubicBezTo>
                  <a:cubicBezTo>
                    <a:pt x="60" y="1536"/>
                    <a:pt x="1751" y="3560"/>
                    <a:pt x="2346" y="3739"/>
                  </a:cubicBezTo>
                  <a:cubicBezTo>
                    <a:pt x="2407" y="3757"/>
                    <a:pt x="2456" y="3766"/>
                    <a:pt x="2495" y="3766"/>
                  </a:cubicBezTo>
                  <a:cubicBezTo>
                    <a:pt x="2842" y="3766"/>
                    <a:pt x="2414" y="3092"/>
                    <a:pt x="2179" y="2322"/>
                  </a:cubicBezTo>
                  <a:cubicBezTo>
                    <a:pt x="1953" y="1620"/>
                    <a:pt x="2286" y="1262"/>
                    <a:pt x="1965" y="607"/>
                  </a:cubicBezTo>
                  <a:cubicBezTo>
                    <a:pt x="1749" y="146"/>
                    <a:pt x="1500" y="1"/>
                    <a:pt x="1301"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497;p58">
              <a:extLst>
                <a:ext uri="{FF2B5EF4-FFF2-40B4-BE49-F238E27FC236}">
                  <a16:creationId xmlns:a16="http://schemas.microsoft.com/office/drawing/2014/main" id="{4BF1BCAA-D768-4A95-A443-D24A989DE7F5}"/>
                </a:ext>
              </a:extLst>
            </p:cNvPr>
            <p:cNvSpPr/>
            <p:nvPr/>
          </p:nvSpPr>
          <p:spPr>
            <a:xfrm>
              <a:off x="3634075" y="1702775"/>
              <a:ext cx="112525" cy="80375"/>
            </a:xfrm>
            <a:custGeom>
              <a:avLst/>
              <a:gdLst/>
              <a:ahLst/>
              <a:cxnLst/>
              <a:rect l="l" t="t" r="r" b="b"/>
              <a:pathLst>
                <a:path w="4501" h="3215" extrusionOk="0">
                  <a:moveTo>
                    <a:pt x="1612" y="1"/>
                  </a:moveTo>
                  <a:cubicBezTo>
                    <a:pt x="1509" y="1"/>
                    <a:pt x="1399" y="42"/>
                    <a:pt x="1274" y="141"/>
                  </a:cubicBezTo>
                  <a:cubicBezTo>
                    <a:pt x="1203" y="320"/>
                    <a:pt x="0" y="1665"/>
                    <a:pt x="572" y="2296"/>
                  </a:cubicBezTo>
                  <a:cubicBezTo>
                    <a:pt x="814" y="2572"/>
                    <a:pt x="2464" y="3214"/>
                    <a:pt x="3624" y="3214"/>
                  </a:cubicBezTo>
                  <a:cubicBezTo>
                    <a:pt x="3717" y="3214"/>
                    <a:pt x="3808" y="3210"/>
                    <a:pt x="3894" y="3201"/>
                  </a:cubicBezTo>
                  <a:cubicBezTo>
                    <a:pt x="4501" y="2987"/>
                    <a:pt x="3025" y="2368"/>
                    <a:pt x="2560" y="1570"/>
                  </a:cubicBezTo>
                  <a:cubicBezTo>
                    <a:pt x="2286" y="1117"/>
                    <a:pt x="2703" y="808"/>
                    <a:pt x="2322" y="451"/>
                  </a:cubicBezTo>
                  <a:cubicBezTo>
                    <a:pt x="2050" y="212"/>
                    <a:pt x="1846" y="1"/>
                    <a:pt x="1612"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498;p58">
              <a:extLst>
                <a:ext uri="{FF2B5EF4-FFF2-40B4-BE49-F238E27FC236}">
                  <a16:creationId xmlns:a16="http://schemas.microsoft.com/office/drawing/2014/main" id="{0785EA2C-6943-4685-9859-D108CCD7AC9E}"/>
                </a:ext>
              </a:extLst>
            </p:cNvPr>
            <p:cNvSpPr/>
            <p:nvPr/>
          </p:nvSpPr>
          <p:spPr>
            <a:xfrm>
              <a:off x="3723675" y="1143675"/>
              <a:ext cx="245875" cy="537925"/>
            </a:xfrm>
            <a:custGeom>
              <a:avLst/>
              <a:gdLst/>
              <a:ahLst/>
              <a:cxnLst/>
              <a:rect l="l" t="t" r="r" b="b"/>
              <a:pathLst>
                <a:path w="9835" h="21517" extrusionOk="0">
                  <a:moveTo>
                    <a:pt x="2360" y="1"/>
                  </a:moveTo>
                  <a:cubicBezTo>
                    <a:pt x="1442" y="1"/>
                    <a:pt x="497" y="1016"/>
                    <a:pt x="179" y="2550"/>
                  </a:cubicBezTo>
                  <a:cubicBezTo>
                    <a:pt x="0" y="3408"/>
                    <a:pt x="512" y="4253"/>
                    <a:pt x="1024" y="4979"/>
                  </a:cubicBezTo>
                  <a:cubicBezTo>
                    <a:pt x="2334" y="6801"/>
                    <a:pt x="6394" y="10944"/>
                    <a:pt x="6501" y="11337"/>
                  </a:cubicBezTo>
                  <a:cubicBezTo>
                    <a:pt x="6608" y="11706"/>
                    <a:pt x="3060" y="20314"/>
                    <a:pt x="3727" y="21184"/>
                  </a:cubicBezTo>
                  <a:cubicBezTo>
                    <a:pt x="3915" y="21422"/>
                    <a:pt x="4067" y="21516"/>
                    <a:pt x="4199" y="21516"/>
                  </a:cubicBezTo>
                  <a:cubicBezTo>
                    <a:pt x="4434" y="21516"/>
                    <a:pt x="4603" y="21215"/>
                    <a:pt x="4787" y="20910"/>
                  </a:cubicBezTo>
                  <a:cubicBezTo>
                    <a:pt x="5572" y="19624"/>
                    <a:pt x="9835" y="12242"/>
                    <a:pt x="9835" y="10754"/>
                  </a:cubicBezTo>
                  <a:cubicBezTo>
                    <a:pt x="9835" y="9980"/>
                    <a:pt x="5060" y="2503"/>
                    <a:pt x="3453" y="574"/>
                  </a:cubicBezTo>
                  <a:cubicBezTo>
                    <a:pt x="3126" y="180"/>
                    <a:pt x="2745" y="1"/>
                    <a:pt x="236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499;p58">
              <a:extLst>
                <a:ext uri="{FF2B5EF4-FFF2-40B4-BE49-F238E27FC236}">
                  <a16:creationId xmlns:a16="http://schemas.microsoft.com/office/drawing/2014/main" id="{AAA1FD89-B27E-43E9-8023-648E029494D4}"/>
                </a:ext>
              </a:extLst>
            </p:cNvPr>
            <p:cNvSpPr/>
            <p:nvPr/>
          </p:nvSpPr>
          <p:spPr>
            <a:xfrm>
              <a:off x="3587925" y="1078675"/>
              <a:ext cx="261075" cy="643450"/>
            </a:xfrm>
            <a:custGeom>
              <a:avLst/>
              <a:gdLst/>
              <a:ahLst/>
              <a:cxnLst/>
              <a:rect l="l" t="t" r="r" b="b"/>
              <a:pathLst>
                <a:path w="10443" h="25738" extrusionOk="0">
                  <a:moveTo>
                    <a:pt x="1787" y="1"/>
                  </a:moveTo>
                  <a:cubicBezTo>
                    <a:pt x="1614" y="1"/>
                    <a:pt x="1505" y="36"/>
                    <a:pt x="1477" y="114"/>
                  </a:cubicBezTo>
                  <a:cubicBezTo>
                    <a:pt x="1" y="4353"/>
                    <a:pt x="3644" y="10222"/>
                    <a:pt x="4585" y="12032"/>
                  </a:cubicBezTo>
                  <a:cubicBezTo>
                    <a:pt x="5002" y="12818"/>
                    <a:pt x="6323" y="14961"/>
                    <a:pt x="6371" y="15854"/>
                  </a:cubicBezTo>
                  <a:cubicBezTo>
                    <a:pt x="6418" y="16735"/>
                    <a:pt x="3037" y="23962"/>
                    <a:pt x="3120" y="25105"/>
                  </a:cubicBezTo>
                  <a:cubicBezTo>
                    <a:pt x="3151" y="25574"/>
                    <a:pt x="3375" y="25738"/>
                    <a:pt x="3611" y="25738"/>
                  </a:cubicBezTo>
                  <a:cubicBezTo>
                    <a:pt x="3837" y="25738"/>
                    <a:pt x="4075" y="25589"/>
                    <a:pt x="4168" y="25415"/>
                  </a:cubicBezTo>
                  <a:cubicBezTo>
                    <a:pt x="4454" y="24891"/>
                    <a:pt x="9026" y="18485"/>
                    <a:pt x="9645" y="15854"/>
                  </a:cubicBezTo>
                  <a:cubicBezTo>
                    <a:pt x="10443" y="12485"/>
                    <a:pt x="7550" y="8282"/>
                    <a:pt x="7538" y="5912"/>
                  </a:cubicBezTo>
                  <a:cubicBezTo>
                    <a:pt x="8359" y="5258"/>
                    <a:pt x="8442" y="5222"/>
                    <a:pt x="8990" y="4329"/>
                  </a:cubicBezTo>
                  <a:cubicBezTo>
                    <a:pt x="9359" y="3698"/>
                    <a:pt x="9633" y="2412"/>
                    <a:pt x="9335" y="2329"/>
                  </a:cubicBezTo>
                  <a:cubicBezTo>
                    <a:pt x="8219" y="2055"/>
                    <a:pt x="3114" y="1"/>
                    <a:pt x="178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00;p58">
              <a:extLst>
                <a:ext uri="{FF2B5EF4-FFF2-40B4-BE49-F238E27FC236}">
                  <a16:creationId xmlns:a16="http://schemas.microsoft.com/office/drawing/2014/main" id="{0B875350-4115-43BD-A934-9FA043774F2D}"/>
                </a:ext>
              </a:extLst>
            </p:cNvPr>
            <p:cNvSpPr/>
            <p:nvPr/>
          </p:nvSpPr>
          <p:spPr>
            <a:xfrm>
              <a:off x="4170975" y="838850"/>
              <a:ext cx="126300" cy="61800"/>
            </a:xfrm>
            <a:custGeom>
              <a:avLst/>
              <a:gdLst/>
              <a:ahLst/>
              <a:cxnLst/>
              <a:rect l="l" t="t" r="r" b="b"/>
              <a:pathLst>
                <a:path w="5052" h="2472" extrusionOk="0">
                  <a:moveTo>
                    <a:pt x="2289" y="0"/>
                  </a:moveTo>
                  <a:cubicBezTo>
                    <a:pt x="1682" y="0"/>
                    <a:pt x="15" y="1492"/>
                    <a:pt x="15" y="1492"/>
                  </a:cubicBezTo>
                  <a:cubicBezTo>
                    <a:pt x="118" y="1733"/>
                    <a:pt x="1" y="2471"/>
                    <a:pt x="237" y="2471"/>
                  </a:cubicBezTo>
                  <a:cubicBezTo>
                    <a:pt x="246" y="2471"/>
                    <a:pt x="255" y="2470"/>
                    <a:pt x="265" y="2468"/>
                  </a:cubicBezTo>
                  <a:cubicBezTo>
                    <a:pt x="1277" y="2266"/>
                    <a:pt x="3539" y="2194"/>
                    <a:pt x="4016" y="2016"/>
                  </a:cubicBezTo>
                  <a:cubicBezTo>
                    <a:pt x="5052" y="1635"/>
                    <a:pt x="4897" y="873"/>
                    <a:pt x="4742" y="765"/>
                  </a:cubicBezTo>
                  <a:cubicBezTo>
                    <a:pt x="4705" y="742"/>
                    <a:pt x="4514" y="734"/>
                    <a:pt x="4242" y="734"/>
                  </a:cubicBezTo>
                  <a:cubicBezTo>
                    <a:pt x="3543" y="734"/>
                    <a:pt x="2314" y="789"/>
                    <a:pt x="1825" y="789"/>
                  </a:cubicBezTo>
                  <a:cubicBezTo>
                    <a:pt x="2087" y="492"/>
                    <a:pt x="2420" y="420"/>
                    <a:pt x="2408" y="27"/>
                  </a:cubicBezTo>
                  <a:cubicBezTo>
                    <a:pt x="2376" y="9"/>
                    <a:pt x="2336" y="0"/>
                    <a:pt x="2289"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01;p58">
              <a:extLst>
                <a:ext uri="{FF2B5EF4-FFF2-40B4-BE49-F238E27FC236}">
                  <a16:creationId xmlns:a16="http://schemas.microsoft.com/office/drawing/2014/main" id="{3B91CECA-9512-40C3-9374-14889CA2E29C}"/>
                </a:ext>
              </a:extLst>
            </p:cNvPr>
            <p:cNvSpPr/>
            <p:nvPr/>
          </p:nvSpPr>
          <p:spPr>
            <a:xfrm>
              <a:off x="3620675" y="750475"/>
              <a:ext cx="292625" cy="388225"/>
            </a:xfrm>
            <a:custGeom>
              <a:avLst/>
              <a:gdLst/>
              <a:ahLst/>
              <a:cxnLst/>
              <a:rect l="l" t="t" r="r" b="b"/>
              <a:pathLst>
                <a:path w="11705" h="15529" extrusionOk="0">
                  <a:moveTo>
                    <a:pt x="7336" y="0"/>
                  </a:moveTo>
                  <a:cubicBezTo>
                    <a:pt x="4898" y="0"/>
                    <a:pt x="2480" y="3072"/>
                    <a:pt x="1477" y="6015"/>
                  </a:cubicBezTo>
                  <a:cubicBezTo>
                    <a:pt x="763" y="8110"/>
                    <a:pt x="1" y="11599"/>
                    <a:pt x="24" y="13814"/>
                  </a:cubicBezTo>
                  <a:cubicBezTo>
                    <a:pt x="2608" y="14516"/>
                    <a:pt x="6156" y="15349"/>
                    <a:pt x="8025" y="15528"/>
                  </a:cubicBezTo>
                  <a:cubicBezTo>
                    <a:pt x="8799" y="12968"/>
                    <a:pt x="9240" y="11182"/>
                    <a:pt x="10014" y="8622"/>
                  </a:cubicBezTo>
                  <a:cubicBezTo>
                    <a:pt x="10812" y="5991"/>
                    <a:pt x="11704" y="2574"/>
                    <a:pt x="9204" y="669"/>
                  </a:cubicBezTo>
                  <a:cubicBezTo>
                    <a:pt x="8596" y="205"/>
                    <a:pt x="7965" y="0"/>
                    <a:pt x="7336"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02;p58">
              <a:extLst>
                <a:ext uri="{FF2B5EF4-FFF2-40B4-BE49-F238E27FC236}">
                  <a16:creationId xmlns:a16="http://schemas.microsoft.com/office/drawing/2014/main" id="{FB226D33-0374-4317-980B-BFC278F6EDBB}"/>
                </a:ext>
              </a:extLst>
            </p:cNvPr>
            <p:cNvSpPr/>
            <p:nvPr/>
          </p:nvSpPr>
          <p:spPr>
            <a:xfrm>
              <a:off x="3764150" y="759925"/>
              <a:ext cx="427350" cy="194125"/>
            </a:xfrm>
            <a:custGeom>
              <a:avLst/>
              <a:gdLst/>
              <a:ahLst/>
              <a:cxnLst/>
              <a:rect l="l" t="t" r="r" b="b"/>
              <a:pathLst>
                <a:path w="17094" h="7765" extrusionOk="0">
                  <a:moveTo>
                    <a:pt x="2269" y="0"/>
                  </a:moveTo>
                  <a:cubicBezTo>
                    <a:pt x="1526" y="0"/>
                    <a:pt x="785" y="334"/>
                    <a:pt x="536" y="1232"/>
                  </a:cubicBezTo>
                  <a:cubicBezTo>
                    <a:pt x="0" y="3172"/>
                    <a:pt x="4739" y="6518"/>
                    <a:pt x="6870" y="7363"/>
                  </a:cubicBezTo>
                  <a:cubicBezTo>
                    <a:pt x="7585" y="7648"/>
                    <a:pt x="8389" y="7765"/>
                    <a:pt x="9223" y="7765"/>
                  </a:cubicBezTo>
                  <a:cubicBezTo>
                    <a:pt x="12154" y="7765"/>
                    <a:pt x="15470" y="6327"/>
                    <a:pt x="16693" y="5696"/>
                  </a:cubicBezTo>
                  <a:cubicBezTo>
                    <a:pt x="17094" y="5484"/>
                    <a:pt x="16818" y="4386"/>
                    <a:pt x="16489" y="4386"/>
                  </a:cubicBezTo>
                  <a:cubicBezTo>
                    <a:pt x="16486" y="4386"/>
                    <a:pt x="16482" y="4387"/>
                    <a:pt x="16479" y="4387"/>
                  </a:cubicBezTo>
                  <a:cubicBezTo>
                    <a:pt x="16361" y="4396"/>
                    <a:pt x="13107" y="5198"/>
                    <a:pt x="10492" y="5198"/>
                  </a:cubicBezTo>
                  <a:cubicBezTo>
                    <a:pt x="9671" y="5198"/>
                    <a:pt x="8913" y="5118"/>
                    <a:pt x="8335" y="4911"/>
                  </a:cubicBezTo>
                  <a:cubicBezTo>
                    <a:pt x="7108" y="4470"/>
                    <a:pt x="4311" y="755"/>
                    <a:pt x="3465" y="291"/>
                  </a:cubicBezTo>
                  <a:cubicBezTo>
                    <a:pt x="3129" y="112"/>
                    <a:pt x="2699" y="0"/>
                    <a:pt x="2269"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666;p39">
            <a:extLst>
              <a:ext uri="{FF2B5EF4-FFF2-40B4-BE49-F238E27FC236}">
                <a16:creationId xmlns:a16="http://schemas.microsoft.com/office/drawing/2014/main" id="{BC071CAA-6632-42F5-9566-6B0E4B8C12DD}"/>
              </a:ext>
            </a:extLst>
          </p:cNvPr>
          <p:cNvGrpSpPr>
            <a:grpSpLocks noChangeAspect="1"/>
          </p:cNvGrpSpPr>
          <p:nvPr/>
        </p:nvGrpSpPr>
        <p:grpSpPr>
          <a:xfrm flipH="1">
            <a:off x="2833415" y="528214"/>
            <a:ext cx="215323" cy="45758"/>
            <a:chOff x="6146881" y="1767289"/>
            <a:chExt cx="331019" cy="57486"/>
          </a:xfrm>
        </p:grpSpPr>
        <p:sp>
          <p:nvSpPr>
            <p:cNvPr id="163" name="Google Shape;667;p39">
              <a:extLst>
                <a:ext uri="{FF2B5EF4-FFF2-40B4-BE49-F238E27FC236}">
                  <a16:creationId xmlns:a16="http://schemas.microsoft.com/office/drawing/2014/main" id="{43E17C44-706E-466E-A203-511AAF04F89B}"/>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4" name="Google Shape;668;p39">
              <a:extLst>
                <a:ext uri="{FF2B5EF4-FFF2-40B4-BE49-F238E27FC236}">
                  <a16:creationId xmlns:a16="http://schemas.microsoft.com/office/drawing/2014/main" id="{DCE2EAB9-C438-4952-98A8-EA0B0F4CB9C9}"/>
                </a:ext>
              </a:extLst>
            </p:cNvPr>
            <p:cNvSpPr/>
            <p:nvPr/>
          </p:nvSpPr>
          <p:spPr>
            <a:xfrm>
              <a:off x="6146881" y="1767289"/>
              <a:ext cx="74151"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5" name="Google Shape;669;p39">
              <a:extLst>
                <a:ext uri="{FF2B5EF4-FFF2-40B4-BE49-F238E27FC236}">
                  <a16:creationId xmlns:a16="http://schemas.microsoft.com/office/drawing/2014/main" id="{E8020CD5-B028-4134-B11F-FBFC51F24FC9}"/>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4" name="Google Shape;666;p39">
            <a:extLst>
              <a:ext uri="{FF2B5EF4-FFF2-40B4-BE49-F238E27FC236}">
                <a16:creationId xmlns:a16="http://schemas.microsoft.com/office/drawing/2014/main" id="{3C7D849B-EA8A-4CD1-B538-C94467B901E9}"/>
              </a:ext>
            </a:extLst>
          </p:cNvPr>
          <p:cNvGrpSpPr>
            <a:grpSpLocks noChangeAspect="1"/>
          </p:cNvGrpSpPr>
          <p:nvPr/>
        </p:nvGrpSpPr>
        <p:grpSpPr>
          <a:xfrm flipH="1">
            <a:off x="2834675" y="2582608"/>
            <a:ext cx="215323" cy="45758"/>
            <a:chOff x="6146881" y="1767289"/>
            <a:chExt cx="331019" cy="57486"/>
          </a:xfrm>
        </p:grpSpPr>
        <p:sp>
          <p:nvSpPr>
            <p:cNvPr id="175" name="Google Shape;667;p39">
              <a:extLst>
                <a:ext uri="{FF2B5EF4-FFF2-40B4-BE49-F238E27FC236}">
                  <a16:creationId xmlns:a16="http://schemas.microsoft.com/office/drawing/2014/main" id="{779E91B9-A624-4C28-A75D-3D109A415E80}"/>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76" name="Google Shape;668;p39">
              <a:extLst>
                <a:ext uri="{FF2B5EF4-FFF2-40B4-BE49-F238E27FC236}">
                  <a16:creationId xmlns:a16="http://schemas.microsoft.com/office/drawing/2014/main" id="{3CD1DAC9-0F1A-4F7D-84CC-66BBC3489F8D}"/>
                </a:ext>
              </a:extLst>
            </p:cNvPr>
            <p:cNvSpPr/>
            <p:nvPr/>
          </p:nvSpPr>
          <p:spPr>
            <a:xfrm>
              <a:off x="6146881" y="1767289"/>
              <a:ext cx="74151"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77" name="Google Shape;669;p39">
              <a:extLst>
                <a:ext uri="{FF2B5EF4-FFF2-40B4-BE49-F238E27FC236}">
                  <a16:creationId xmlns:a16="http://schemas.microsoft.com/office/drawing/2014/main" id="{B23369DD-C45D-4BBD-8946-616C414CF96E}"/>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extBox 1">
            <a:extLst>
              <a:ext uri="{FF2B5EF4-FFF2-40B4-BE49-F238E27FC236}">
                <a16:creationId xmlns:a16="http://schemas.microsoft.com/office/drawing/2014/main" id="{C19603EB-CF7C-455C-B628-9DB3F5AE817E}"/>
              </a:ext>
            </a:extLst>
          </p:cNvPr>
          <p:cNvSpPr txBox="1"/>
          <p:nvPr/>
        </p:nvSpPr>
        <p:spPr>
          <a:xfrm>
            <a:off x="2750643" y="2674773"/>
            <a:ext cx="6083394" cy="907941"/>
          </a:xfrm>
          <a:prstGeom prst="rect">
            <a:avLst/>
          </a:prstGeom>
          <a:noFill/>
        </p:spPr>
        <p:txBody>
          <a:bodyPr wrap="square" rtlCol="0">
            <a:spAutoFit/>
          </a:bodyPr>
          <a:lstStyle/>
          <a:p>
            <a:pPr algn="just"/>
            <a:r>
              <a:rPr lang="lt-LT" sz="1300" b="0" strike="noStrike" spc="-1" dirty="0">
                <a:solidFill>
                  <a:srgbClr val="053B5C"/>
                </a:solidFill>
                <a:latin typeface="Open Sans" panose="020B0606030504020204" pitchFamily="34" charset="0"/>
                <a:ea typeface="Open Sans" panose="020B0606030504020204" pitchFamily="34" charset="0"/>
                <a:cs typeface="Open Sans" panose="020B0606030504020204" pitchFamily="34" charset="0"/>
              </a:rPr>
              <a:t>Tai riboja valstybės galimybes sumažinti nepalankių hidrometeorologinių reiškinių sukeliamus nuostolius šalies ekonomikai bei vertinti kylančias rizikas. </a:t>
            </a:r>
            <a:endParaRPr lang="lt-LT" sz="1300" dirty="0">
              <a:solidFill>
                <a:srgbClr val="053B5C"/>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grpSp>
        <p:nvGrpSpPr>
          <p:cNvPr id="178" name="Google Shape;666;p39">
            <a:extLst>
              <a:ext uri="{FF2B5EF4-FFF2-40B4-BE49-F238E27FC236}">
                <a16:creationId xmlns:a16="http://schemas.microsoft.com/office/drawing/2014/main" id="{0B34C75D-4B80-4C73-B7B1-C0A01BA6E869}"/>
              </a:ext>
            </a:extLst>
          </p:cNvPr>
          <p:cNvGrpSpPr>
            <a:grpSpLocks noChangeAspect="1"/>
          </p:cNvGrpSpPr>
          <p:nvPr/>
        </p:nvGrpSpPr>
        <p:grpSpPr>
          <a:xfrm flipH="1">
            <a:off x="2833415" y="1553193"/>
            <a:ext cx="215323" cy="45758"/>
            <a:chOff x="6146881" y="1767289"/>
            <a:chExt cx="331019" cy="57486"/>
          </a:xfrm>
        </p:grpSpPr>
        <p:sp>
          <p:nvSpPr>
            <p:cNvPr id="179" name="Google Shape;667;p39">
              <a:extLst>
                <a:ext uri="{FF2B5EF4-FFF2-40B4-BE49-F238E27FC236}">
                  <a16:creationId xmlns:a16="http://schemas.microsoft.com/office/drawing/2014/main" id="{C6C2B013-F9CB-47C1-BE90-230E28141527}"/>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80" name="Google Shape;668;p39">
              <a:extLst>
                <a:ext uri="{FF2B5EF4-FFF2-40B4-BE49-F238E27FC236}">
                  <a16:creationId xmlns:a16="http://schemas.microsoft.com/office/drawing/2014/main" id="{1D3C17F0-DE8F-440F-B928-D3550E253007}"/>
                </a:ext>
              </a:extLst>
            </p:cNvPr>
            <p:cNvSpPr/>
            <p:nvPr/>
          </p:nvSpPr>
          <p:spPr>
            <a:xfrm>
              <a:off x="6146881" y="1767289"/>
              <a:ext cx="74151"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81" name="Google Shape;669;p39">
              <a:extLst>
                <a:ext uri="{FF2B5EF4-FFF2-40B4-BE49-F238E27FC236}">
                  <a16:creationId xmlns:a16="http://schemas.microsoft.com/office/drawing/2014/main" id="{6DF66D4D-2C1E-42C3-AC1D-B76CBB4A8851}"/>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2" name="Google Shape;666;p39">
            <a:extLst>
              <a:ext uri="{FF2B5EF4-FFF2-40B4-BE49-F238E27FC236}">
                <a16:creationId xmlns:a16="http://schemas.microsoft.com/office/drawing/2014/main" id="{A92B181C-8D1B-432D-9342-2DE89ACC6187}"/>
              </a:ext>
            </a:extLst>
          </p:cNvPr>
          <p:cNvGrpSpPr>
            <a:grpSpLocks noChangeAspect="1"/>
          </p:cNvGrpSpPr>
          <p:nvPr/>
        </p:nvGrpSpPr>
        <p:grpSpPr>
          <a:xfrm flipH="1">
            <a:off x="801498" y="3761615"/>
            <a:ext cx="215324" cy="45758"/>
            <a:chOff x="6146881" y="1767289"/>
            <a:chExt cx="331019" cy="57486"/>
          </a:xfrm>
        </p:grpSpPr>
        <p:sp>
          <p:nvSpPr>
            <p:cNvPr id="183" name="Google Shape;667;p39">
              <a:extLst>
                <a:ext uri="{FF2B5EF4-FFF2-40B4-BE49-F238E27FC236}">
                  <a16:creationId xmlns:a16="http://schemas.microsoft.com/office/drawing/2014/main" id="{138789D6-2BCC-4E77-BBDD-BD691A47DBB1}"/>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84" name="Google Shape;668;p39">
              <a:extLst>
                <a:ext uri="{FF2B5EF4-FFF2-40B4-BE49-F238E27FC236}">
                  <a16:creationId xmlns:a16="http://schemas.microsoft.com/office/drawing/2014/main" id="{64FD95BB-0F7C-46B5-8428-3797A5E68483}"/>
                </a:ext>
              </a:extLst>
            </p:cNvPr>
            <p:cNvSpPr/>
            <p:nvPr/>
          </p:nvSpPr>
          <p:spPr>
            <a:xfrm>
              <a:off x="6146881" y="1767289"/>
              <a:ext cx="74151"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85" name="Google Shape;669;p39">
              <a:extLst>
                <a:ext uri="{FF2B5EF4-FFF2-40B4-BE49-F238E27FC236}">
                  <a16:creationId xmlns:a16="http://schemas.microsoft.com/office/drawing/2014/main" id="{D199E1A4-2300-4485-8572-C1857B83BB5C}"/>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87264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txBox="1">
            <a:spLocks noGrp="1"/>
          </p:cNvSpPr>
          <p:nvPr>
            <p:ph type="title"/>
          </p:nvPr>
        </p:nvSpPr>
        <p:spPr>
          <a:xfrm>
            <a:off x="187493" y="1176871"/>
            <a:ext cx="2271711" cy="81970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t-LT" dirty="0"/>
              <a:t>Meteorologinių ir hidrologinių stebėjimų tinklas</a:t>
            </a:r>
            <a:endParaRPr dirty="0"/>
          </a:p>
        </p:txBody>
      </p:sp>
      <p:sp>
        <p:nvSpPr>
          <p:cNvPr id="473" name="Google Shape;473;p35"/>
          <p:cNvSpPr txBox="1">
            <a:spLocks noGrp="1"/>
          </p:cNvSpPr>
          <p:nvPr>
            <p:ph type="title" idx="2"/>
          </p:nvPr>
        </p:nvSpPr>
        <p:spPr>
          <a:xfrm>
            <a:off x="689298" y="121444"/>
            <a:ext cx="1118069" cy="97164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a:t>
            </a:r>
            <a:endParaRPr dirty="0"/>
          </a:p>
        </p:txBody>
      </p:sp>
      <p:sp>
        <p:nvSpPr>
          <p:cNvPr id="474" name="Google Shape;474;p35"/>
          <p:cNvSpPr txBox="1">
            <a:spLocks noGrp="1"/>
          </p:cNvSpPr>
          <p:nvPr>
            <p:ph type="subTitle" idx="1"/>
          </p:nvPr>
        </p:nvSpPr>
        <p:spPr>
          <a:xfrm>
            <a:off x="196378" y="1987248"/>
            <a:ext cx="2119500" cy="5567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Nepakankamas steb</a:t>
            </a:r>
            <a:r>
              <a:rPr lang="lt-LT" dirty="0"/>
              <a:t>ėjimų tinklas</a:t>
            </a:r>
            <a:endParaRPr dirty="0"/>
          </a:p>
        </p:txBody>
      </p:sp>
      <p:sp>
        <p:nvSpPr>
          <p:cNvPr id="475" name="Google Shape;475;p35"/>
          <p:cNvSpPr txBox="1">
            <a:spLocks noGrp="1"/>
          </p:cNvSpPr>
          <p:nvPr>
            <p:ph type="title" idx="3"/>
          </p:nvPr>
        </p:nvSpPr>
        <p:spPr>
          <a:xfrm>
            <a:off x="3497493" y="3402858"/>
            <a:ext cx="2119500" cy="41171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t-LT" dirty="0"/>
              <a:t>Duomenų atvėrimas</a:t>
            </a:r>
            <a:endParaRPr dirty="0"/>
          </a:p>
        </p:txBody>
      </p:sp>
      <p:sp>
        <p:nvSpPr>
          <p:cNvPr id="476" name="Google Shape;476;p35"/>
          <p:cNvSpPr txBox="1">
            <a:spLocks noGrp="1"/>
          </p:cNvSpPr>
          <p:nvPr>
            <p:ph type="title" idx="4"/>
          </p:nvPr>
        </p:nvSpPr>
        <p:spPr>
          <a:xfrm>
            <a:off x="7218362" y="-18204"/>
            <a:ext cx="983100" cy="11134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lt-LT" dirty="0"/>
              <a:t>3</a:t>
            </a:r>
            <a:endParaRPr dirty="0"/>
          </a:p>
        </p:txBody>
      </p:sp>
      <p:sp>
        <p:nvSpPr>
          <p:cNvPr id="477" name="Google Shape;477;p35"/>
          <p:cNvSpPr txBox="1">
            <a:spLocks noGrp="1"/>
          </p:cNvSpPr>
          <p:nvPr>
            <p:ph type="subTitle" idx="5"/>
          </p:nvPr>
        </p:nvSpPr>
        <p:spPr>
          <a:xfrm>
            <a:off x="2878667" y="3713919"/>
            <a:ext cx="3657601" cy="7000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t-LT" dirty="0"/>
              <a:t>Nepatenkinamas</a:t>
            </a:r>
            <a:r>
              <a:rPr lang="en-US" dirty="0"/>
              <a:t> </a:t>
            </a:r>
            <a:r>
              <a:rPr lang="lt-LT" sz="1400" b="0" strike="noStrike" spc="-1" dirty="0">
                <a:latin typeface="Open Sans"/>
                <a:ea typeface="Open Sans"/>
              </a:rPr>
              <a:t>meteorologinių ir hidrologinių</a:t>
            </a:r>
            <a:r>
              <a:rPr lang="lt-LT" dirty="0"/>
              <a:t> duomenų poreikis</a:t>
            </a:r>
            <a:endParaRPr dirty="0"/>
          </a:p>
        </p:txBody>
      </p:sp>
      <p:sp>
        <p:nvSpPr>
          <p:cNvPr id="478" name="Google Shape;478;p35"/>
          <p:cNvSpPr txBox="1">
            <a:spLocks noGrp="1"/>
          </p:cNvSpPr>
          <p:nvPr>
            <p:ph type="title" idx="6"/>
          </p:nvPr>
        </p:nvSpPr>
        <p:spPr>
          <a:xfrm>
            <a:off x="6700139" y="1127115"/>
            <a:ext cx="2119500" cy="50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t-LT" dirty="0"/>
              <a:t>Klimato kaita</a:t>
            </a:r>
            <a:endParaRPr dirty="0"/>
          </a:p>
        </p:txBody>
      </p:sp>
      <p:sp>
        <p:nvSpPr>
          <p:cNvPr id="479" name="Google Shape;479;p35"/>
          <p:cNvSpPr txBox="1">
            <a:spLocks noGrp="1"/>
          </p:cNvSpPr>
          <p:nvPr>
            <p:ph type="title" idx="7"/>
          </p:nvPr>
        </p:nvSpPr>
        <p:spPr>
          <a:xfrm>
            <a:off x="4068305" y="2063143"/>
            <a:ext cx="983100" cy="131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lt-LT" dirty="0"/>
              <a:t>2</a:t>
            </a:r>
            <a:endParaRPr dirty="0"/>
          </a:p>
        </p:txBody>
      </p:sp>
      <p:sp>
        <p:nvSpPr>
          <p:cNvPr id="480" name="Google Shape;480;p35"/>
          <p:cNvSpPr txBox="1">
            <a:spLocks noGrp="1"/>
          </p:cNvSpPr>
          <p:nvPr>
            <p:ph type="subTitle" idx="8"/>
          </p:nvPr>
        </p:nvSpPr>
        <p:spPr>
          <a:xfrm>
            <a:off x="6668007" y="1580800"/>
            <a:ext cx="2335348" cy="6136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t-LT" dirty="0"/>
              <a:t>Prisitaikymo prie klimato kaitos poreikis</a:t>
            </a:r>
          </a:p>
        </p:txBody>
      </p:sp>
      <p:grpSp>
        <p:nvGrpSpPr>
          <p:cNvPr id="484" name="Google Shape;484;p35"/>
          <p:cNvGrpSpPr/>
          <p:nvPr/>
        </p:nvGrpSpPr>
        <p:grpSpPr>
          <a:xfrm flipH="1">
            <a:off x="1025221" y="993123"/>
            <a:ext cx="446222" cy="77476"/>
            <a:chOff x="6146875" y="1767300"/>
            <a:chExt cx="331025" cy="57475"/>
          </a:xfrm>
        </p:grpSpPr>
        <p:sp>
          <p:nvSpPr>
            <p:cNvPr id="485" name="Google Shape;485;p35"/>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35"/>
          <p:cNvGrpSpPr/>
          <p:nvPr/>
        </p:nvGrpSpPr>
        <p:grpSpPr>
          <a:xfrm flipH="1">
            <a:off x="7489413" y="1027596"/>
            <a:ext cx="446222" cy="77476"/>
            <a:chOff x="6146875" y="1767300"/>
            <a:chExt cx="331025" cy="57475"/>
          </a:xfrm>
        </p:grpSpPr>
        <p:sp>
          <p:nvSpPr>
            <p:cNvPr id="489" name="Google Shape;489;p35"/>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0" name="Google Shape;500;p35"/>
          <p:cNvCxnSpPr/>
          <p:nvPr/>
        </p:nvCxnSpPr>
        <p:spPr>
          <a:xfrm>
            <a:off x="2727650" y="1214971"/>
            <a:ext cx="0" cy="1196400"/>
          </a:xfrm>
          <a:prstGeom prst="straightConnector1">
            <a:avLst/>
          </a:prstGeom>
          <a:noFill/>
          <a:ln w="19050" cap="flat" cmpd="sng">
            <a:solidFill>
              <a:srgbClr val="053B5C"/>
            </a:solidFill>
            <a:prstDash val="solid"/>
            <a:round/>
            <a:headEnd type="none" w="med" len="med"/>
            <a:tailEnd type="none" w="med" len="med"/>
          </a:ln>
        </p:spPr>
      </p:cxnSp>
      <p:cxnSp>
        <p:nvCxnSpPr>
          <p:cNvPr id="501" name="Google Shape;501;p35"/>
          <p:cNvCxnSpPr/>
          <p:nvPr/>
        </p:nvCxnSpPr>
        <p:spPr>
          <a:xfrm>
            <a:off x="6436759" y="1289434"/>
            <a:ext cx="0" cy="1196400"/>
          </a:xfrm>
          <a:prstGeom prst="straightConnector1">
            <a:avLst/>
          </a:prstGeom>
          <a:noFill/>
          <a:ln w="19050" cap="flat" cmpd="sng">
            <a:solidFill>
              <a:srgbClr val="053B5C"/>
            </a:solidFill>
            <a:prstDash val="solid"/>
            <a:round/>
            <a:headEnd type="none" w="med" len="med"/>
            <a:tailEnd type="none" w="med" len="med"/>
          </a:ln>
        </p:spPr>
      </p:cxnSp>
      <p:grpSp>
        <p:nvGrpSpPr>
          <p:cNvPr id="25" name="Google Shape;488;p35">
            <a:extLst>
              <a:ext uri="{FF2B5EF4-FFF2-40B4-BE49-F238E27FC236}">
                <a16:creationId xmlns:a16="http://schemas.microsoft.com/office/drawing/2014/main" id="{46551043-2958-4C90-ACB7-B62BCED8D3B6}"/>
              </a:ext>
            </a:extLst>
          </p:cNvPr>
          <p:cNvGrpSpPr/>
          <p:nvPr/>
        </p:nvGrpSpPr>
        <p:grpSpPr>
          <a:xfrm flipH="1">
            <a:off x="4336744" y="3284310"/>
            <a:ext cx="446222" cy="77476"/>
            <a:chOff x="6146875" y="1767300"/>
            <a:chExt cx="331025" cy="57475"/>
          </a:xfrm>
        </p:grpSpPr>
        <p:sp>
          <p:nvSpPr>
            <p:cNvPr id="26" name="Google Shape;489;p35">
              <a:extLst>
                <a:ext uri="{FF2B5EF4-FFF2-40B4-BE49-F238E27FC236}">
                  <a16:creationId xmlns:a16="http://schemas.microsoft.com/office/drawing/2014/main" id="{66F5DFC5-F028-4365-99AF-80B75F4A601F}"/>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0;p35">
              <a:extLst>
                <a:ext uri="{FF2B5EF4-FFF2-40B4-BE49-F238E27FC236}">
                  <a16:creationId xmlns:a16="http://schemas.microsoft.com/office/drawing/2014/main" id="{DC0F99A4-8E5C-49EE-A051-E6C4CD84763C}"/>
                </a:ext>
              </a:extLst>
            </p:cNvPr>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91;p35">
              <a:extLst>
                <a:ext uri="{FF2B5EF4-FFF2-40B4-BE49-F238E27FC236}">
                  <a16:creationId xmlns:a16="http://schemas.microsoft.com/office/drawing/2014/main" id="{27943A81-DDD5-4A66-BC3B-D1337008688F}"/>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6"/>
          <p:cNvSpPr txBox="1">
            <a:spLocks noGrp="1"/>
          </p:cNvSpPr>
          <p:nvPr>
            <p:ph type="title" idx="2"/>
          </p:nvPr>
        </p:nvSpPr>
        <p:spPr>
          <a:xfrm>
            <a:off x="2014865" y="1216805"/>
            <a:ext cx="1132200" cy="136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a:t>
            </a:r>
            <a:endParaRPr dirty="0"/>
          </a:p>
        </p:txBody>
      </p:sp>
      <p:sp>
        <p:nvSpPr>
          <p:cNvPr id="507" name="Google Shape;507;p36"/>
          <p:cNvSpPr txBox="1">
            <a:spLocks noGrp="1"/>
          </p:cNvSpPr>
          <p:nvPr>
            <p:ph type="title"/>
          </p:nvPr>
        </p:nvSpPr>
        <p:spPr>
          <a:xfrm>
            <a:off x="21489" y="2643187"/>
            <a:ext cx="5113727" cy="17149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lt-LT" sz="3500" dirty="0"/>
              <a:t>Nepakankamas meteorologinių ir hidrologinių stebėjimų tinklas</a:t>
            </a:r>
            <a:endParaRPr sz="3500" dirty="0"/>
          </a:p>
        </p:txBody>
      </p:sp>
      <p:grpSp>
        <p:nvGrpSpPr>
          <p:cNvPr id="509" name="Google Shape;509;p36"/>
          <p:cNvGrpSpPr/>
          <p:nvPr/>
        </p:nvGrpSpPr>
        <p:grpSpPr>
          <a:xfrm>
            <a:off x="5025693" y="806336"/>
            <a:ext cx="3692747" cy="3689803"/>
            <a:chOff x="1736800" y="621675"/>
            <a:chExt cx="4451775" cy="4448225"/>
          </a:xfrm>
        </p:grpSpPr>
        <p:sp>
          <p:nvSpPr>
            <p:cNvPr id="510" name="Google Shape;510;p36"/>
            <p:cNvSpPr/>
            <p:nvPr/>
          </p:nvSpPr>
          <p:spPr>
            <a:xfrm>
              <a:off x="2950350" y="621675"/>
              <a:ext cx="3168575" cy="3683275"/>
            </a:xfrm>
            <a:custGeom>
              <a:avLst/>
              <a:gdLst/>
              <a:ahLst/>
              <a:cxnLst/>
              <a:rect l="l" t="t" r="r" b="b"/>
              <a:pathLst>
                <a:path w="126743" h="147331" extrusionOk="0">
                  <a:moveTo>
                    <a:pt x="30909" y="1"/>
                  </a:moveTo>
                  <a:cubicBezTo>
                    <a:pt x="27620" y="1"/>
                    <a:pt x="24316" y="644"/>
                    <a:pt x="21289" y="1809"/>
                  </a:cubicBezTo>
                  <a:cubicBezTo>
                    <a:pt x="4585" y="8250"/>
                    <a:pt x="1894" y="30443"/>
                    <a:pt x="798" y="45838"/>
                  </a:cubicBezTo>
                  <a:cubicBezTo>
                    <a:pt x="1" y="56970"/>
                    <a:pt x="1763" y="68353"/>
                    <a:pt x="4573" y="79104"/>
                  </a:cubicBezTo>
                  <a:cubicBezTo>
                    <a:pt x="7252" y="89391"/>
                    <a:pt x="10919" y="99821"/>
                    <a:pt x="16872" y="108703"/>
                  </a:cubicBezTo>
                  <a:cubicBezTo>
                    <a:pt x="24516" y="120121"/>
                    <a:pt x="36208" y="129717"/>
                    <a:pt x="48257" y="136075"/>
                  </a:cubicBezTo>
                  <a:cubicBezTo>
                    <a:pt x="59206" y="141857"/>
                    <a:pt x="71298" y="147331"/>
                    <a:pt x="83763" y="147331"/>
                  </a:cubicBezTo>
                  <a:cubicBezTo>
                    <a:pt x="86980" y="147331"/>
                    <a:pt x="90223" y="146966"/>
                    <a:pt x="93477" y="146148"/>
                  </a:cubicBezTo>
                  <a:cubicBezTo>
                    <a:pt x="118670" y="139814"/>
                    <a:pt x="126743" y="111060"/>
                    <a:pt x="120778" y="88522"/>
                  </a:cubicBezTo>
                  <a:cubicBezTo>
                    <a:pt x="114622" y="65245"/>
                    <a:pt x="94334" y="48767"/>
                    <a:pt x="73177" y="39278"/>
                  </a:cubicBezTo>
                  <a:cubicBezTo>
                    <a:pt x="67581" y="36765"/>
                    <a:pt x="60175" y="33920"/>
                    <a:pt x="55924" y="29312"/>
                  </a:cubicBezTo>
                  <a:cubicBezTo>
                    <a:pt x="52436" y="25526"/>
                    <a:pt x="52436" y="20359"/>
                    <a:pt x="51233" y="15632"/>
                  </a:cubicBezTo>
                  <a:cubicBezTo>
                    <a:pt x="49995" y="10774"/>
                    <a:pt x="47340" y="6547"/>
                    <a:pt x="43185" y="3642"/>
                  </a:cubicBezTo>
                  <a:cubicBezTo>
                    <a:pt x="39567" y="1122"/>
                    <a:pt x="35251" y="1"/>
                    <a:pt x="30909"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1743950" y="2590925"/>
              <a:ext cx="3777575" cy="2478975"/>
            </a:xfrm>
            <a:custGeom>
              <a:avLst/>
              <a:gdLst/>
              <a:ahLst/>
              <a:cxnLst/>
              <a:rect l="l" t="t" r="r" b="b"/>
              <a:pathLst>
                <a:path w="151103" h="99159" extrusionOk="0">
                  <a:moveTo>
                    <a:pt x="80976" y="0"/>
                  </a:moveTo>
                  <a:cubicBezTo>
                    <a:pt x="80204" y="0"/>
                    <a:pt x="79434" y="12"/>
                    <a:pt x="78665" y="36"/>
                  </a:cubicBezTo>
                  <a:cubicBezTo>
                    <a:pt x="73998" y="179"/>
                    <a:pt x="69664" y="929"/>
                    <a:pt x="65295" y="1727"/>
                  </a:cubicBezTo>
                  <a:cubicBezTo>
                    <a:pt x="60520" y="2156"/>
                    <a:pt x="55722" y="2560"/>
                    <a:pt x="50912" y="2894"/>
                  </a:cubicBezTo>
                  <a:cubicBezTo>
                    <a:pt x="47459" y="3132"/>
                    <a:pt x="44006" y="3394"/>
                    <a:pt x="40613" y="3799"/>
                  </a:cubicBezTo>
                  <a:cubicBezTo>
                    <a:pt x="39833" y="3747"/>
                    <a:pt x="39057" y="3709"/>
                    <a:pt x="38304" y="3709"/>
                  </a:cubicBezTo>
                  <a:cubicBezTo>
                    <a:pt x="36286" y="3709"/>
                    <a:pt x="34441" y="3980"/>
                    <a:pt x="33183" y="4977"/>
                  </a:cubicBezTo>
                  <a:cubicBezTo>
                    <a:pt x="32433" y="5132"/>
                    <a:pt x="31695" y="5299"/>
                    <a:pt x="30957" y="5477"/>
                  </a:cubicBezTo>
                  <a:cubicBezTo>
                    <a:pt x="16300" y="9013"/>
                    <a:pt x="6763" y="18491"/>
                    <a:pt x="3406" y="29647"/>
                  </a:cubicBezTo>
                  <a:cubicBezTo>
                    <a:pt x="1" y="40994"/>
                    <a:pt x="3084" y="54281"/>
                    <a:pt x="9514" y="65723"/>
                  </a:cubicBezTo>
                  <a:cubicBezTo>
                    <a:pt x="15038" y="75545"/>
                    <a:pt x="24087" y="84308"/>
                    <a:pt x="36303" y="90226"/>
                  </a:cubicBezTo>
                  <a:cubicBezTo>
                    <a:pt x="49235" y="96492"/>
                    <a:pt x="65296" y="99158"/>
                    <a:pt x="79683" y="99158"/>
                  </a:cubicBezTo>
                  <a:cubicBezTo>
                    <a:pt x="80303" y="99158"/>
                    <a:pt x="80921" y="99153"/>
                    <a:pt x="81535" y="99144"/>
                  </a:cubicBezTo>
                  <a:cubicBezTo>
                    <a:pt x="97203" y="98894"/>
                    <a:pt x="111693" y="94834"/>
                    <a:pt x="123826" y="88571"/>
                  </a:cubicBezTo>
                  <a:cubicBezTo>
                    <a:pt x="135780" y="82415"/>
                    <a:pt x="144757" y="73474"/>
                    <a:pt x="148031" y="62472"/>
                  </a:cubicBezTo>
                  <a:cubicBezTo>
                    <a:pt x="151103" y="52126"/>
                    <a:pt x="148198" y="40232"/>
                    <a:pt x="142185" y="29826"/>
                  </a:cubicBezTo>
                  <a:cubicBezTo>
                    <a:pt x="138304" y="23099"/>
                    <a:pt x="132541" y="16872"/>
                    <a:pt x="124993" y="11954"/>
                  </a:cubicBezTo>
                  <a:cubicBezTo>
                    <a:pt x="116206" y="6227"/>
                    <a:pt x="105562" y="3084"/>
                    <a:pt x="94786" y="1215"/>
                  </a:cubicBezTo>
                  <a:cubicBezTo>
                    <a:pt x="90180" y="420"/>
                    <a:pt x="85557" y="0"/>
                    <a:pt x="80976"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4102875" y="1393400"/>
              <a:ext cx="2085700" cy="1942975"/>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3636950" y="1852825"/>
              <a:ext cx="1947450" cy="1333525"/>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4653100" y="2680525"/>
              <a:ext cx="490125" cy="66750"/>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5039700" y="1915525"/>
              <a:ext cx="186000" cy="408475"/>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1955000" y="777275"/>
              <a:ext cx="1748150" cy="2266025"/>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2544625" y="1125700"/>
              <a:ext cx="1171925" cy="2553025"/>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3414400" y="1814125"/>
              <a:ext cx="59600" cy="670275"/>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6"/>
            <p:cNvSpPr/>
            <p:nvPr/>
          </p:nvSpPr>
          <p:spPr>
            <a:xfrm>
              <a:off x="2742000" y="1801225"/>
              <a:ext cx="531925" cy="236125"/>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6"/>
            <p:cNvSpPr/>
            <p:nvPr/>
          </p:nvSpPr>
          <p:spPr>
            <a:xfrm>
              <a:off x="2896175" y="1225675"/>
              <a:ext cx="58250" cy="290675"/>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1736800" y="1865100"/>
              <a:ext cx="1752800" cy="1023700"/>
            </a:xfrm>
            <a:custGeom>
              <a:avLst/>
              <a:gdLst/>
              <a:ahLst/>
              <a:cxnLst/>
              <a:rect l="l" t="t" r="r" b="b"/>
              <a:pathLst>
                <a:path w="70112" h="40948" extrusionOk="0">
                  <a:moveTo>
                    <a:pt x="18049" y="1"/>
                  </a:moveTo>
                  <a:cubicBezTo>
                    <a:pt x="11492" y="1"/>
                    <a:pt x="4224" y="1919"/>
                    <a:pt x="1442" y="7055"/>
                  </a:cubicBezTo>
                  <a:cubicBezTo>
                    <a:pt x="418" y="8960"/>
                    <a:pt x="1" y="11293"/>
                    <a:pt x="453" y="14127"/>
                  </a:cubicBezTo>
                  <a:cubicBezTo>
                    <a:pt x="1489" y="20604"/>
                    <a:pt x="6788" y="25307"/>
                    <a:pt x="11872" y="28926"/>
                  </a:cubicBezTo>
                  <a:cubicBezTo>
                    <a:pt x="18587" y="33689"/>
                    <a:pt x="27528" y="34260"/>
                    <a:pt x="35482" y="34796"/>
                  </a:cubicBezTo>
                  <a:cubicBezTo>
                    <a:pt x="41363" y="35201"/>
                    <a:pt x="47281" y="35356"/>
                    <a:pt x="53139" y="36141"/>
                  </a:cubicBezTo>
                  <a:cubicBezTo>
                    <a:pt x="57306" y="36689"/>
                    <a:pt x="61604" y="37523"/>
                    <a:pt x="65414" y="39380"/>
                  </a:cubicBezTo>
                  <a:cubicBezTo>
                    <a:pt x="66259" y="39809"/>
                    <a:pt x="67081" y="40261"/>
                    <a:pt x="67890" y="40773"/>
                  </a:cubicBezTo>
                  <a:cubicBezTo>
                    <a:pt x="68085" y="40895"/>
                    <a:pt x="68284" y="40948"/>
                    <a:pt x="68475" y="40948"/>
                  </a:cubicBezTo>
                  <a:cubicBezTo>
                    <a:pt x="69387" y="40948"/>
                    <a:pt x="70111" y="39750"/>
                    <a:pt x="69176" y="39130"/>
                  </a:cubicBezTo>
                  <a:cubicBezTo>
                    <a:pt x="69081" y="39070"/>
                    <a:pt x="68986" y="39011"/>
                    <a:pt x="68891" y="38951"/>
                  </a:cubicBezTo>
                  <a:cubicBezTo>
                    <a:pt x="68867" y="38892"/>
                    <a:pt x="68843" y="38832"/>
                    <a:pt x="68807" y="38785"/>
                  </a:cubicBezTo>
                  <a:cubicBezTo>
                    <a:pt x="65390" y="32903"/>
                    <a:pt x="61342" y="27319"/>
                    <a:pt x="56770" y="22211"/>
                  </a:cubicBezTo>
                  <a:cubicBezTo>
                    <a:pt x="56449" y="21806"/>
                    <a:pt x="56115" y="21402"/>
                    <a:pt x="55770" y="20997"/>
                  </a:cubicBezTo>
                  <a:cubicBezTo>
                    <a:pt x="51638" y="16115"/>
                    <a:pt x="46828" y="11638"/>
                    <a:pt x="41470" y="8126"/>
                  </a:cubicBezTo>
                  <a:cubicBezTo>
                    <a:pt x="36303" y="4733"/>
                    <a:pt x="30612" y="2006"/>
                    <a:pt x="24552" y="673"/>
                  </a:cubicBezTo>
                  <a:cubicBezTo>
                    <a:pt x="22631" y="244"/>
                    <a:pt x="20385" y="1"/>
                    <a:pt x="18049"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2112150" y="2219350"/>
              <a:ext cx="1607200" cy="1043925"/>
            </a:xfrm>
            <a:custGeom>
              <a:avLst/>
              <a:gdLst/>
              <a:ahLst/>
              <a:cxnLst/>
              <a:rect l="l" t="t" r="r" b="b"/>
              <a:pathLst>
                <a:path w="64288" h="41757" extrusionOk="0">
                  <a:moveTo>
                    <a:pt x="487" y="0"/>
                  </a:moveTo>
                  <a:cubicBezTo>
                    <a:pt x="23" y="0"/>
                    <a:pt x="1" y="382"/>
                    <a:pt x="644" y="600"/>
                  </a:cubicBezTo>
                  <a:cubicBezTo>
                    <a:pt x="644" y="600"/>
                    <a:pt x="2049" y="1064"/>
                    <a:pt x="4382" y="1826"/>
                  </a:cubicBezTo>
                  <a:cubicBezTo>
                    <a:pt x="6704" y="2600"/>
                    <a:pt x="9966" y="3695"/>
                    <a:pt x="13633" y="5017"/>
                  </a:cubicBezTo>
                  <a:cubicBezTo>
                    <a:pt x="17301" y="6339"/>
                    <a:pt x="21384" y="7910"/>
                    <a:pt x="25373" y="9625"/>
                  </a:cubicBezTo>
                  <a:cubicBezTo>
                    <a:pt x="29362" y="11339"/>
                    <a:pt x="33255" y="13220"/>
                    <a:pt x="36577" y="15030"/>
                  </a:cubicBezTo>
                  <a:cubicBezTo>
                    <a:pt x="38244" y="15935"/>
                    <a:pt x="39994" y="16947"/>
                    <a:pt x="41768" y="18054"/>
                  </a:cubicBezTo>
                  <a:cubicBezTo>
                    <a:pt x="43542" y="19150"/>
                    <a:pt x="45352" y="20340"/>
                    <a:pt x="47102" y="21614"/>
                  </a:cubicBezTo>
                  <a:cubicBezTo>
                    <a:pt x="48852" y="22888"/>
                    <a:pt x="50555" y="24234"/>
                    <a:pt x="52150" y="25615"/>
                  </a:cubicBezTo>
                  <a:cubicBezTo>
                    <a:pt x="52555" y="25972"/>
                    <a:pt x="52948" y="26317"/>
                    <a:pt x="53341" y="26663"/>
                  </a:cubicBezTo>
                  <a:cubicBezTo>
                    <a:pt x="53722" y="27008"/>
                    <a:pt x="54091" y="27365"/>
                    <a:pt x="54472" y="27710"/>
                  </a:cubicBezTo>
                  <a:cubicBezTo>
                    <a:pt x="54662" y="27877"/>
                    <a:pt x="54841" y="28056"/>
                    <a:pt x="55008" y="28234"/>
                  </a:cubicBezTo>
                  <a:cubicBezTo>
                    <a:pt x="55186" y="28425"/>
                    <a:pt x="55365" y="28591"/>
                    <a:pt x="55532" y="28782"/>
                  </a:cubicBezTo>
                  <a:cubicBezTo>
                    <a:pt x="55889" y="29139"/>
                    <a:pt x="56222" y="29496"/>
                    <a:pt x="56555" y="29853"/>
                  </a:cubicBezTo>
                  <a:cubicBezTo>
                    <a:pt x="57877" y="31270"/>
                    <a:pt x="59032" y="32675"/>
                    <a:pt x="59996" y="33997"/>
                  </a:cubicBezTo>
                  <a:cubicBezTo>
                    <a:pt x="60961" y="35318"/>
                    <a:pt x="61723" y="36557"/>
                    <a:pt x="62259" y="37640"/>
                  </a:cubicBezTo>
                  <a:cubicBezTo>
                    <a:pt x="62806" y="38724"/>
                    <a:pt x="63163" y="39617"/>
                    <a:pt x="63366" y="40248"/>
                  </a:cubicBezTo>
                  <a:cubicBezTo>
                    <a:pt x="63413" y="40414"/>
                    <a:pt x="63461" y="40545"/>
                    <a:pt x="63509" y="40676"/>
                  </a:cubicBezTo>
                  <a:cubicBezTo>
                    <a:pt x="63521" y="40736"/>
                    <a:pt x="63544" y="40783"/>
                    <a:pt x="63556" y="40843"/>
                  </a:cubicBezTo>
                  <a:cubicBezTo>
                    <a:pt x="63568" y="40890"/>
                    <a:pt x="63580" y="40938"/>
                    <a:pt x="63592" y="40986"/>
                  </a:cubicBezTo>
                  <a:cubicBezTo>
                    <a:pt x="63640" y="41152"/>
                    <a:pt x="63663" y="41236"/>
                    <a:pt x="63663" y="41236"/>
                  </a:cubicBezTo>
                  <a:cubicBezTo>
                    <a:pt x="63763" y="41585"/>
                    <a:pt x="63920" y="41756"/>
                    <a:pt x="64045" y="41756"/>
                  </a:cubicBezTo>
                  <a:cubicBezTo>
                    <a:pt x="64187" y="41756"/>
                    <a:pt x="64287" y="41532"/>
                    <a:pt x="64211" y="41093"/>
                  </a:cubicBezTo>
                  <a:cubicBezTo>
                    <a:pt x="64211" y="41093"/>
                    <a:pt x="64187" y="41010"/>
                    <a:pt x="64152" y="40831"/>
                  </a:cubicBezTo>
                  <a:cubicBezTo>
                    <a:pt x="64140" y="40783"/>
                    <a:pt x="64128" y="40736"/>
                    <a:pt x="64116" y="40688"/>
                  </a:cubicBezTo>
                  <a:cubicBezTo>
                    <a:pt x="64104" y="40629"/>
                    <a:pt x="64080" y="40569"/>
                    <a:pt x="64068" y="40509"/>
                  </a:cubicBezTo>
                  <a:cubicBezTo>
                    <a:pt x="64033" y="40379"/>
                    <a:pt x="63985" y="40236"/>
                    <a:pt x="63937" y="40069"/>
                  </a:cubicBezTo>
                  <a:cubicBezTo>
                    <a:pt x="63735" y="39414"/>
                    <a:pt x="63390" y="38474"/>
                    <a:pt x="62854" y="37354"/>
                  </a:cubicBezTo>
                  <a:cubicBezTo>
                    <a:pt x="62306" y="36223"/>
                    <a:pt x="61556" y="34937"/>
                    <a:pt x="60604" y="33568"/>
                  </a:cubicBezTo>
                  <a:cubicBezTo>
                    <a:pt x="59639" y="32199"/>
                    <a:pt x="58484" y="30746"/>
                    <a:pt x="57175" y="29282"/>
                  </a:cubicBezTo>
                  <a:cubicBezTo>
                    <a:pt x="56841" y="28913"/>
                    <a:pt x="56508" y="28556"/>
                    <a:pt x="56163" y="28187"/>
                  </a:cubicBezTo>
                  <a:cubicBezTo>
                    <a:pt x="55996" y="27996"/>
                    <a:pt x="55805" y="27817"/>
                    <a:pt x="55639" y="27627"/>
                  </a:cubicBezTo>
                  <a:cubicBezTo>
                    <a:pt x="55460" y="27436"/>
                    <a:pt x="55281" y="27258"/>
                    <a:pt x="55091" y="27079"/>
                  </a:cubicBezTo>
                  <a:cubicBezTo>
                    <a:pt x="54710" y="26722"/>
                    <a:pt x="54341" y="26353"/>
                    <a:pt x="53948" y="25984"/>
                  </a:cubicBezTo>
                  <a:cubicBezTo>
                    <a:pt x="53567" y="25639"/>
                    <a:pt x="53174" y="25281"/>
                    <a:pt x="52769" y="24912"/>
                  </a:cubicBezTo>
                  <a:cubicBezTo>
                    <a:pt x="51174" y="23495"/>
                    <a:pt x="49459" y="22102"/>
                    <a:pt x="47709" y="20793"/>
                  </a:cubicBezTo>
                  <a:cubicBezTo>
                    <a:pt x="45947" y="19483"/>
                    <a:pt x="44137" y="18257"/>
                    <a:pt x="42339" y="17126"/>
                  </a:cubicBezTo>
                  <a:cubicBezTo>
                    <a:pt x="40553" y="16006"/>
                    <a:pt x="38791" y="14971"/>
                    <a:pt x="37101" y="14066"/>
                  </a:cubicBezTo>
                  <a:cubicBezTo>
                    <a:pt x="33743" y="12220"/>
                    <a:pt x="29802" y="10363"/>
                    <a:pt x="25778" y="8684"/>
                  </a:cubicBezTo>
                  <a:cubicBezTo>
                    <a:pt x="21742" y="7005"/>
                    <a:pt x="17610" y="5481"/>
                    <a:pt x="13907" y="4231"/>
                  </a:cubicBezTo>
                  <a:cubicBezTo>
                    <a:pt x="10204" y="2957"/>
                    <a:pt x="6930" y="1933"/>
                    <a:pt x="4585" y="1207"/>
                  </a:cubicBezTo>
                  <a:cubicBezTo>
                    <a:pt x="2239" y="493"/>
                    <a:pt x="822" y="52"/>
                    <a:pt x="822" y="52"/>
                  </a:cubicBezTo>
                  <a:cubicBezTo>
                    <a:pt x="693" y="16"/>
                    <a:pt x="581" y="0"/>
                    <a:pt x="48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2695475" y="2245500"/>
              <a:ext cx="328950" cy="329525"/>
            </a:xfrm>
            <a:custGeom>
              <a:avLst/>
              <a:gdLst/>
              <a:ahLst/>
              <a:cxnLst/>
              <a:rect l="l" t="t" r="r" b="b"/>
              <a:pathLst>
                <a:path w="13158" h="13181" extrusionOk="0">
                  <a:moveTo>
                    <a:pt x="362" y="1"/>
                  </a:moveTo>
                  <a:cubicBezTo>
                    <a:pt x="191" y="1"/>
                    <a:pt x="1" y="385"/>
                    <a:pt x="123" y="518"/>
                  </a:cubicBezTo>
                  <a:cubicBezTo>
                    <a:pt x="123" y="518"/>
                    <a:pt x="409" y="697"/>
                    <a:pt x="873" y="994"/>
                  </a:cubicBezTo>
                  <a:cubicBezTo>
                    <a:pt x="1087" y="1161"/>
                    <a:pt x="1349" y="1364"/>
                    <a:pt x="1647" y="1590"/>
                  </a:cubicBezTo>
                  <a:cubicBezTo>
                    <a:pt x="1790" y="1709"/>
                    <a:pt x="1933" y="1840"/>
                    <a:pt x="2100" y="1971"/>
                  </a:cubicBezTo>
                  <a:cubicBezTo>
                    <a:pt x="2242" y="2114"/>
                    <a:pt x="2409" y="2245"/>
                    <a:pt x="2576" y="2399"/>
                  </a:cubicBezTo>
                  <a:cubicBezTo>
                    <a:pt x="3874" y="3602"/>
                    <a:pt x="5302" y="5293"/>
                    <a:pt x="6433" y="6638"/>
                  </a:cubicBezTo>
                  <a:cubicBezTo>
                    <a:pt x="7564" y="7972"/>
                    <a:pt x="9041" y="9674"/>
                    <a:pt x="10303" y="10984"/>
                  </a:cubicBezTo>
                  <a:cubicBezTo>
                    <a:pt x="10636" y="11305"/>
                    <a:pt x="10934" y="11603"/>
                    <a:pt x="11208" y="11877"/>
                  </a:cubicBezTo>
                  <a:cubicBezTo>
                    <a:pt x="11494" y="12139"/>
                    <a:pt x="11744" y="12365"/>
                    <a:pt x="11958" y="12567"/>
                  </a:cubicBezTo>
                  <a:cubicBezTo>
                    <a:pt x="12398" y="12936"/>
                    <a:pt x="12660" y="13163"/>
                    <a:pt x="12660" y="13163"/>
                  </a:cubicBezTo>
                  <a:cubicBezTo>
                    <a:pt x="12678" y="13175"/>
                    <a:pt x="12699" y="13180"/>
                    <a:pt x="12721" y="13180"/>
                  </a:cubicBezTo>
                  <a:cubicBezTo>
                    <a:pt x="12891" y="13180"/>
                    <a:pt x="13157" y="12850"/>
                    <a:pt x="13041" y="12734"/>
                  </a:cubicBezTo>
                  <a:cubicBezTo>
                    <a:pt x="13041" y="12734"/>
                    <a:pt x="12803" y="12496"/>
                    <a:pt x="12410" y="12091"/>
                  </a:cubicBezTo>
                  <a:cubicBezTo>
                    <a:pt x="12220" y="11889"/>
                    <a:pt x="11994" y="11639"/>
                    <a:pt x="11744" y="11365"/>
                  </a:cubicBezTo>
                  <a:cubicBezTo>
                    <a:pt x="11494" y="11079"/>
                    <a:pt x="11220" y="10758"/>
                    <a:pt x="10934" y="10412"/>
                  </a:cubicBezTo>
                  <a:cubicBezTo>
                    <a:pt x="9779" y="9043"/>
                    <a:pt x="8422" y="7269"/>
                    <a:pt x="7279" y="5924"/>
                  </a:cubicBezTo>
                  <a:cubicBezTo>
                    <a:pt x="6136" y="4566"/>
                    <a:pt x="4564" y="2923"/>
                    <a:pt x="3123" y="1768"/>
                  </a:cubicBezTo>
                  <a:cubicBezTo>
                    <a:pt x="2945" y="1614"/>
                    <a:pt x="2754" y="1495"/>
                    <a:pt x="2588" y="1364"/>
                  </a:cubicBezTo>
                  <a:cubicBezTo>
                    <a:pt x="2409" y="1233"/>
                    <a:pt x="2254" y="1114"/>
                    <a:pt x="2088" y="994"/>
                  </a:cubicBezTo>
                  <a:cubicBezTo>
                    <a:pt x="1766" y="792"/>
                    <a:pt x="1468" y="602"/>
                    <a:pt x="1218" y="447"/>
                  </a:cubicBezTo>
                  <a:cubicBezTo>
                    <a:pt x="706" y="173"/>
                    <a:pt x="397" y="6"/>
                    <a:pt x="397" y="6"/>
                  </a:cubicBezTo>
                  <a:cubicBezTo>
                    <a:pt x="385" y="2"/>
                    <a:pt x="374" y="1"/>
                    <a:pt x="362"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2179125" y="2402975"/>
              <a:ext cx="489325" cy="87375"/>
            </a:xfrm>
            <a:custGeom>
              <a:avLst/>
              <a:gdLst/>
              <a:ahLst/>
              <a:cxnLst/>
              <a:rect l="l" t="t" r="r" b="b"/>
              <a:pathLst>
                <a:path w="19573" h="3495" extrusionOk="0">
                  <a:moveTo>
                    <a:pt x="14883" y="0"/>
                  </a:moveTo>
                  <a:cubicBezTo>
                    <a:pt x="14840" y="0"/>
                    <a:pt x="14796" y="2"/>
                    <a:pt x="14753" y="6"/>
                  </a:cubicBezTo>
                  <a:cubicBezTo>
                    <a:pt x="14622" y="6"/>
                    <a:pt x="14491" y="18"/>
                    <a:pt x="14348" y="18"/>
                  </a:cubicBezTo>
                  <a:cubicBezTo>
                    <a:pt x="14086" y="29"/>
                    <a:pt x="13812" y="41"/>
                    <a:pt x="13538" y="53"/>
                  </a:cubicBezTo>
                  <a:cubicBezTo>
                    <a:pt x="13264" y="77"/>
                    <a:pt x="12990" y="101"/>
                    <a:pt x="12717" y="125"/>
                  </a:cubicBezTo>
                  <a:cubicBezTo>
                    <a:pt x="12169" y="172"/>
                    <a:pt x="11621" y="256"/>
                    <a:pt x="11097" y="315"/>
                  </a:cubicBezTo>
                  <a:cubicBezTo>
                    <a:pt x="10573" y="387"/>
                    <a:pt x="10061" y="470"/>
                    <a:pt x="9597" y="553"/>
                  </a:cubicBezTo>
                  <a:cubicBezTo>
                    <a:pt x="7716" y="899"/>
                    <a:pt x="5358" y="1518"/>
                    <a:pt x="3477" y="2042"/>
                  </a:cubicBezTo>
                  <a:cubicBezTo>
                    <a:pt x="2537" y="2292"/>
                    <a:pt x="1715" y="2518"/>
                    <a:pt x="1132" y="2685"/>
                  </a:cubicBezTo>
                  <a:cubicBezTo>
                    <a:pt x="536" y="2839"/>
                    <a:pt x="179" y="2935"/>
                    <a:pt x="179" y="2935"/>
                  </a:cubicBezTo>
                  <a:cubicBezTo>
                    <a:pt x="1" y="3018"/>
                    <a:pt x="96" y="3482"/>
                    <a:pt x="298" y="3494"/>
                  </a:cubicBezTo>
                  <a:cubicBezTo>
                    <a:pt x="298" y="3494"/>
                    <a:pt x="667" y="3435"/>
                    <a:pt x="1275" y="3327"/>
                  </a:cubicBezTo>
                  <a:cubicBezTo>
                    <a:pt x="1870" y="3208"/>
                    <a:pt x="2715" y="3042"/>
                    <a:pt x="3668" y="2851"/>
                  </a:cubicBezTo>
                  <a:cubicBezTo>
                    <a:pt x="5585" y="2470"/>
                    <a:pt x="7942" y="1982"/>
                    <a:pt x="9800" y="1649"/>
                  </a:cubicBezTo>
                  <a:cubicBezTo>
                    <a:pt x="11645" y="1292"/>
                    <a:pt x="14002" y="922"/>
                    <a:pt x="15919" y="839"/>
                  </a:cubicBezTo>
                  <a:cubicBezTo>
                    <a:pt x="16038" y="833"/>
                    <a:pt x="16154" y="833"/>
                    <a:pt x="16269" y="833"/>
                  </a:cubicBezTo>
                  <a:cubicBezTo>
                    <a:pt x="16384" y="833"/>
                    <a:pt x="16497" y="833"/>
                    <a:pt x="16610" y="827"/>
                  </a:cubicBezTo>
                  <a:lnTo>
                    <a:pt x="17253" y="827"/>
                  </a:lnTo>
                  <a:cubicBezTo>
                    <a:pt x="17646" y="851"/>
                    <a:pt x="18015" y="875"/>
                    <a:pt x="18312" y="887"/>
                  </a:cubicBezTo>
                  <a:cubicBezTo>
                    <a:pt x="18896" y="970"/>
                    <a:pt x="19253" y="1018"/>
                    <a:pt x="19253" y="1018"/>
                  </a:cubicBezTo>
                  <a:cubicBezTo>
                    <a:pt x="19255" y="1018"/>
                    <a:pt x="19257" y="1018"/>
                    <a:pt x="19259" y="1018"/>
                  </a:cubicBezTo>
                  <a:cubicBezTo>
                    <a:pt x="19446" y="1018"/>
                    <a:pt x="19572" y="505"/>
                    <a:pt x="19372" y="458"/>
                  </a:cubicBezTo>
                  <a:cubicBezTo>
                    <a:pt x="19372" y="458"/>
                    <a:pt x="19015" y="375"/>
                    <a:pt x="18396" y="244"/>
                  </a:cubicBezTo>
                  <a:cubicBezTo>
                    <a:pt x="18086" y="196"/>
                    <a:pt x="17717" y="149"/>
                    <a:pt x="17300" y="89"/>
                  </a:cubicBezTo>
                  <a:cubicBezTo>
                    <a:pt x="17086" y="77"/>
                    <a:pt x="16860" y="65"/>
                    <a:pt x="16634" y="41"/>
                  </a:cubicBezTo>
                  <a:cubicBezTo>
                    <a:pt x="16407" y="29"/>
                    <a:pt x="16157" y="6"/>
                    <a:pt x="15919" y="6"/>
                  </a:cubicBezTo>
                  <a:lnTo>
                    <a:pt x="15145" y="6"/>
                  </a:lnTo>
                  <a:cubicBezTo>
                    <a:pt x="15058" y="6"/>
                    <a:pt x="14971" y="0"/>
                    <a:pt x="14883"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2525000" y="1956025"/>
              <a:ext cx="2631025" cy="2630700"/>
            </a:xfrm>
            <a:custGeom>
              <a:avLst/>
              <a:gdLst/>
              <a:ahLst/>
              <a:cxnLst/>
              <a:rect l="l" t="t" r="r" b="b"/>
              <a:pathLst>
                <a:path w="105241" h="105228" extrusionOk="0">
                  <a:moveTo>
                    <a:pt x="52614" y="1"/>
                  </a:moveTo>
                  <a:cubicBezTo>
                    <a:pt x="23563" y="1"/>
                    <a:pt x="1" y="23551"/>
                    <a:pt x="1" y="52614"/>
                  </a:cubicBezTo>
                  <a:cubicBezTo>
                    <a:pt x="1" y="81677"/>
                    <a:pt x="23563" y="105228"/>
                    <a:pt x="52614" y="105228"/>
                  </a:cubicBezTo>
                  <a:cubicBezTo>
                    <a:pt x="81678" y="105228"/>
                    <a:pt x="105240" y="81677"/>
                    <a:pt x="105240" y="52614"/>
                  </a:cubicBezTo>
                  <a:cubicBezTo>
                    <a:pt x="105240" y="23551"/>
                    <a:pt x="81678" y="1"/>
                    <a:pt x="52614"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4178175" y="4397625"/>
              <a:ext cx="88750" cy="32875"/>
            </a:xfrm>
            <a:custGeom>
              <a:avLst/>
              <a:gdLst/>
              <a:ahLst/>
              <a:cxnLst/>
              <a:rect l="l" t="t" r="r" b="b"/>
              <a:pathLst>
                <a:path w="3550" h="1315" extrusionOk="0">
                  <a:moveTo>
                    <a:pt x="1702" y="1"/>
                  </a:moveTo>
                  <a:cubicBezTo>
                    <a:pt x="1127" y="1"/>
                    <a:pt x="621" y="113"/>
                    <a:pt x="251" y="694"/>
                  </a:cubicBezTo>
                  <a:cubicBezTo>
                    <a:pt x="0" y="1204"/>
                    <a:pt x="466" y="1315"/>
                    <a:pt x="914" y="1315"/>
                  </a:cubicBezTo>
                  <a:cubicBezTo>
                    <a:pt x="1104" y="1315"/>
                    <a:pt x="1290" y="1295"/>
                    <a:pt x="1418" y="1277"/>
                  </a:cubicBezTo>
                  <a:cubicBezTo>
                    <a:pt x="1763" y="1230"/>
                    <a:pt x="3549" y="920"/>
                    <a:pt x="3442" y="301"/>
                  </a:cubicBezTo>
                  <a:cubicBezTo>
                    <a:pt x="3393" y="56"/>
                    <a:pt x="3004" y="24"/>
                    <a:pt x="2687" y="24"/>
                  </a:cubicBezTo>
                  <a:cubicBezTo>
                    <a:pt x="2572" y="24"/>
                    <a:pt x="2466" y="28"/>
                    <a:pt x="2390" y="28"/>
                  </a:cubicBezTo>
                  <a:cubicBezTo>
                    <a:pt x="2369" y="28"/>
                    <a:pt x="2351" y="28"/>
                    <a:pt x="2335" y="27"/>
                  </a:cubicBezTo>
                  <a:cubicBezTo>
                    <a:pt x="2117" y="15"/>
                    <a:pt x="1905" y="1"/>
                    <a:pt x="1702"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a:off x="3759975" y="2855825"/>
              <a:ext cx="289350" cy="91800"/>
            </a:xfrm>
            <a:custGeom>
              <a:avLst/>
              <a:gdLst/>
              <a:ahLst/>
              <a:cxnLst/>
              <a:rect l="l" t="t" r="r" b="b"/>
              <a:pathLst>
                <a:path w="11574" h="3672" extrusionOk="0">
                  <a:moveTo>
                    <a:pt x="3129" y="1"/>
                  </a:moveTo>
                  <a:cubicBezTo>
                    <a:pt x="2199" y="1"/>
                    <a:pt x="1385" y="597"/>
                    <a:pt x="453" y="715"/>
                  </a:cubicBezTo>
                  <a:cubicBezTo>
                    <a:pt x="440" y="712"/>
                    <a:pt x="429" y="711"/>
                    <a:pt x="417" y="711"/>
                  </a:cubicBezTo>
                  <a:cubicBezTo>
                    <a:pt x="386" y="711"/>
                    <a:pt x="357" y="722"/>
                    <a:pt x="322" y="739"/>
                  </a:cubicBezTo>
                  <a:cubicBezTo>
                    <a:pt x="179" y="858"/>
                    <a:pt x="156" y="870"/>
                    <a:pt x="60" y="1049"/>
                  </a:cubicBezTo>
                  <a:cubicBezTo>
                    <a:pt x="1" y="1156"/>
                    <a:pt x="60" y="1275"/>
                    <a:pt x="179" y="1323"/>
                  </a:cubicBezTo>
                  <a:cubicBezTo>
                    <a:pt x="409" y="1413"/>
                    <a:pt x="616" y="1449"/>
                    <a:pt x="810" y="1449"/>
                  </a:cubicBezTo>
                  <a:cubicBezTo>
                    <a:pt x="1551" y="1449"/>
                    <a:pt x="2099" y="929"/>
                    <a:pt x="2944" y="929"/>
                  </a:cubicBezTo>
                  <a:cubicBezTo>
                    <a:pt x="2959" y="929"/>
                    <a:pt x="2974" y="929"/>
                    <a:pt x="2989" y="930"/>
                  </a:cubicBezTo>
                  <a:cubicBezTo>
                    <a:pt x="3882" y="954"/>
                    <a:pt x="4299" y="1680"/>
                    <a:pt x="5073" y="1870"/>
                  </a:cubicBezTo>
                  <a:cubicBezTo>
                    <a:pt x="5799" y="2061"/>
                    <a:pt x="6180" y="1989"/>
                    <a:pt x="6835" y="2478"/>
                  </a:cubicBezTo>
                  <a:cubicBezTo>
                    <a:pt x="7085" y="2668"/>
                    <a:pt x="8097" y="2894"/>
                    <a:pt x="7526" y="3347"/>
                  </a:cubicBezTo>
                  <a:cubicBezTo>
                    <a:pt x="7395" y="3454"/>
                    <a:pt x="7514" y="3668"/>
                    <a:pt x="7656" y="3668"/>
                  </a:cubicBezTo>
                  <a:cubicBezTo>
                    <a:pt x="7787" y="3670"/>
                    <a:pt x="7930" y="3671"/>
                    <a:pt x="8083" y="3671"/>
                  </a:cubicBezTo>
                  <a:cubicBezTo>
                    <a:pt x="9172" y="3671"/>
                    <a:pt x="10737" y="3597"/>
                    <a:pt x="11478" y="2918"/>
                  </a:cubicBezTo>
                  <a:cubicBezTo>
                    <a:pt x="11574" y="2823"/>
                    <a:pt x="11538" y="2680"/>
                    <a:pt x="11443" y="2620"/>
                  </a:cubicBezTo>
                  <a:cubicBezTo>
                    <a:pt x="10109" y="1704"/>
                    <a:pt x="8002" y="1608"/>
                    <a:pt x="6442" y="1120"/>
                  </a:cubicBezTo>
                  <a:cubicBezTo>
                    <a:pt x="5454" y="811"/>
                    <a:pt x="4216" y="25"/>
                    <a:pt x="3156" y="1"/>
                  </a:cubicBezTo>
                  <a:cubicBezTo>
                    <a:pt x="3147" y="1"/>
                    <a:pt x="3138" y="1"/>
                    <a:pt x="312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3922500" y="2967700"/>
              <a:ext cx="77800" cy="27925"/>
            </a:xfrm>
            <a:custGeom>
              <a:avLst/>
              <a:gdLst/>
              <a:ahLst/>
              <a:cxnLst/>
              <a:rect l="l" t="t" r="r" b="b"/>
              <a:pathLst>
                <a:path w="3112" h="1117" extrusionOk="0">
                  <a:moveTo>
                    <a:pt x="337" y="0"/>
                  </a:moveTo>
                  <a:cubicBezTo>
                    <a:pt x="283" y="0"/>
                    <a:pt x="230" y="15"/>
                    <a:pt x="179" y="50"/>
                  </a:cubicBezTo>
                  <a:cubicBezTo>
                    <a:pt x="1" y="181"/>
                    <a:pt x="1" y="491"/>
                    <a:pt x="108" y="658"/>
                  </a:cubicBezTo>
                  <a:cubicBezTo>
                    <a:pt x="251" y="884"/>
                    <a:pt x="560" y="920"/>
                    <a:pt x="798" y="943"/>
                  </a:cubicBezTo>
                  <a:cubicBezTo>
                    <a:pt x="1203" y="979"/>
                    <a:pt x="1560" y="955"/>
                    <a:pt x="1965" y="1074"/>
                  </a:cubicBezTo>
                  <a:cubicBezTo>
                    <a:pt x="2048" y="1100"/>
                    <a:pt x="2176" y="1117"/>
                    <a:pt x="2312" y="1117"/>
                  </a:cubicBezTo>
                  <a:cubicBezTo>
                    <a:pt x="2680" y="1117"/>
                    <a:pt x="3111" y="992"/>
                    <a:pt x="2894" y="574"/>
                  </a:cubicBezTo>
                  <a:cubicBezTo>
                    <a:pt x="2751" y="312"/>
                    <a:pt x="2358" y="158"/>
                    <a:pt x="2084" y="98"/>
                  </a:cubicBezTo>
                  <a:cubicBezTo>
                    <a:pt x="2031" y="88"/>
                    <a:pt x="1979" y="83"/>
                    <a:pt x="1928" y="83"/>
                  </a:cubicBezTo>
                  <a:cubicBezTo>
                    <a:pt x="1607" y="83"/>
                    <a:pt x="1327" y="261"/>
                    <a:pt x="1025" y="261"/>
                  </a:cubicBezTo>
                  <a:cubicBezTo>
                    <a:pt x="989" y="261"/>
                    <a:pt x="954" y="258"/>
                    <a:pt x="917" y="253"/>
                  </a:cubicBezTo>
                  <a:cubicBezTo>
                    <a:pt x="749" y="197"/>
                    <a:pt x="536" y="0"/>
                    <a:pt x="337"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a:off x="4042750" y="2932100"/>
              <a:ext cx="156725" cy="70025"/>
            </a:xfrm>
            <a:custGeom>
              <a:avLst/>
              <a:gdLst/>
              <a:ahLst/>
              <a:cxnLst/>
              <a:rect l="l" t="t" r="r" b="b"/>
              <a:pathLst>
                <a:path w="6269" h="2801" extrusionOk="0">
                  <a:moveTo>
                    <a:pt x="1479" y="1"/>
                  </a:moveTo>
                  <a:cubicBezTo>
                    <a:pt x="1168" y="1"/>
                    <a:pt x="881" y="65"/>
                    <a:pt x="656" y="236"/>
                  </a:cubicBezTo>
                  <a:cubicBezTo>
                    <a:pt x="644" y="248"/>
                    <a:pt x="632" y="260"/>
                    <a:pt x="620" y="272"/>
                  </a:cubicBezTo>
                  <a:cubicBezTo>
                    <a:pt x="572" y="331"/>
                    <a:pt x="536" y="415"/>
                    <a:pt x="584" y="498"/>
                  </a:cubicBezTo>
                  <a:cubicBezTo>
                    <a:pt x="763" y="820"/>
                    <a:pt x="2037" y="1177"/>
                    <a:pt x="2013" y="1462"/>
                  </a:cubicBezTo>
                  <a:cubicBezTo>
                    <a:pt x="2013" y="1441"/>
                    <a:pt x="1814" y="1427"/>
                    <a:pt x="1543" y="1427"/>
                  </a:cubicBezTo>
                  <a:cubicBezTo>
                    <a:pt x="1059" y="1427"/>
                    <a:pt x="346" y="1471"/>
                    <a:pt x="132" y="1593"/>
                  </a:cubicBezTo>
                  <a:cubicBezTo>
                    <a:pt x="25" y="1641"/>
                    <a:pt x="1" y="1808"/>
                    <a:pt x="84" y="1891"/>
                  </a:cubicBezTo>
                  <a:cubicBezTo>
                    <a:pt x="358" y="2129"/>
                    <a:pt x="739" y="2153"/>
                    <a:pt x="1084" y="2189"/>
                  </a:cubicBezTo>
                  <a:cubicBezTo>
                    <a:pt x="1117" y="2191"/>
                    <a:pt x="1150" y="2192"/>
                    <a:pt x="1185" y="2192"/>
                  </a:cubicBezTo>
                  <a:cubicBezTo>
                    <a:pt x="1376" y="2192"/>
                    <a:pt x="1598" y="2160"/>
                    <a:pt x="1803" y="2160"/>
                  </a:cubicBezTo>
                  <a:cubicBezTo>
                    <a:pt x="1917" y="2160"/>
                    <a:pt x="2025" y="2170"/>
                    <a:pt x="2120" y="2201"/>
                  </a:cubicBezTo>
                  <a:cubicBezTo>
                    <a:pt x="2239" y="2236"/>
                    <a:pt x="2620" y="2713"/>
                    <a:pt x="2787" y="2748"/>
                  </a:cubicBezTo>
                  <a:cubicBezTo>
                    <a:pt x="2924" y="2783"/>
                    <a:pt x="2968" y="2801"/>
                    <a:pt x="3008" y="2801"/>
                  </a:cubicBezTo>
                  <a:cubicBezTo>
                    <a:pt x="3052" y="2801"/>
                    <a:pt x="3091" y="2780"/>
                    <a:pt x="3239" y="2736"/>
                  </a:cubicBezTo>
                  <a:cubicBezTo>
                    <a:pt x="3891" y="2553"/>
                    <a:pt x="2687" y="2151"/>
                    <a:pt x="4035" y="2151"/>
                  </a:cubicBezTo>
                  <a:cubicBezTo>
                    <a:pt x="4091" y="2151"/>
                    <a:pt x="4151" y="2152"/>
                    <a:pt x="4216" y="2153"/>
                  </a:cubicBezTo>
                  <a:cubicBezTo>
                    <a:pt x="4404" y="2153"/>
                    <a:pt x="4531" y="2298"/>
                    <a:pt x="4712" y="2298"/>
                  </a:cubicBezTo>
                  <a:cubicBezTo>
                    <a:pt x="4725" y="2298"/>
                    <a:pt x="4738" y="2298"/>
                    <a:pt x="4751" y="2296"/>
                  </a:cubicBezTo>
                  <a:cubicBezTo>
                    <a:pt x="4823" y="2296"/>
                    <a:pt x="4918" y="2248"/>
                    <a:pt x="4930" y="2165"/>
                  </a:cubicBezTo>
                  <a:cubicBezTo>
                    <a:pt x="4988" y="1789"/>
                    <a:pt x="5359" y="1686"/>
                    <a:pt x="5719" y="1686"/>
                  </a:cubicBezTo>
                  <a:cubicBezTo>
                    <a:pt x="5803" y="1686"/>
                    <a:pt x="5887" y="1692"/>
                    <a:pt x="5966" y="1701"/>
                  </a:cubicBezTo>
                  <a:cubicBezTo>
                    <a:pt x="5977" y="1702"/>
                    <a:pt x="5989" y="1703"/>
                    <a:pt x="6000" y="1703"/>
                  </a:cubicBezTo>
                  <a:cubicBezTo>
                    <a:pt x="6142" y="1703"/>
                    <a:pt x="6268" y="1570"/>
                    <a:pt x="6180" y="1427"/>
                  </a:cubicBezTo>
                  <a:cubicBezTo>
                    <a:pt x="5668" y="570"/>
                    <a:pt x="4335" y="736"/>
                    <a:pt x="3537" y="498"/>
                  </a:cubicBezTo>
                  <a:cubicBezTo>
                    <a:pt x="3016" y="333"/>
                    <a:pt x="2185" y="1"/>
                    <a:pt x="147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4212125" y="2968325"/>
              <a:ext cx="65725" cy="32225"/>
            </a:xfrm>
            <a:custGeom>
              <a:avLst/>
              <a:gdLst/>
              <a:ahLst/>
              <a:cxnLst/>
              <a:rect l="l" t="t" r="r" b="b"/>
              <a:pathLst>
                <a:path w="2629" h="1289" extrusionOk="0">
                  <a:moveTo>
                    <a:pt x="1267" y="1"/>
                  </a:moveTo>
                  <a:cubicBezTo>
                    <a:pt x="1051" y="1"/>
                    <a:pt x="840" y="31"/>
                    <a:pt x="667" y="85"/>
                  </a:cubicBezTo>
                  <a:cubicBezTo>
                    <a:pt x="298" y="204"/>
                    <a:pt x="0" y="549"/>
                    <a:pt x="477" y="775"/>
                  </a:cubicBezTo>
                  <a:cubicBezTo>
                    <a:pt x="786" y="918"/>
                    <a:pt x="1143" y="1002"/>
                    <a:pt x="1477" y="1109"/>
                  </a:cubicBezTo>
                  <a:cubicBezTo>
                    <a:pt x="1679" y="1180"/>
                    <a:pt x="1905" y="1276"/>
                    <a:pt x="2132" y="1287"/>
                  </a:cubicBezTo>
                  <a:cubicBezTo>
                    <a:pt x="2142" y="1288"/>
                    <a:pt x="2151" y="1288"/>
                    <a:pt x="2161" y="1288"/>
                  </a:cubicBezTo>
                  <a:cubicBezTo>
                    <a:pt x="2629" y="1288"/>
                    <a:pt x="2556" y="722"/>
                    <a:pt x="2370" y="418"/>
                  </a:cubicBezTo>
                  <a:cubicBezTo>
                    <a:pt x="2370" y="406"/>
                    <a:pt x="2358" y="406"/>
                    <a:pt x="2358" y="394"/>
                  </a:cubicBezTo>
                  <a:cubicBezTo>
                    <a:pt x="2346" y="394"/>
                    <a:pt x="2346" y="383"/>
                    <a:pt x="2346" y="383"/>
                  </a:cubicBezTo>
                  <a:cubicBezTo>
                    <a:pt x="2105" y="110"/>
                    <a:pt x="1675" y="1"/>
                    <a:pt x="126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3918025" y="2797925"/>
              <a:ext cx="53625" cy="58200"/>
            </a:xfrm>
            <a:custGeom>
              <a:avLst/>
              <a:gdLst/>
              <a:ahLst/>
              <a:cxnLst/>
              <a:rect l="l" t="t" r="r" b="b"/>
              <a:pathLst>
                <a:path w="2145" h="2328" extrusionOk="0">
                  <a:moveTo>
                    <a:pt x="502" y="0"/>
                  </a:moveTo>
                  <a:cubicBezTo>
                    <a:pt x="471" y="0"/>
                    <a:pt x="436" y="8"/>
                    <a:pt x="406" y="31"/>
                  </a:cubicBezTo>
                  <a:cubicBezTo>
                    <a:pt x="1" y="269"/>
                    <a:pt x="191" y="1043"/>
                    <a:pt x="322" y="1388"/>
                  </a:cubicBezTo>
                  <a:cubicBezTo>
                    <a:pt x="476" y="1817"/>
                    <a:pt x="915" y="2328"/>
                    <a:pt x="1413" y="2328"/>
                  </a:cubicBezTo>
                  <a:cubicBezTo>
                    <a:pt x="1454" y="2328"/>
                    <a:pt x="1495" y="2324"/>
                    <a:pt x="1537" y="2317"/>
                  </a:cubicBezTo>
                  <a:cubicBezTo>
                    <a:pt x="2144" y="2210"/>
                    <a:pt x="1632" y="1424"/>
                    <a:pt x="1477" y="1150"/>
                  </a:cubicBezTo>
                  <a:cubicBezTo>
                    <a:pt x="1323" y="853"/>
                    <a:pt x="977" y="43"/>
                    <a:pt x="549" y="7"/>
                  </a:cubicBezTo>
                  <a:cubicBezTo>
                    <a:pt x="536" y="3"/>
                    <a:pt x="519" y="0"/>
                    <a:pt x="50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3800175" y="2889750"/>
              <a:ext cx="37525" cy="28300"/>
            </a:xfrm>
            <a:custGeom>
              <a:avLst/>
              <a:gdLst/>
              <a:ahLst/>
              <a:cxnLst/>
              <a:rect l="l" t="t" r="r" b="b"/>
              <a:pathLst>
                <a:path w="1501" h="1132" extrusionOk="0">
                  <a:moveTo>
                    <a:pt x="721" y="0"/>
                  </a:moveTo>
                  <a:cubicBezTo>
                    <a:pt x="418" y="0"/>
                    <a:pt x="117" y="126"/>
                    <a:pt x="12" y="382"/>
                  </a:cubicBezTo>
                  <a:cubicBezTo>
                    <a:pt x="0" y="430"/>
                    <a:pt x="0" y="454"/>
                    <a:pt x="12" y="489"/>
                  </a:cubicBezTo>
                  <a:cubicBezTo>
                    <a:pt x="12" y="811"/>
                    <a:pt x="393" y="1073"/>
                    <a:pt x="667" y="1121"/>
                  </a:cubicBezTo>
                  <a:cubicBezTo>
                    <a:pt x="707" y="1128"/>
                    <a:pt x="750" y="1131"/>
                    <a:pt x="793" y="1131"/>
                  </a:cubicBezTo>
                  <a:cubicBezTo>
                    <a:pt x="1113" y="1131"/>
                    <a:pt x="1500" y="942"/>
                    <a:pt x="1500" y="597"/>
                  </a:cubicBezTo>
                  <a:cubicBezTo>
                    <a:pt x="1500" y="203"/>
                    <a:pt x="1108" y="0"/>
                    <a:pt x="72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4054075" y="2895650"/>
              <a:ext cx="42875" cy="32800"/>
            </a:xfrm>
            <a:custGeom>
              <a:avLst/>
              <a:gdLst/>
              <a:ahLst/>
              <a:cxnLst/>
              <a:rect l="l" t="t" r="r" b="b"/>
              <a:pathLst>
                <a:path w="1715" h="1312" extrusionOk="0">
                  <a:moveTo>
                    <a:pt x="797" y="1"/>
                  </a:moveTo>
                  <a:cubicBezTo>
                    <a:pt x="716" y="1"/>
                    <a:pt x="636" y="13"/>
                    <a:pt x="560" y="39"/>
                  </a:cubicBezTo>
                  <a:cubicBezTo>
                    <a:pt x="560" y="39"/>
                    <a:pt x="548" y="51"/>
                    <a:pt x="548" y="51"/>
                  </a:cubicBezTo>
                  <a:lnTo>
                    <a:pt x="512" y="51"/>
                  </a:lnTo>
                  <a:cubicBezTo>
                    <a:pt x="179" y="230"/>
                    <a:pt x="0" y="646"/>
                    <a:pt x="238" y="980"/>
                  </a:cubicBezTo>
                  <a:cubicBezTo>
                    <a:pt x="388" y="1191"/>
                    <a:pt x="649" y="1311"/>
                    <a:pt x="904" y="1311"/>
                  </a:cubicBezTo>
                  <a:cubicBezTo>
                    <a:pt x="994" y="1311"/>
                    <a:pt x="1083" y="1296"/>
                    <a:pt x="1167" y="1266"/>
                  </a:cubicBezTo>
                  <a:cubicBezTo>
                    <a:pt x="1512" y="1135"/>
                    <a:pt x="1715" y="742"/>
                    <a:pt x="1524" y="396"/>
                  </a:cubicBezTo>
                  <a:cubicBezTo>
                    <a:pt x="1376" y="155"/>
                    <a:pt x="1082" y="1"/>
                    <a:pt x="79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3014650" y="1963250"/>
              <a:ext cx="1907400" cy="2504750"/>
            </a:xfrm>
            <a:custGeom>
              <a:avLst/>
              <a:gdLst/>
              <a:ahLst/>
              <a:cxnLst/>
              <a:rect l="l" t="t" r="r" b="b"/>
              <a:pathLst>
                <a:path w="76296" h="100190" extrusionOk="0">
                  <a:moveTo>
                    <a:pt x="35267" y="1963"/>
                  </a:moveTo>
                  <a:cubicBezTo>
                    <a:pt x="35411" y="1963"/>
                    <a:pt x="35575" y="1983"/>
                    <a:pt x="35791" y="2033"/>
                  </a:cubicBezTo>
                  <a:cubicBezTo>
                    <a:pt x="35606" y="2008"/>
                    <a:pt x="35431" y="1996"/>
                    <a:pt x="35255" y="1996"/>
                  </a:cubicBezTo>
                  <a:cubicBezTo>
                    <a:pt x="35103" y="1996"/>
                    <a:pt x="34951" y="2005"/>
                    <a:pt x="34791" y="2021"/>
                  </a:cubicBezTo>
                  <a:cubicBezTo>
                    <a:pt x="34886" y="1997"/>
                    <a:pt x="34981" y="1974"/>
                    <a:pt x="35088" y="1974"/>
                  </a:cubicBezTo>
                  <a:cubicBezTo>
                    <a:pt x="35146" y="1966"/>
                    <a:pt x="35205" y="1963"/>
                    <a:pt x="35267" y="1963"/>
                  </a:cubicBezTo>
                  <a:close/>
                  <a:moveTo>
                    <a:pt x="20348" y="1628"/>
                  </a:moveTo>
                  <a:cubicBezTo>
                    <a:pt x="19622" y="1771"/>
                    <a:pt x="18884" y="1938"/>
                    <a:pt x="18181" y="2117"/>
                  </a:cubicBezTo>
                  <a:cubicBezTo>
                    <a:pt x="18884" y="1926"/>
                    <a:pt x="19610" y="1759"/>
                    <a:pt x="20348" y="1628"/>
                  </a:cubicBezTo>
                  <a:close/>
                  <a:moveTo>
                    <a:pt x="42875" y="4486"/>
                  </a:moveTo>
                  <a:lnTo>
                    <a:pt x="42875" y="4486"/>
                  </a:lnTo>
                  <a:cubicBezTo>
                    <a:pt x="43030" y="4593"/>
                    <a:pt x="43173" y="4712"/>
                    <a:pt x="43280" y="4855"/>
                  </a:cubicBezTo>
                  <a:cubicBezTo>
                    <a:pt x="43065" y="4676"/>
                    <a:pt x="43054" y="4629"/>
                    <a:pt x="42875" y="4486"/>
                  </a:cubicBezTo>
                  <a:close/>
                  <a:moveTo>
                    <a:pt x="15872" y="4236"/>
                  </a:moveTo>
                  <a:cubicBezTo>
                    <a:pt x="15860" y="4283"/>
                    <a:pt x="15872" y="4331"/>
                    <a:pt x="15895" y="4379"/>
                  </a:cubicBezTo>
                  <a:cubicBezTo>
                    <a:pt x="16055" y="4720"/>
                    <a:pt x="16185" y="4819"/>
                    <a:pt x="16320" y="4819"/>
                  </a:cubicBezTo>
                  <a:cubicBezTo>
                    <a:pt x="16507" y="4819"/>
                    <a:pt x="16705" y="4632"/>
                    <a:pt x="17007" y="4632"/>
                  </a:cubicBezTo>
                  <a:cubicBezTo>
                    <a:pt x="17075" y="4632"/>
                    <a:pt x="17149" y="4641"/>
                    <a:pt x="17229" y="4664"/>
                  </a:cubicBezTo>
                  <a:cubicBezTo>
                    <a:pt x="17372" y="4712"/>
                    <a:pt x="17419" y="4843"/>
                    <a:pt x="17515" y="4986"/>
                  </a:cubicBezTo>
                  <a:cubicBezTo>
                    <a:pt x="16748" y="4865"/>
                    <a:pt x="15969" y="4778"/>
                    <a:pt x="15177" y="4778"/>
                  </a:cubicBezTo>
                  <a:cubicBezTo>
                    <a:pt x="14640" y="4778"/>
                    <a:pt x="14098" y="4818"/>
                    <a:pt x="13550" y="4915"/>
                  </a:cubicBezTo>
                  <a:cubicBezTo>
                    <a:pt x="13193" y="4974"/>
                    <a:pt x="12943" y="5081"/>
                    <a:pt x="12597" y="5176"/>
                  </a:cubicBezTo>
                  <a:cubicBezTo>
                    <a:pt x="12323" y="5248"/>
                    <a:pt x="12026" y="5260"/>
                    <a:pt x="11728" y="5284"/>
                  </a:cubicBezTo>
                  <a:cubicBezTo>
                    <a:pt x="11835" y="5272"/>
                    <a:pt x="11931" y="5260"/>
                    <a:pt x="12038" y="5236"/>
                  </a:cubicBezTo>
                  <a:cubicBezTo>
                    <a:pt x="13205" y="4986"/>
                    <a:pt x="14395" y="4700"/>
                    <a:pt x="15514" y="4343"/>
                  </a:cubicBezTo>
                  <a:cubicBezTo>
                    <a:pt x="15550" y="4343"/>
                    <a:pt x="15693" y="4295"/>
                    <a:pt x="15872" y="4236"/>
                  </a:cubicBezTo>
                  <a:close/>
                  <a:moveTo>
                    <a:pt x="14645" y="6069"/>
                  </a:moveTo>
                  <a:cubicBezTo>
                    <a:pt x="14752" y="6069"/>
                    <a:pt x="14860" y="6081"/>
                    <a:pt x="14967" y="6081"/>
                  </a:cubicBezTo>
                  <a:cubicBezTo>
                    <a:pt x="15050" y="6093"/>
                    <a:pt x="15121" y="6105"/>
                    <a:pt x="15205" y="6117"/>
                  </a:cubicBezTo>
                  <a:cubicBezTo>
                    <a:pt x="15324" y="6141"/>
                    <a:pt x="15348" y="6153"/>
                    <a:pt x="15276" y="6153"/>
                  </a:cubicBezTo>
                  <a:cubicBezTo>
                    <a:pt x="15169" y="6308"/>
                    <a:pt x="14740" y="6450"/>
                    <a:pt x="14550" y="6522"/>
                  </a:cubicBezTo>
                  <a:cubicBezTo>
                    <a:pt x="14401" y="6583"/>
                    <a:pt x="14141" y="6709"/>
                    <a:pt x="13930" y="6709"/>
                  </a:cubicBezTo>
                  <a:cubicBezTo>
                    <a:pt x="13854" y="6709"/>
                    <a:pt x="13785" y="6693"/>
                    <a:pt x="13728" y="6653"/>
                  </a:cubicBezTo>
                  <a:cubicBezTo>
                    <a:pt x="13312" y="6355"/>
                    <a:pt x="13597" y="6248"/>
                    <a:pt x="13788" y="6188"/>
                  </a:cubicBezTo>
                  <a:cubicBezTo>
                    <a:pt x="14062" y="6093"/>
                    <a:pt x="14359" y="6069"/>
                    <a:pt x="14645" y="6069"/>
                  </a:cubicBezTo>
                  <a:close/>
                  <a:moveTo>
                    <a:pt x="17995" y="7090"/>
                  </a:moveTo>
                  <a:cubicBezTo>
                    <a:pt x="18097" y="7090"/>
                    <a:pt x="18200" y="7099"/>
                    <a:pt x="18300" y="7117"/>
                  </a:cubicBezTo>
                  <a:cubicBezTo>
                    <a:pt x="18396" y="7141"/>
                    <a:pt x="18539" y="7153"/>
                    <a:pt x="18550" y="7272"/>
                  </a:cubicBezTo>
                  <a:cubicBezTo>
                    <a:pt x="18550" y="7367"/>
                    <a:pt x="18241" y="7546"/>
                    <a:pt x="18181" y="7570"/>
                  </a:cubicBezTo>
                  <a:cubicBezTo>
                    <a:pt x="17999" y="7670"/>
                    <a:pt x="17769" y="7749"/>
                    <a:pt x="17554" y="7749"/>
                  </a:cubicBezTo>
                  <a:cubicBezTo>
                    <a:pt x="17487" y="7749"/>
                    <a:pt x="17422" y="7741"/>
                    <a:pt x="17360" y="7724"/>
                  </a:cubicBezTo>
                  <a:cubicBezTo>
                    <a:pt x="17193" y="7689"/>
                    <a:pt x="16979" y="7582"/>
                    <a:pt x="17074" y="7403"/>
                  </a:cubicBezTo>
                  <a:cubicBezTo>
                    <a:pt x="17110" y="7331"/>
                    <a:pt x="17241" y="7284"/>
                    <a:pt x="17312" y="7248"/>
                  </a:cubicBezTo>
                  <a:cubicBezTo>
                    <a:pt x="17520" y="7140"/>
                    <a:pt x="17757" y="7090"/>
                    <a:pt x="17995" y="7090"/>
                  </a:cubicBezTo>
                  <a:close/>
                  <a:moveTo>
                    <a:pt x="54186" y="7879"/>
                  </a:moveTo>
                  <a:cubicBezTo>
                    <a:pt x="54186" y="7915"/>
                    <a:pt x="54186" y="7963"/>
                    <a:pt x="54186" y="8010"/>
                  </a:cubicBezTo>
                  <a:cubicBezTo>
                    <a:pt x="54186" y="8010"/>
                    <a:pt x="54174" y="7998"/>
                    <a:pt x="54174" y="7998"/>
                  </a:cubicBezTo>
                  <a:cubicBezTo>
                    <a:pt x="54162" y="7974"/>
                    <a:pt x="54150" y="7951"/>
                    <a:pt x="54138" y="7927"/>
                  </a:cubicBezTo>
                  <a:cubicBezTo>
                    <a:pt x="54162" y="7915"/>
                    <a:pt x="54174" y="7903"/>
                    <a:pt x="54186" y="7879"/>
                  </a:cubicBezTo>
                  <a:close/>
                  <a:moveTo>
                    <a:pt x="14696" y="8031"/>
                  </a:moveTo>
                  <a:cubicBezTo>
                    <a:pt x="14788" y="8031"/>
                    <a:pt x="14907" y="8057"/>
                    <a:pt x="14967" y="8117"/>
                  </a:cubicBezTo>
                  <a:cubicBezTo>
                    <a:pt x="15145" y="8272"/>
                    <a:pt x="14883" y="8415"/>
                    <a:pt x="14729" y="8439"/>
                  </a:cubicBezTo>
                  <a:cubicBezTo>
                    <a:pt x="14586" y="8427"/>
                    <a:pt x="14300" y="8332"/>
                    <a:pt x="14407" y="8153"/>
                  </a:cubicBezTo>
                  <a:cubicBezTo>
                    <a:pt x="14455" y="8082"/>
                    <a:pt x="14562" y="8046"/>
                    <a:pt x="14645" y="8034"/>
                  </a:cubicBezTo>
                  <a:cubicBezTo>
                    <a:pt x="14661" y="8032"/>
                    <a:pt x="14678" y="8031"/>
                    <a:pt x="14696" y="8031"/>
                  </a:cubicBezTo>
                  <a:close/>
                  <a:moveTo>
                    <a:pt x="21338" y="11827"/>
                  </a:moveTo>
                  <a:cubicBezTo>
                    <a:pt x="21591" y="11827"/>
                    <a:pt x="21895" y="12320"/>
                    <a:pt x="21956" y="12570"/>
                  </a:cubicBezTo>
                  <a:cubicBezTo>
                    <a:pt x="21979" y="12665"/>
                    <a:pt x="22015" y="12773"/>
                    <a:pt x="21991" y="12868"/>
                  </a:cubicBezTo>
                  <a:cubicBezTo>
                    <a:pt x="21961" y="12983"/>
                    <a:pt x="21890" y="13021"/>
                    <a:pt x="21806" y="13021"/>
                  </a:cubicBezTo>
                  <a:cubicBezTo>
                    <a:pt x="21726" y="13021"/>
                    <a:pt x="21632" y="12986"/>
                    <a:pt x="21551" y="12951"/>
                  </a:cubicBezTo>
                  <a:cubicBezTo>
                    <a:pt x="21229" y="12796"/>
                    <a:pt x="20991" y="12451"/>
                    <a:pt x="21086" y="12082"/>
                  </a:cubicBezTo>
                  <a:cubicBezTo>
                    <a:pt x="21152" y="11898"/>
                    <a:pt x="21241" y="11827"/>
                    <a:pt x="21338" y="11827"/>
                  </a:cubicBezTo>
                  <a:close/>
                  <a:moveTo>
                    <a:pt x="32862" y="12892"/>
                  </a:moveTo>
                  <a:lnTo>
                    <a:pt x="32862" y="12892"/>
                  </a:lnTo>
                  <a:cubicBezTo>
                    <a:pt x="32921" y="12963"/>
                    <a:pt x="32981" y="13023"/>
                    <a:pt x="33028" y="13082"/>
                  </a:cubicBezTo>
                  <a:cubicBezTo>
                    <a:pt x="33005" y="13070"/>
                    <a:pt x="32981" y="13058"/>
                    <a:pt x="32969" y="13046"/>
                  </a:cubicBezTo>
                  <a:cubicBezTo>
                    <a:pt x="32921" y="12999"/>
                    <a:pt x="32897" y="12963"/>
                    <a:pt x="32862" y="12892"/>
                  </a:cubicBezTo>
                  <a:close/>
                  <a:moveTo>
                    <a:pt x="28815" y="15080"/>
                  </a:moveTo>
                  <a:cubicBezTo>
                    <a:pt x="28943" y="15080"/>
                    <a:pt x="29073" y="15092"/>
                    <a:pt x="29207" y="15118"/>
                  </a:cubicBezTo>
                  <a:cubicBezTo>
                    <a:pt x="29659" y="15202"/>
                    <a:pt x="31469" y="15844"/>
                    <a:pt x="30135" y="16142"/>
                  </a:cubicBezTo>
                  <a:cubicBezTo>
                    <a:pt x="30077" y="16156"/>
                    <a:pt x="30013" y="16161"/>
                    <a:pt x="29945" y="16161"/>
                  </a:cubicBezTo>
                  <a:cubicBezTo>
                    <a:pt x="29668" y="16161"/>
                    <a:pt x="29331" y="16070"/>
                    <a:pt x="29066" y="16070"/>
                  </a:cubicBezTo>
                  <a:cubicBezTo>
                    <a:pt x="29053" y="16070"/>
                    <a:pt x="29040" y="16070"/>
                    <a:pt x="29028" y="16071"/>
                  </a:cubicBezTo>
                  <a:cubicBezTo>
                    <a:pt x="28103" y="16105"/>
                    <a:pt x="27188" y="16299"/>
                    <a:pt x="26274" y="16299"/>
                  </a:cubicBezTo>
                  <a:cubicBezTo>
                    <a:pt x="26224" y="16299"/>
                    <a:pt x="26173" y="16298"/>
                    <a:pt x="26123" y="16297"/>
                  </a:cubicBezTo>
                  <a:cubicBezTo>
                    <a:pt x="25985" y="16297"/>
                    <a:pt x="25769" y="16307"/>
                    <a:pt x="25577" y="16307"/>
                  </a:cubicBezTo>
                  <a:cubicBezTo>
                    <a:pt x="25208" y="16307"/>
                    <a:pt x="24931" y="16270"/>
                    <a:pt x="25480" y="16059"/>
                  </a:cubicBezTo>
                  <a:cubicBezTo>
                    <a:pt x="25873" y="15916"/>
                    <a:pt x="26290" y="15785"/>
                    <a:pt x="26694" y="15678"/>
                  </a:cubicBezTo>
                  <a:cubicBezTo>
                    <a:pt x="27424" y="15465"/>
                    <a:pt x="28084" y="15080"/>
                    <a:pt x="28815" y="15080"/>
                  </a:cubicBezTo>
                  <a:close/>
                  <a:moveTo>
                    <a:pt x="31750" y="18591"/>
                  </a:moveTo>
                  <a:lnTo>
                    <a:pt x="31750" y="18591"/>
                  </a:lnTo>
                  <a:cubicBezTo>
                    <a:pt x="31751" y="18592"/>
                    <a:pt x="31753" y="18593"/>
                    <a:pt x="31754" y="18595"/>
                  </a:cubicBezTo>
                  <a:cubicBezTo>
                    <a:pt x="31753" y="18594"/>
                    <a:pt x="31751" y="18592"/>
                    <a:pt x="31750" y="18591"/>
                  </a:cubicBezTo>
                  <a:close/>
                  <a:moveTo>
                    <a:pt x="37403" y="18124"/>
                  </a:moveTo>
                  <a:cubicBezTo>
                    <a:pt x="37414" y="18124"/>
                    <a:pt x="37424" y="18126"/>
                    <a:pt x="37434" y="18130"/>
                  </a:cubicBezTo>
                  <a:cubicBezTo>
                    <a:pt x="37529" y="18178"/>
                    <a:pt x="37529" y="18476"/>
                    <a:pt x="37481" y="18547"/>
                  </a:cubicBezTo>
                  <a:cubicBezTo>
                    <a:pt x="37420" y="18670"/>
                    <a:pt x="37303" y="18704"/>
                    <a:pt x="37174" y="18704"/>
                  </a:cubicBezTo>
                  <a:cubicBezTo>
                    <a:pt x="37027" y="18704"/>
                    <a:pt x="36863" y="18661"/>
                    <a:pt x="36743" y="18654"/>
                  </a:cubicBezTo>
                  <a:cubicBezTo>
                    <a:pt x="36720" y="18654"/>
                    <a:pt x="36697" y="18653"/>
                    <a:pt x="36674" y="18653"/>
                  </a:cubicBezTo>
                  <a:cubicBezTo>
                    <a:pt x="36448" y="18653"/>
                    <a:pt x="36229" y="18685"/>
                    <a:pt x="36010" y="18685"/>
                  </a:cubicBezTo>
                  <a:cubicBezTo>
                    <a:pt x="35886" y="18685"/>
                    <a:pt x="35762" y="18675"/>
                    <a:pt x="35636" y="18642"/>
                  </a:cubicBezTo>
                  <a:cubicBezTo>
                    <a:pt x="35564" y="18619"/>
                    <a:pt x="35505" y="18595"/>
                    <a:pt x="35445" y="18571"/>
                  </a:cubicBezTo>
                  <a:cubicBezTo>
                    <a:pt x="35648" y="18547"/>
                    <a:pt x="35862" y="18523"/>
                    <a:pt x="36065" y="18500"/>
                  </a:cubicBezTo>
                  <a:cubicBezTo>
                    <a:pt x="36457" y="18416"/>
                    <a:pt x="36874" y="18190"/>
                    <a:pt x="37267" y="18154"/>
                  </a:cubicBezTo>
                  <a:cubicBezTo>
                    <a:pt x="37305" y="18154"/>
                    <a:pt x="37359" y="18124"/>
                    <a:pt x="37403" y="18124"/>
                  </a:cubicBezTo>
                  <a:close/>
                  <a:moveTo>
                    <a:pt x="33379" y="16848"/>
                  </a:moveTo>
                  <a:cubicBezTo>
                    <a:pt x="33609" y="16848"/>
                    <a:pt x="33780" y="16998"/>
                    <a:pt x="33886" y="17297"/>
                  </a:cubicBezTo>
                  <a:cubicBezTo>
                    <a:pt x="34347" y="17615"/>
                    <a:pt x="34429" y="17774"/>
                    <a:pt x="34116" y="17774"/>
                  </a:cubicBezTo>
                  <a:cubicBezTo>
                    <a:pt x="34065" y="17774"/>
                    <a:pt x="34004" y="17770"/>
                    <a:pt x="33933" y="17761"/>
                  </a:cubicBezTo>
                  <a:cubicBezTo>
                    <a:pt x="33850" y="17821"/>
                    <a:pt x="33695" y="17797"/>
                    <a:pt x="33612" y="17845"/>
                  </a:cubicBezTo>
                  <a:cubicBezTo>
                    <a:pt x="33350" y="17988"/>
                    <a:pt x="33326" y="18107"/>
                    <a:pt x="33195" y="18369"/>
                  </a:cubicBezTo>
                  <a:cubicBezTo>
                    <a:pt x="33004" y="18735"/>
                    <a:pt x="32924" y="18861"/>
                    <a:pt x="32878" y="18861"/>
                  </a:cubicBezTo>
                  <a:cubicBezTo>
                    <a:pt x="32782" y="18861"/>
                    <a:pt x="32843" y="18290"/>
                    <a:pt x="32350" y="18226"/>
                  </a:cubicBezTo>
                  <a:cubicBezTo>
                    <a:pt x="32350" y="18226"/>
                    <a:pt x="31730" y="18436"/>
                    <a:pt x="31736" y="18562"/>
                  </a:cubicBezTo>
                  <a:lnTo>
                    <a:pt x="31736" y="18562"/>
                  </a:lnTo>
                  <a:cubicBezTo>
                    <a:pt x="31694" y="18404"/>
                    <a:pt x="31865" y="17804"/>
                    <a:pt x="31778" y="17630"/>
                  </a:cubicBezTo>
                  <a:cubicBezTo>
                    <a:pt x="31631" y="17305"/>
                    <a:pt x="31226" y="17183"/>
                    <a:pt x="30847" y="17183"/>
                  </a:cubicBezTo>
                  <a:cubicBezTo>
                    <a:pt x="30795" y="17183"/>
                    <a:pt x="30744" y="17186"/>
                    <a:pt x="30695" y="17190"/>
                  </a:cubicBezTo>
                  <a:cubicBezTo>
                    <a:pt x="31493" y="17071"/>
                    <a:pt x="32302" y="16987"/>
                    <a:pt x="33112" y="16904"/>
                  </a:cubicBezTo>
                  <a:cubicBezTo>
                    <a:pt x="33208" y="16867"/>
                    <a:pt x="33297" y="16848"/>
                    <a:pt x="33379" y="16848"/>
                  </a:cubicBezTo>
                  <a:close/>
                  <a:moveTo>
                    <a:pt x="30457" y="17214"/>
                  </a:moveTo>
                  <a:cubicBezTo>
                    <a:pt x="30421" y="17226"/>
                    <a:pt x="30385" y="17237"/>
                    <a:pt x="30350" y="17249"/>
                  </a:cubicBezTo>
                  <a:cubicBezTo>
                    <a:pt x="29849" y="17392"/>
                    <a:pt x="29302" y="18011"/>
                    <a:pt x="29242" y="18535"/>
                  </a:cubicBezTo>
                  <a:cubicBezTo>
                    <a:pt x="29195" y="19000"/>
                    <a:pt x="29457" y="19011"/>
                    <a:pt x="29528" y="19381"/>
                  </a:cubicBezTo>
                  <a:cubicBezTo>
                    <a:pt x="29599" y="19726"/>
                    <a:pt x="29814" y="19476"/>
                    <a:pt x="29361" y="19845"/>
                  </a:cubicBezTo>
                  <a:cubicBezTo>
                    <a:pt x="29254" y="19916"/>
                    <a:pt x="29159" y="20000"/>
                    <a:pt x="29064" y="20071"/>
                  </a:cubicBezTo>
                  <a:cubicBezTo>
                    <a:pt x="28768" y="19740"/>
                    <a:pt x="28461" y="19410"/>
                    <a:pt x="28154" y="19079"/>
                  </a:cubicBezTo>
                  <a:lnTo>
                    <a:pt x="28154" y="19079"/>
                  </a:lnTo>
                  <a:cubicBezTo>
                    <a:pt x="28203" y="19039"/>
                    <a:pt x="28375" y="17640"/>
                    <a:pt x="28351" y="17640"/>
                  </a:cubicBezTo>
                  <a:lnTo>
                    <a:pt x="28351" y="17640"/>
                  </a:lnTo>
                  <a:cubicBezTo>
                    <a:pt x="28351" y="17640"/>
                    <a:pt x="28351" y="17640"/>
                    <a:pt x="28350" y="17641"/>
                  </a:cubicBezTo>
                  <a:lnTo>
                    <a:pt x="28350" y="17641"/>
                  </a:lnTo>
                  <a:cubicBezTo>
                    <a:pt x="28532" y="17345"/>
                    <a:pt x="29636" y="17345"/>
                    <a:pt x="29921" y="17297"/>
                  </a:cubicBezTo>
                  <a:cubicBezTo>
                    <a:pt x="30100" y="17261"/>
                    <a:pt x="30278" y="17249"/>
                    <a:pt x="30457" y="17214"/>
                  </a:cubicBezTo>
                  <a:close/>
                  <a:moveTo>
                    <a:pt x="35826" y="19535"/>
                  </a:moveTo>
                  <a:cubicBezTo>
                    <a:pt x="35600" y="19773"/>
                    <a:pt x="35064" y="20000"/>
                    <a:pt x="34874" y="20095"/>
                  </a:cubicBezTo>
                  <a:cubicBezTo>
                    <a:pt x="34421" y="20297"/>
                    <a:pt x="33933" y="20428"/>
                    <a:pt x="33445" y="20524"/>
                  </a:cubicBezTo>
                  <a:cubicBezTo>
                    <a:pt x="33153" y="20574"/>
                    <a:pt x="32853" y="20624"/>
                    <a:pt x="32551" y="20624"/>
                  </a:cubicBezTo>
                  <a:cubicBezTo>
                    <a:pt x="32496" y="20624"/>
                    <a:pt x="32441" y="20623"/>
                    <a:pt x="32386" y="20619"/>
                  </a:cubicBezTo>
                  <a:cubicBezTo>
                    <a:pt x="31862" y="20571"/>
                    <a:pt x="31624" y="20250"/>
                    <a:pt x="32386" y="20107"/>
                  </a:cubicBezTo>
                  <a:cubicBezTo>
                    <a:pt x="32647" y="20047"/>
                    <a:pt x="32897" y="20059"/>
                    <a:pt x="33159" y="19964"/>
                  </a:cubicBezTo>
                  <a:cubicBezTo>
                    <a:pt x="33481" y="19845"/>
                    <a:pt x="33719" y="19654"/>
                    <a:pt x="34076" y="19619"/>
                  </a:cubicBezTo>
                  <a:cubicBezTo>
                    <a:pt x="34150" y="19614"/>
                    <a:pt x="34224" y="19612"/>
                    <a:pt x="34300" y="19612"/>
                  </a:cubicBezTo>
                  <a:cubicBezTo>
                    <a:pt x="34551" y="19612"/>
                    <a:pt x="34814" y="19633"/>
                    <a:pt x="35068" y="19633"/>
                  </a:cubicBezTo>
                  <a:cubicBezTo>
                    <a:pt x="35111" y="19633"/>
                    <a:pt x="35153" y="19632"/>
                    <a:pt x="35195" y="19631"/>
                  </a:cubicBezTo>
                  <a:cubicBezTo>
                    <a:pt x="35267" y="19619"/>
                    <a:pt x="35612" y="19559"/>
                    <a:pt x="35826" y="19535"/>
                  </a:cubicBezTo>
                  <a:close/>
                  <a:moveTo>
                    <a:pt x="3465" y="30465"/>
                  </a:moveTo>
                  <a:cubicBezTo>
                    <a:pt x="3477" y="30465"/>
                    <a:pt x="3477" y="30477"/>
                    <a:pt x="3477" y="30477"/>
                  </a:cubicBezTo>
                  <a:cubicBezTo>
                    <a:pt x="3489" y="30489"/>
                    <a:pt x="3489" y="30501"/>
                    <a:pt x="3489" y="30513"/>
                  </a:cubicBezTo>
                  <a:cubicBezTo>
                    <a:pt x="3489" y="30501"/>
                    <a:pt x="3477" y="30477"/>
                    <a:pt x="3465" y="30465"/>
                  </a:cubicBezTo>
                  <a:close/>
                  <a:moveTo>
                    <a:pt x="3489" y="31037"/>
                  </a:moveTo>
                  <a:cubicBezTo>
                    <a:pt x="3489" y="31180"/>
                    <a:pt x="3501" y="31215"/>
                    <a:pt x="3465" y="31299"/>
                  </a:cubicBezTo>
                  <a:cubicBezTo>
                    <a:pt x="3453" y="31323"/>
                    <a:pt x="3441" y="31358"/>
                    <a:pt x="3418" y="31394"/>
                  </a:cubicBezTo>
                  <a:cubicBezTo>
                    <a:pt x="3441" y="31263"/>
                    <a:pt x="3465" y="31144"/>
                    <a:pt x="3489" y="31037"/>
                  </a:cubicBezTo>
                  <a:close/>
                  <a:moveTo>
                    <a:pt x="19384" y="42298"/>
                  </a:moveTo>
                  <a:cubicBezTo>
                    <a:pt x="19474" y="42298"/>
                    <a:pt x="19564" y="42316"/>
                    <a:pt x="19658" y="42360"/>
                  </a:cubicBezTo>
                  <a:cubicBezTo>
                    <a:pt x="19717" y="42383"/>
                    <a:pt x="19753" y="42419"/>
                    <a:pt x="19789" y="42455"/>
                  </a:cubicBezTo>
                  <a:cubicBezTo>
                    <a:pt x="19598" y="42383"/>
                    <a:pt x="19384" y="42348"/>
                    <a:pt x="19134" y="42336"/>
                  </a:cubicBezTo>
                  <a:cubicBezTo>
                    <a:pt x="19219" y="42313"/>
                    <a:pt x="19302" y="42298"/>
                    <a:pt x="19384" y="42298"/>
                  </a:cubicBezTo>
                  <a:close/>
                  <a:moveTo>
                    <a:pt x="42934" y="47241"/>
                  </a:moveTo>
                  <a:cubicBezTo>
                    <a:pt x="42911" y="47253"/>
                    <a:pt x="42875" y="47265"/>
                    <a:pt x="42839" y="47289"/>
                  </a:cubicBezTo>
                  <a:cubicBezTo>
                    <a:pt x="42744" y="47336"/>
                    <a:pt x="42482" y="47467"/>
                    <a:pt x="42137" y="47551"/>
                  </a:cubicBezTo>
                  <a:cubicBezTo>
                    <a:pt x="42399" y="47420"/>
                    <a:pt x="42673" y="47313"/>
                    <a:pt x="42934" y="47241"/>
                  </a:cubicBezTo>
                  <a:close/>
                  <a:moveTo>
                    <a:pt x="35148" y="61493"/>
                  </a:moveTo>
                  <a:lnTo>
                    <a:pt x="35148" y="61493"/>
                  </a:lnTo>
                  <a:cubicBezTo>
                    <a:pt x="35183" y="61541"/>
                    <a:pt x="35219" y="61576"/>
                    <a:pt x="35243" y="61636"/>
                  </a:cubicBezTo>
                  <a:cubicBezTo>
                    <a:pt x="35243" y="61660"/>
                    <a:pt x="35243" y="61683"/>
                    <a:pt x="35255" y="61707"/>
                  </a:cubicBezTo>
                  <a:cubicBezTo>
                    <a:pt x="35219" y="61648"/>
                    <a:pt x="35195" y="61588"/>
                    <a:pt x="35148" y="61493"/>
                  </a:cubicBezTo>
                  <a:close/>
                  <a:moveTo>
                    <a:pt x="38381" y="72400"/>
                  </a:moveTo>
                  <a:cubicBezTo>
                    <a:pt x="38412" y="72400"/>
                    <a:pt x="38465" y="72406"/>
                    <a:pt x="38529" y="72411"/>
                  </a:cubicBezTo>
                  <a:cubicBezTo>
                    <a:pt x="38493" y="72435"/>
                    <a:pt x="38470" y="72459"/>
                    <a:pt x="38458" y="72482"/>
                  </a:cubicBezTo>
                  <a:cubicBezTo>
                    <a:pt x="38340" y="72416"/>
                    <a:pt x="38331" y="72400"/>
                    <a:pt x="38381" y="72400"/>
                  </a:cubicBezTo>
                  <a:close/>
                  <a:moveTo>
                    <a:pt x="44887" y="81079"/>
                  </a:moveTo>
                  <a:lnTo>
                    <a:pt x="44887" y="81079"/>
                  </a:lnTo>
                  <a:cubicBezTo>
                    <a:pt x="44851" y="81305"/>
                    <a:pt x="44804" y="81495"/>
                    <a:pt x="44732" y="81650"/>
                  </a:cubicBezTo>
                  <a:cubicBezTo>
                    <a:pt x="44649" y="81888"/>
                    <a:pt x="44506" y="82186"/>
                    <a:pt x="44327" y="82507"/>
                  </a:cubicBezTo>
                  <a:cubicBezTo>
                    <a:pt x="44554" y="82019"/>
                    <a:pt x="44744" y="81555"/>
                    <a:pt x="44887" y="81079"/>
                  </a:cubicBezTo>
                  <a:close/>
                  <a:moveTo>
                    <a:pt x="33517" y="1"/>
                  </a:moveTo>
                  <a:cubicBezTo>
                    <a:pt x="29804" y="1"/>
                    <a:pt x="26111" y="398"/>
                    <a:pt x="22444" y="1033"/>
                  </a:cubicBezTo>
                  <a:cubicBezTo>
                    <a:pt x="20420" y="1390"/>
                    <a:pt x="18372" y="1783"/>
                    <a:pt x="16407" y="2426"/>
                  </a:cubicBezTo>
                  <a:cubicBezTo>
                    <a:pt x="14693" y="2986"/>
                    <a:pt x="13562" y="4236"/>
                    <a:pt x="11931" y="4867"/>
                  </a:cubicBezTo>
                  <a:cubicBezTo>
                    <a:pt x="11728" y="4903"/>
                    <a:pt x="11454" y="4879"/>
                    <a:pt x="11264" y="4950"/>
                  </a:cubicBezTo>
                  <a:cubicBezTo>
                    <a:pt x="11109" y="5010"/>
                    <a:pt x="11061" y="5284"/>
                    <a:pt x="11264" y="5307"/>
                  </a:cubicBezTo>
                  <a:cubicBezTo>
                    <a:pt x="11002" y="5331"/>
                    <a:pt x="10752" y="5343"/>
                    <a:pt x="10538" y="5403"/>
                  </a:cubicBezTo>
                  <a:cubicBezTo>
                    <a:pt x="10049" y="5546"/>
                    <a:pt x="9668" y="5831"/>
                    <a:pt x="9216" y="6069"/>
                  </a:cubicBezTo>
                  <a:cubicBezTo>
                    <a:pt x="7001" y="7248"/>
                    <a:pt x="4977" y="8153"/>
                    <a:pt x="3049" y="9760"/>
                  </a:cubicBezTo>
                  <a:cubicBezTo>
                    <a:pt x="2965" y="9832"/>
                    <a:pt x="2977" y="9963"/>
                    <a:pt x="3049" y="10034"/>
                  </a:cubicBezTo>
                  <a:cubicBezTo>
                    <a:pt x="3370" y="10379"/>
                    <a:pt x="3799" y="10153"/>
                    <a:pt x="4096" y="10475"/>
                  </a:cubicBezTo>
                  <a:cubicBezTo>
                    <a:pt x="4811" y="11237"/>
                    <a:pt x="4180" y="11999"/>
                    <a:pt x="3989" y="12844"/>
                  </a:cubicBezTo>
                  <a:cubicBezTo>
                    <a:pt x="3775" y="13749"/>
                    <a:pt x="3965" y="14249"/>
                    <a:pt x="2929" y="14725"/>
                  </a:cubicBezTo>
                  <a:cubicBezTo>
                    <a:pt x="2858" y="14761"/>
                    <a:pt x="2810" y="14868"/>
                    <a:pt x="2834" y="14940"/>
                  </a:cubicBezTo>
                  <a:cubicBezTo>
                    <a:pt x="3013" y="15428"/>
                    <a:pt x="3513" y="15928"/>
                    <a:pt x="4013" y="15987"/>
                  </a:cubicBezTo>
                  <a:lnTo>
                    <a:pt x="4001" y="15987"/>
                  </a:lnTo>
                  <a:cubicBezTo>
                    <a:pt x="3775" y="16035"/>
                    <a:pt x="3846" y="16344"/>
                    <a:pt x="4049" y="16356"/>
                  </a:cubicBezTo>
                  <a:cubicBezTo>
                    <a:pt x="4501" y="16404"/>
                    <a:pt x="3775" y="16571"/>
                    <a:pt x="3430" y="16892"/>
                  </a:cubicBezTo>
                  <a:cubicBezTo>
                    <a:pt x="2989" y="17285"/>
                    <a:pt x="2584" y="17845"/>
                    <a:pt x="2275" y="18357"/>
                  </a:cubicBezTo>
                  <a:cubicBezTo>
                    <a:pt x="1751" y="19226"/>
                    <a:pt x="917" y="20297"/>
                    <a:pt x="489" y="21238"/>
                  </a:cubicBezTo>
                  <a:cubicBezTo>
                    <a:pt x="1" y="22286"/>
                    <a:pt x="120" y="22833"/>
                    <a:pt x="322" y="23964"/>
                  </a:cubicBezTo>
                  <a:cubicBezTo>
                    <a:pt x="620" y="25655"/>
                    <a:pt x="1870" y="26929"/>
                    <a:pt x="2191" y="28548"/>
                  </a:cubicBezTo>
                  <a:cubicBezTo>
                    <a:pt x="2334" y="29263"/>
                    <a:pt x="2251" y="29668"/>
                    <a:pt x="2525" y="30310"/>
                  </a:cubicBezTo>
                  <a:cubicBezTo>
                    <a:pt x="2584" y="30465"/>
                    <a:pt x="2929" y="30334"/>
                    <a:pt x="3037" y="30561"/>
                  </a:cubicBezTo>
                  <a:cubicBezTo>
                    <a:pt x="3251" y="31001"/>
                    <a:pt x="3084" y="31370"/>
                    <a:pt x="2620" y="31751"/>
                  </a:cubicBezTo>
                  <a:cubicBezTo>
                    <a:pt x="2537" y="31823"/>
                    <a:pt x="2548" y="31954"/>
                    <a:pt x="2620" y="32013"/>
                  </a:cubicBezTo>
                  <a:cubicBezTo>
                    <a:pt x="2918" y="32335"/>
                    <a:pt x="3501" y="32549"/>
                    <a:pt x="3739" y="32835"/>
                  </a:cubicBezTo>
                  <a:cubicBezTo>
                    <a:pt x="4275" y="33478"/>
                    <a:pt x="4001" y="33799"/>
                    <a:pt x="4001" y="34478"/>
                  </a:cubicBezTo>
                  <a:cubicBezTo>
                    <a:pt x="4001" y="34537"/>
                    <a:pt x="4037" y="34609"/>
                    <a:pt x="4096" y="34632"/>
                  </a:cubicBezTo>
                  <a:cubicBezTo>
                    <a:pt x="4644" y="34954"/>
                    <a:pt x="4763" y="35692"/>
                    <a:pt x="4918" y="36252"/>
                  </a:cubicBezTo>
                  <a:cubicBezTo>
                    <a:pt x="4942" y="36311"/>
                    <a:pt x="4989" y="36359"/>
                    <a:pt x="5061" y="36383"/>
                  </a:cubicBezTo>
                  <a:cubicBezTo>
                    <a:pt x="5213" y="36422"/>
                    <a:pt x="5348" y="36442"/>
                    <a:pt x="5473" y="36442"/>
                  </a:cubicBezTo>
                  <a:cubicBezTo>
                    <a:pt x="5767" y="36442"/>
                    <a:pt x="6006" y="36331"/>
                    <a:pt x="6299" y="36097"/>
                  </a:cubicBezTo>
                  <a:cubicBezTo>
                    <a:pt x="6347" y="36049"/>
                    <a:pt x="6358" y="35966"/>
                    <a:pt x="6347" y="35906"/>
                  </a:cubicBezTo>
                  <a:cubicBezTo>
                    <a:pt x="6251" y="35537"/>
                    <a:pt x="6037" y="35240"/>
                    <a:pt x="5942" y="34871"/>
                  </a:cubicBezTo>
                  <a:cubicBezTo>
                    <a:pt x="5918" y="34811"/>
                    <a:pt x="5870" y="34752"/>
                    <a:pt x="5799" y="34740"/>
                  </a:cubicBezTo>
                  <a:cubicBezTo>
                    <a:pt x="5501" y="34668"/>
                    <a:pt x="5263" y="33918"/>
                    <a:pt x="5084" y="33287"/>
                  </a:cubicBezTo>
                  <a:cubicBezTo>
                    <a:pt x="5096" y="33263"/>
                    <a:pt x="5108" y="33228"/>
                    <a:pt x="5108" y="33192"/>
                  </a:cubicBezTo>
                  <a:cubicBezTo>
                    <a:pt x="5108" y="33144"/>
                    <a:pt x="5084" y="33097"/>
                    <a:pt x="5013" y="33013"/>
                  </a:cubicBezTo>
                  <a:cubicBezTo>
                    <a:pt x="4965" y="32811"/>
                    <a:pt x="4906" y="32632"/>
                    <a:pt x="4870" y="32513"/>
                  </a:cubicBezTo>
                  <a:cubicBezTo>
                    <a:pt x="4715" y="32096"/>
                    <a:pt x="4358" y="31334"/>
                    <a:pt x="4465" y="30930"/>
                  </a:cubicBezTo>
                  <a:cubicBezTo>
                    <a:pt x="4489" y="30858"/>
                    <a:pt x="4465" y="30787"/>
                    <a:pt x="4418" y="30739"/>
                  </a:cubicBezTo>
                  <a:cubicBezTo>
                    <a:pt x="3933" y="30272"/>
                    <a:pt x="3405" y="28617"/>
                    <a:pt x="3771" y="28617"/>
                  </a:cubicBezTo>
                  <a:cubicBezTo>
                    <a:pt x="3882" y="28617"/>
                    <a:pt x="4073" y="28766"/>
                    <a:pt x="4370" y="29144"/>
                  </a:cubicBezTo>
                  <a:cubicBezTo>
                    <a:pt x="4775" y="29656"/>
                    <a:pt x="4418" y="30275"/>
                    <a:pt x="4573" y="30715"/>
                  </a:cubicBezTo>
                  <a:cubicBezTo>
                    <a:pt x="4751" y="31192"/>
                    <a:pt x="5180" y="31942"/>
                    <a:pt x="5477" y="32263"/>
                  </a:cubicBezTo>
                  <a:cubicBezTo>
                    <a:pt x="5775" y="32596"/>
                    <a:pt x="6751" y="32704"/>
                    <a:pt x="6156" y="33168"/>
                  </a:cubicBezTo>
                  <a:cubicBezTo>
                    <a:pt x="6085" y="33228"/>
                    <a:pt x="6097" y="33335"/>
                    <a:pt x="6132" y="33406"/>
                  </a:cubicBezTo>
                  <a:cubicBezTo>
                    <a:pt x="6680" y="34442"/>
                    <a:pt x="7966" y="35061"/>
                    <a:pt x="8537" y="36240"/>
                  </a:cubicBezTo>
                  <a:cubicBezTo>
                    <a:pt x="9014" y="37204"/>
                    <a:pt x="8633" y="38288"/>
                    <a:pt x="9049" y="39157"/>
                  </a:cubicBezTo>
                  <a:cubicBezTo>
                    <a:pt x="9371" y="39788"/>
                    <a:pt x="10502" y="40562"/>
                    <a:pt x="11145" y="40907"/>
                  </a:cubicBezTo>
                  <a:cubicBezTo>
                    <a:pt x="12264" y="41526"/>
                    <a:pt x="13681" y="42181"/>
                    <a:pt x="14907" y="42633"/>
                  </a:cubicBezTo>
                  <a:cubicBezTo>
                    <a:pt x="15512" y="42862"/>
                    <a:pt x="16016" y="42935"/>
                    <a:pt x="16500" y="42935"/>
                  </a:cubicBezTo>
                  <a:cubicBezTo>
                    <a:pt x="16796" y="42935"/>
                    <a:pt x="17085" y="42908"/>
                    <a:pt x="17384" y="42872"/>
                  </a:cubicBezTo>
                  <a:lnTo>
                    <a:pt x="17467" y="42872"/>
                  </a:lnTo>
                  <a:cubicBezTo>
                    <a:pt x="17527" y="42860"/>
                    <a:pt x="17574" y="42848"/>
                    <a:pt x="17634" y="42836"/>
                  </a:cubicBezTo>
                  <a:cubicBezTo>
                    <a:pt x="17967" y="42800"/>
                    <a:pt x="18312" y="42753"/>
                    <a:pt x="18693" y="42717"/>
                  </a:cubicBezTo>
                  <a:cubicBezTo>
                    <a:pt x="18710" y="42716"/>
                    <a:pt x="18727" y="42715"/>
                    <a:pt x="18745" y="42715"/>
                  </a:cubicBezTo>
                  <a:cubicBezTo>
                    <a:pt x="19112" y="42715"/>
                    <a:pt x="19750" y="42946"/>
                    <a:pt x="20432" y="43264"/>
                  </a:cubicBezTo>
                  <a:cubicBezTo>
                    <a:pt x="20682" y="43455"/>
                    <a:pt x="20872" y="43515"/>
                    <a:pt x="21217" y="43634"/>
                  </a:cubicBezTo>
                  <a:cubicBezTo>
                    <a:pt x="22039" y="44050"/>
                    <a:pt x="22837" y="44503"/>
                    <a:pt x="23206" y="44717"/>
                  </a:cubicBezTo>
                  <a:cubicBezTo>
                    <a:pt x="23563" y="44919"/>
                    <a:pt x="23956" y="45098"/>
                    <a:pt x="24349" y="45253"/>
                  </a:cubicBezTo>
                  <a:cubicBezTo>
                    <a:pt x="24515" y="45372"/>
                    <a:pt x="24694" y="45455"/>
                    <a:pt x="24968" y="45515"/>
                  </a:cubicBezTo>
                  <a:cubicBezTo>
                    <a:pt x="25016" y="45539"/>
                    <a:pt x="25075" y="45550"/>
                    <a:pt x="25123" y="45562"/>
                  </a:cubicBezTo>
                  <a:cubicBezTo>
                    <a:pt x="26718" y="46170"/>
                    <a:pt x="28242" y="46777"/>
                    <a:pt x="28456" y="48825"/>
                  </a:cubicBezTo>
                  <a:cubicBezTo>
                    <a:pt x="28468" y="48920"/>
                    <a:pt x="28516" y="48979"/>
                    <a:pt x="28599" y="49015"/>
                  </a:cubicBezTo>
                  <a:cubicBezTo>
                    <a:pt x="29480" y="49337"/>
                    <a:pt x="29492" y="49337"/>
                    <a:pt x="30314" y="49991"/>
                  </a:cubicBezTo>
                  <a:cubicBezTo>
                    <a:pt x="30469" y="50099"/>
                    <a:pt x="30397" y="50253"/>
                    <a:pt x="30552" y="50337"/>
                  </a:cubicBezTo>
                  <a:cubicBezTo>
                    <a:pt x="31445" y="50801"/>
                    <a:pt x="32528" y="50432"/>
                    <a:pt x="33195" y="51396"/>
                  </a:cubicBezTo>
                  <a:cubicBezTo>
                    <a:pt x="33234" y="51451"/>
                    <a:pt x="33294" y="51486"/>
                    <a:pt x="33358" y="51486"/>
                  </a:cubicBezTo>
                  <a:cubicBezTo>
                    <a:pt x="33391" y="51486"/>
                    <a:pt x="33425" y="51476"/>
                    <a:pt x="33457" y="51456"/>
                  </a:cubicBezTo>
                  <a:cubicBezTo>
                    <a:pt x="33694" y="51315"/>
                    <a:pt x="33806" y="51263"/>
                    <a:pt x="33852" y="51263"/>
                  </a:cubicBezTo>
                  <a:cubicBezTo>
                    <a:pt x="33974" y="51263"/>
                    <a:pt x="33642" y="51617"/>
                    <a:pt x="33910" y="51635"/>
                  </a:cubicBezTo>
                  <a:cubicBezTo>
                    <a:pt x="34209" y="51656"/>
                    <a:pt x="34396" y="51763"/>
                    <a:pt x="34611" y="51763"/>
                  </a:cubicBezTo>
                  <a:cubicBezTo>
                    <a:pt x="34747" y="51763"/>
                    <a:pt x="34895" y="51721"/>
                    <a:pt x="35088" y="51587"/>
                  </a:cubicBezTo>
                  <a:cubicBezTo>
                    <a:pt x="35172" y="51527"/>
                    <a:pt x="35207" y="51420"/>
                    <a:pt x="35148" y="51325"/>
                  </a:cubicBezTo>
                  <a:cubicBezTo>
                    <a:pt x="34969" y="50992"/>
                    <a:pt x="34624" y="50777"/>
                    <a:pt x="34981" y="50420"/>
                  </a:cubicBezTo>
                  <a:cubicBezTo>
                    <a:pt x="35123" y="50276"/>
                    <a:pt x="35276" y="50216"/>
                    <a:pt x="35434" y="50216"/>
                  </a:cubicBezTo>
                  <a:cubicBezTo>
                    <a:pt x="36005" y="50216"/>
                    <a:pt x="36634" y="50997"/>
                    <a:pt x="36969" y="51361"/>
                  </a:cubicBezTo>
                  <a:cubicBezTo>
                    <a:pt x="37743" y="52194"/>
                    <a:pt x="37886" y="53349"/>
                    <a:pt x="37862" y="54480"/>
                  </a:cubicBezTo>
                  <a:cubicBezTo>
                    <a:pt x="37850" y="55349"/>
                    <a:pt x="37505" y="55552"/>
                    <a:pt x="37017" y="56135"/>
                  </a:cubicBezTo>
                  <a:cubicBezTo>
                    <a:pt x="36184" y="57147"/>
                    <a:pt x="33576" y="58838"/>
                    <a:pt x="33921" y="60588"/>
                  </a:cubicBezTo>
                  <a:cubicBezTo>
                    <a:pt x="33981" y="60910"/>
                    <a:pt x="34433" y="61255"/>
                    <a:pt x="34457" y="61398"/>
                  </a:cubicBezTo>
                  <a:cubicBezTo>
                    <a:pt x="34648" y="62600"/>
                    <a:pt x="33838" y="61898"/>
                    <a:pt x="33564" y="62624"/>
                  </a:cubicBezTo>
                  <a:cubicBezTo>
                    <a:pt x="33171" y="63612"/>
                    <a:pt x="33433" y="64565"/>
                    <a:pt x="34017" y="65267"/>
                  </a:cubicBezTo>
                  <a:cubicBezTo>
                    <a:pt x="34517" y="65886"/>
                    <a:pt x="35326" y="66339"/>
                    <a:pt x="35862" y="67041"/>
                  </a:cubicBezTo>
                  <a:cubicBezTo>
                    <a:pt x="36338" y="67660"/>
                    <a:pt x="36803" y="68291"/>
                    <a:pt x="37255" y="68934"/>
                  </a:cubicBezTo>
                  <a:cubicBezTo>
                    <a:pt x="37684" y="69542"/>
                    <a:pt x="38493" y="70458"/>
                    <a:pt x="38601" y="71196"/>
                  </a:cubicBezTo>
                  <a:cubicBezTo>
                    <a:pt x="38636" y="71542"/>
                    <a:pt x="38136" y="72363"/>
                    <a:pt x="38208" y="72578"/>
                  </a:cubicBezTo>
                  <a:cubicBezTo>
                    <a:pt x="38577" y="73637"/>
                    <a:pt x="40625" y="73923"/>
                    <a:pt x="41518" y="74280"/>
                  </a:cubicBezTo>
                  <a:cubicBezTo>
                    <a:pt x="42565" y="74697"/>
                    <a:pt x="44351" y="75245"/>
                    <a:pt x="44816" y="76459"/>
                  </a:cubicBezTo>
                  <a:cubicBezTo>
                    <a:pt x="45054" y="77102"/>
                    <a:pt x="44887" y="78090"/>
                    <a:pt x="44863" y="78757"/>
                  </a:cubicBezTo>
                  <a:cubicBezTo>
                    <a:pt x="44804" y="80305"/>
                    <a:pt x="44673" y="81543"/>
                    <a:pt x="43887" y="82912"/>
                  </a:cubicBezTo>
                  <a:cubicBezTo>
                    <a:pt x="43280" y="83984"/>
                    <a:pt x="42708" y="84805"/>
                    <a:pt x="42506" y="86032"/>
                  </a:cubicBezTo>
                  <a:cubicBezTo>
                    <a:pt x="42399" y="86758"/>
                    <a:pt x="42601" y="87722"/>
                    <a:pt x="42149" y="88365"/>
                  </a:cubicBezTo>
                  <a:cubicBezTo>
                    <a:pt x="41815" y="88853"/>
                    <a:pt x="41089" y="89068"/>
                    <a:pt x="40708" y="89556"/>
                  </a:cubicBezTo>
                  <a:cubicBezTo>
                    <a:pt x="40208" y="90223"/>
                    <a:pt x="40184" y="90889"/>
                    <a:pt x="40006" y="91699"/>
                  </a:cubicBezTo>
                  <a:cubicBezTo>
                    <a:pt x="39779" y="92675"/>
                    <a:pt x="38743" y="93783"/>
                    <a:pt x="38732" y="94735"/>
                  </a:cubicBezTo>
                  <a:cubicBezTo>
                    <a:pt x="38732" y="94771"/>
                    <a:pt x="38755" y="94807"/>
                    <a:pt x="38767" y="94842"/>
                  </a:cubicBezTo>
                  <a:cubicBezTo>
                    <a:pt x="38743" y="94842"/>
                    <a:pt x="38720" y="94854"/>
                    <a:pt x="38696" y="94878"/>
                  </a:cubicBezTo>
                  <a:cubicBezTo>
                    <a:pt x="38684" y="94878"/>
                    <a:pt x="38684" y="94890"/>
                    <a:pt x="38672" y="94890"/>
                  </a:cubicBezTo>
                  <a:cubicBezTo>
                    <a:pt x="38672" y="94902"/>
                    <a:pt x="38660" y="94902"/>
                    <a:pt x="38660" y="94902"/>
                  </a:cubicBezTo>
                  <a:cubicBezTo>
                    <a:pt x="38660" y="94902"/>
                    <a:pt x="38648" y="94914"/>
                    <a:pt x="38648" y="94914"/>
                  </a:cubicBezTo>
                  <a:cubicBezTo>
                    <a:pt x="38648" y="94926"/>
                    <a:pt x="38636" y="94926"/>
                    <a:pt x="38636" y="94937"/>
                  </a:cubicBezTo>
                  <a:cubicBezTo>
                    <a:pt x="38422" y="95140"/>
                    <a:pt x="38362" y="95485"/>
                    <a:pt x="38112" y="95676"/>
                  </a:cubicBezTo>
                  <a:cubicBezTo>
                    <a:pt x="37850" y="95866"/>
                    <a:pt x="37505" y="95926"/>
                    <a:pt x="37255" y="96152"/>
                  </a:cubicBezTo>
                  <a:cubicBezTo>
                    <a:pt x="37100" y="96283"/>
                    <a:pt x="37029" y="96450"/>
                    <a:pt x="37208" y="96604"/>
                  </a:cubicBezTo>
                  <a:cubicBezTo>
                    <a:pt x="37286" y="96667"/>
                    <a:pt x="37384" y="96691"/>
                    <a:pt x="37487" y="96691"/>
                  </a:cubicBezTo>
                  <a:cubicBezTo>
                    <a:pt x="37620" y="96691"/>
                    <a:pt x="37760" y="96651"/>
                    <a:pt x="37874" y="96604"/>
                  </a:cubicBezTo>
                  <a:cubicBezTo>
                    <a:pt x="38124" y="96509"/>
                    <a:pt x="38362" y="96354"/>
                    <a:pt x="38589" y="96200"/>
                  </a:cubicBezTo>
                  <a:lnTo>
                    <a:pt x="38589" y="96200"/>
                  </a:lnTo>
                  <a:cubicBezTo>
                    <a:pt x="38291" y="96628"/>
                    <a:pt x="38017" y="97069"/>
                    <a:pt x="37862" y="97545"/>
                  </a:cubicBezTo>
                  <a:cubicBezTo>
                    <a:pt x="37197" y="99641"/>
                    <a:pt x="39375" y="100189"/>
                    <a:pt x="41433" y="100189"/>
                  </a:cubicBezTo>
                  <a:cubicBezTo>
                    <a:pt x="42544" y="100189"/>
                    <a:pt x="43621" y="100029"/>
                    <a:pt x="44197" y="99867"/>
                  </a:cubicBezTo>
                  <a:cubicBezTo>
                    <a:pt x="44395" y="99808"/>
                    <a:pt x="44364" y="99497"/>
                    <a:pt x="44160" y="99497"/>
                  </a:cubicBezTo>
                  <a:cubicBezTo>
                    <a:pt x="44157" y="99497"/>
                    <a:pt x="44153" y="99497"/>
                    <a:pt x="44149" y="99498"/>
                  </a:cubicBezTo>
                  <a:cubicBezTo>
                    <a:pt x="43944" y="99504"/>
                    <a:pt x="43812" y="99520"/>
                    <a:pt x="43717" y="99520"/>
                  </a:cubicBezTo>
                  <a:cubicBezTo>
                    <a:pt x="43472" y="99520"/>
                    <a:pt x="43484" y="99413"/>
                    <a:pt x="43149" y="98759"/>
                  </a:cubicBezTo>
                  <a:cubicBezTo>
                    <a:pt x="42788" y="98072"/>
                    <a:pt x="42657" y="97961"/>
                    <a:pt x="42680" y="97961"/>
                  </a:cubicBezTo>
                  <a:cubicBezTo>
                    <a:pt x="42692" y="97961"/>
                    <a:pt x="42739" y="97987"/>
                    <a:pt x="42814" y="97987"/>
                  </a:cubicBezTo>
                  <a:cubicBezTo>
                    <a:pt x="42912" y="97987"/>
                    <a:pt x="43058" y="97942"/>
                    <a:pt x="43232" y="97735"/>
                  </a:cubicBezTo>
                  <a:cubicBezTo>
                    <a:pt x="43839" y="97021"/>
                    <a:pt x="44947" y="96890"/>
                    <a:pt x="45721" y="96438"/>
                  </a:cubicBezTo>
                  <a:cubicBezTo>
                    <a:pt x="45840" y="96354"/>
                    <a:pt x="45840" y="96116"/>
                    <a:pt x="45673" y="96092"/>
                  </a:cubicBezTo>
                  <a:cubicBezTo>
                    <a:pt x="45435" y="96057"/>
                    <a:pt x="45149" y="96033"/>
                    <a:pt x="44982" y="95842"/>
                  </a:cubicBezTo>
                  <a:cubicBezTo>
                    <a:pt x="44911" y="95759"/>
                    <a:pt x="44851" y="95699"/>
                    <a:pt x="44792" y="95652"/>
                  </a:cubicBezTo>
                  <a:cubicBezTo>
                    <a:pt x="44899" y="95652"/>
                    <a:pt x="45042" y="95628"/>
                    <a:pt x="45220" y="95497"/>
                  </a:cubicBezTo>
                  <a:cubicBezTo>
                    <a:pt x="45649" y="95188"/>
                    <a:pt x="46054" y="95104"/>
                    <a:pt x="46399" y="94664"/>
                  </a:cubicBezTo>
                  <a:cubicBezTo>
                    <a:pt x="47054" y="93783"/>
                    <a:pt x="46649" y="93140"/>
                    <a:pt x="47947" y="92806"/>
                  </a:cubicBezTo>
                  <a:cubicBezTo>
                    <a:pt x="47999" y="92792"/>
                    <a:pt x="48057" y="92787"/>
                    <a:pt x="48119" y="92787"/>
                  </a:cubicBezTo>
                  <a:cubicBezTo>
                    <a:pt x="48290" y="92787"/>
                    <a:pt x="48490" y="92826"/>
                    <a:pt x="48682" y="92826"/>
                  </a:cubicBezTo>
                  <a:cubicBezTo>
                    <a:pt x="48769" y="92826"/>
                    <a:pt x="48855" y="92818"/>
                    <a:pt x="48935" y="92794"/>
                  </a:cubicBezTo>
                  <a:cubicBezTo>
                    <a:pt x="49411" y="92675"/>
                    <a:pt x="49590" y="91580"/>
                    <a:pt x="50566" y="91294"/>
                  </a:cubicBezTo>
                  <a:cubicBezTo>
                    <a:pt x="50649" y="91274"/>
                    <a:pt x="50734" y="91267"/>
                    <a:pt x="50822" y="91267"/>
                  </a:cubicBezTo>
                  <a:cubicBezTo>
                    <a:pt x="50994" y="91267"/>
                    <a:pt x="51174" y="91293"/>
                    <a:pt x="51352" y="91293"/>
                  </a:cubicBezTo>
                  <a:cubicBezTo>
                    <a:pt x="51453" y="91293"/>
                    <a:pt x="51553" y="91284"/>
                    <a:pt x="51650" y="91258"/>
                  </a:cubicBezTo>
                  <a:cubicBezTo>
                    <a:pt x="52507" y="91032"/>
                    <a:pt x="54138" y="90139"/>
                    <a:pt x="54567" y="89353"/>
                  </a:cubicBezTo>
                  <a:cubicBezTo>
                    <a:pt x="54603" y="89282"/>
                    <a:pt x="54603" y="89187"/>
                    <a:pt x="54543" y="89127"/>
                  </a:cubicBezTo>
                  <a:lnTo>
                    <a:pt x="54543" y="89127"/>
                  </a:lnTo>
                  <a:cubicBezTo>
                    <a:pt x="54552" y="89137"/>
                    <a:pt x="54561" y="89141"/>
                    <a:pt x="54568" y="89141"/>
                  </a:cubicBezTo>
                  <a:cubicBezTo>
                    <a:pt x="54687" y="89141"/>
                    <a:pt x="54600" y="88064"/>
                    <a:pt x="54376" y="87818"/>
                  </a:cubicBezTo>
                  <a:lnTo>
                    <a:pt x="54376" y="87818"/>
                  </a:lnTo>
                  <a:cubicBezTo>
                    <a:pt x="54750" y="87825"/>
                    <a:pt x="55534" y="87922"/>
                    <a:pt x="56218" y="87922"/>
                  </a:cubicBezTo>
                  <a:cubicBezTo>
                    <a:pt x="56622" y="87922"/>
                    <a:pt x="56992" y="87888"/>
                    <a:pt x="57222" y="87782"/>
                  </a:cubicBezTo>
                  <a:cubicBezTo>
                    <a:pt x="58103" y="87377"/>
                    <a:pt x="58436" y="86603"/>
                    <a:pt x="58948" y="85853"/>
                  </a:cubicBezTo>
                  <a:cubicBezTo>
                    <a:pt x="59567" y="84912"/>
                    <a:pt x="60091" y="84710"/>
                    <a:pt x="60961" y="84079"/>
                  </a:cubicBezTo>
                  <a:cubicBezTo>
                    <a:pt x="61842" y="83436"/>
                    <a:pt x="62246" y="82912"/>
                    <a:pt x="62556" y="82341"/>
                  </a:cubicBezTo>
                  <a:cubicBezTo>
                    <a:pt x="62556" y="82341"/>
                    <a:pt x="62556" y="82341"/>
                    <a:pt x="62568" y="82329"/>
                  </a:cubicBezTo>
                  <a:cubicBezTo>
                    <a:pt x="62699" y="82138"/>
                    <a:pt x="62770" y="81984"/>
                    <a:pt x="62830" y="81793"/>
                  </a:cubicBezTo>
                  <a:cubicBezTo>
                    <a:pt x="63032" y="81341"/>
                    <a:pt x="63247" y="80841"/>
                    <a:pt x="63628" y="80221"/>
                  </a:cubicBezTo>
                  <a:cubicBezTo>
                    <a:pt x="64854" y="78209"/>
                    <a:pt x="67759" y="78733"/>
                    <a:pt x="69164" y="76864"/>
                  </a:cubicBezTo>
                  <a:cubicBezTo>
                    <a:pt x="69557" y="76328"/>
                    <a:pt x="69771" y="75638"/>
                    <a:pt x="70116" y="75066"/>
                  </a:cubicBezTo>
                  <a:cubicBezTo>
                    <a:pt x="70700" y="74114"/>
                    <a:pt x="71569" y="73268"/>
                    <a:pt x="71998" y="72220"/>
                  </a:cubicBezTo>
                  <a:cubicBezTo>
                    <a:pt x="72450" y="71089"/>
                    <a:pt x="72319" y="69970"/>
                    <a:pt x="72962" y="68887"/>
                  </a:cubicBezTo>
                  <a:cubicBezTo>
                    <a:pt x="73462" y="68041"/>
                    <a:pt x="73962" y="67196"/>
                    <a:pt x="74438" y="66315"/>
                  </a:cubicBezTo>
                  <a:cubicBezTo>
                    <a:pt x="75486" y="64386"/>
                    <a:pt x="76296" y="63957"/>
                    <a:pt x="75820" y="61695"/>
                  </a:cubicBezTo>
                  <a:cubicBezTo>
                    <a:pt x="75820" y="61671"/>
                    <a:pt x="75820" y="61660"/>
                    <a:pt x="75820" y="61648"/>
                  </a:cubicBezTo>
                  <a:cubicBezTo>
                    <a:pt x="75820" y="61648"/>
                    <a:pt x="75820" y="61648"/>
                    <a:pt x="75808" y="61636"/>
                  </a:cubicBezTo>
                  <a:cubicBezTo>
                    <a:pt x="75808" y="61636"/>
                    <a:pt x="75808" y="61624"/>
                    <a:pt x="75808" y="61624"/>
                  </a:cubicBezTo>
                  <a:cubicBezTo>
                    <a:pt x="75796" y="61612"/>
                    <a:pt x="75796" y="61600"/>
                    <a:pt x="75796" y="61600"/>
                  </a:cubicBezTo>
                  <a:cubicBezTo>
                    <a:pt x="75796" y="61600"/>
                    <a:pt x="75796" y="61588"/>
                    <a:pt x="75796" y="61588"/>
                  </a:cubicBezTo>
                  <a:cubicBezTo>
                    <a:pt x="75784" y="61576"/>
                    <a:pt x="75772" y="61564"/>
                    <a:pt x="75772" y="61552"/>
                  </a:cubicBezTo>
                  <a:cubicBezTo>
                    <a:pt x="75598" y="61302"/>
                    <a:pt x="75555" y="61258"/>
                    <a:pt x="75524" y="61258"/>
                  </a:cubicBezTo>
                  <a:cubicBezTo>
                    <a:pt x="75508" y="61258"/>
                    <a:pt x="75494" y="61271"/>
                    <a:pt x="75465" y="61271"/>
                  </a:cubicBezTo>
                  <a:cubicBezTo>
                    <a:pt x="75430" y="61271"/>
                    <a:pt x="75373" y="61253"/>
                    <a:pt x="75260" y="61171"/>
                  </a:cubicBezTo>
                  <a:cubicBezTo>
                    <a:pt x="74796" y="61124"/>
                    <a:pt x="74379" y="60921"/>
                    <a:pt x="74022" y="60564"/>
                  </a:cubicBezTo>
                  <a:cubicBezTo>
                    <a:pt x="73819" y="60314"/>
                    <a:pt x="73629" y="60064"/>
                    <a:pt x="73426" y="59814"/>
                  </a:cubicBezTo>
                  <a:cubicBezTo>
                    <a:pt x="73380" y="59791"/>
                    <a:pt x="73099" y="59611"/>
                    <a:pt x="73114" y="59611"/>
                  </a:cubicBezTo>
                  <a:cubicBezTo>
                    <a:pt x="73115" y="59611"/>
                    <a:pt x="73116" y="59611"/>
                    <a:pt x="73117" y="59612"/>
                  </a:cubicBezTo>
                  <a:cubicBezTo>
                    <a:pt x="72909" y="59528"/>
                    <a:pt x="72694" y="59499"/>
                    <a:pt x="72476" y="59499"/>
                  </a:cubicBezTo>
                  <a:cubicBezTo>
                    <a:pt x="71985" y="59499"/>
                    <a:pt x="71480" y="59647"/>
                    <a:pt x="71009" y="59647"/>
                  </a:cubicBezTo>
                  <a:cubicBezTo>
                    <a:pt x="70988" y="59563"/>
                    <a:pt x="70921" y="59489"/>
                    <a:pt x="70824" y="59489"/>
                  </a:cubicBezTo>
                  <a:cubicBezTo>
                    <a:pt x="70811" y="59489"/>
                    <a:pt x="70797" y="59490"/>
                    <a:pt x="70783" y="59493"/>
                  </a:cubicBezTo>
                  <a:cubicBezTo>
                    <a:pt x="70712" y="59505"/>
                    <a:pt x="70628" y="59528"/>
                    <a:pt x="70545" y="59576"/>
                  </a:cubicBezTo>
                  <a:cubicBezTo>
                    <a:pt x="70414" y="59540"/>
                    <a:pt x="70271" y="59469"/>
                    <a:pt x="70152" y="59362"/>
                  </a:cubicBezTo>
                  <a:cubicBezTo>
                    <a:pt x="69509" y="58826"/>
                    <a:pt x="70152" y="58362"/>
                    <a:pt x="68997" y="58195"/>
                  </a:cubicBezTo>
                  <a:cubicBezTo>
                    <a:pt x="68923" y="58183"/>
                    <a:pt x="68850" y="58178"/>
                    <a:pt x="68778" y="58178"/>
                  </a:cubicBezTo>
                  <a:cubicBezTo>
                    <a:pt x="68409" y="58178"/>
                    <a:pt x="68062" y="58317"/>
                    <a:pt x="67723" y="58457"/>
                  </a:cubicBezTo>
                  <a:cubicBezTo>
                    <a:pt x="67735" y="58433"/>
                    <a:pt x="67735" y="58421"/>
                    <a:pt x="67735" y="58409"/>
                  </a:cubicBezTo>
                  <a:cubicBezTo>
                    <a:pt x="67725" y="58293"/>
                    <a:pt x="67639" y="58215"/>
                    <a:pt x="67537" y="58215"/>
                  </a:cubicBezTo>
                  <a:cubicBezTo>
                    <a:pt x="67524" y="58215"/>
                    <a:pt x="67511" y="58216"/>
                    <a:pt x="67497" y="58219"/>
                  </a:cubicBezTo>
                  <a:cubicBezTo>
                    <a:pt x="67318" y="58254"/>
                    <a:pt x="67068" y="58576"/>
                    <a:pt x="67021" y="58790"/>
                  </a:cubicBezTo>
                  <a:cubicBezTo>
                    <a:pt x="66825" y="58910"/>
                    <a:pt x="66610" y="59019"/>
                    <a:pt x="66501" y="59019"/>
                  </a:cubicBezTo>
                  <a:cubicBezTo>
                    <a:pt x="66491" y="59019"/>
                    <a:pt x="66481" y="59018"/>
                    <a:pt x="66473" y="59016"/>
                  </a:cubicBezTo>
                  <a:cubicBezTo>
                    <a:pt x="66616" y="58981"/>
                    <a:pt x="66842" y="58004"/>
                    <a:pt x="66842" y="57992"/>
                  </a:cubicBezTo>
                  <a:cubicBezTo>
                    <a:pt x="66854" y="57885"/>
                    <a:pt x="66818" y="57802"/>
                    <a:pt x="66711" y="57766"/>
                  </a:cubicBezTo>
                  <a:cubicBezTo>
                    <a:pt x="66557" y="57711"/>
                    <a:pt x="66267" y="57696"/>
                    <a:pt x="65945" y="57696"/>
                  </a:cubicBezTo>
                  <a:cubicBezTo>
                    <a:pt x="65545" y="57696"/>
                    <a:pt x="65096" y="57720"/>
                    <a:pt x="64798" y="57720"/>
                  </a:cubicBezTo>
                  <a:cubicBezTo>
                    <a:pt x="64763" y="57720"/>
                    <a:pt x="64730" y="57719"/>
                    <a:pt x="64699" y="57719"/>
                  </a:cubicBezTo>
                  <a:cubicBezTo>
                    <a:pt x="64651" y="57683"/>
                    <a:pt x="64616" y="57635"/>
                    <a:pt x="64568" y="57600"/>
                  </a:cubicBezTo>
                  <a:cubicBezTo>
                    <a:pt x="64771" y="57457"/>
                    <a:pt x="65199" y="57111"/>
                    <a:pt x="65247" y="57016"/>
                  </a:cubicBezTo>
                  <a:cubicBezTo>
                    <a:pt x="65592" y="56254"/>
                    <a:pt x="65128" y="54897"/>
                    <a:pt x="64616" y="54075"/>
                  </a:cubicBezTo>
                  <a:cubicBezTo>
                    <a:pt x="64604" y="54016"/>
                    <a:pt x="64580" y="53980"/>
                    <a:pt x="64556" y="53944"/>
                  </a:cubicBezTo>
                  <a:cubicBezTo>
                    <a:pt x="64532" y="53909"/>
                    <a:pt x="64497" y="53885"/>
                    <a:pt x="64473" y="53861"/>
                  </a:cubicBezTo>
                  <a:cubicBezTo>
                    <a:pt x="64390" y="53742"/>
                    <a:pt x="64318" y="53647"/>
                    <a:pt x="64235" y="53575"/>
                  </a:cubicBezTo>
                  <a:cubicBezTo>
                    <a:pt x="63608" y="52937"/>
                    <a:pt x="62419" y="52170"/>
                    <a:pt x="61470" y="52170"/>
                  </a:cubicBezTo>
                  <a:cubicBezTo>
                    <a:pt x="61463" y="52170"/>
                    <a:pt x="61456" y="52170"/>
                    <a:pt x="61449" y="52170"/>
                  </a:cubicBezTo>
                  <a:cubicBezTo>
                    <a:pt x="61496" y="52170"/>
                    <a:pt x="60175" y="52337"/>
                    <a:pt x="60472" y="52349"/>
                  </a:cubicBezTo>
                  <a:cubicBezTo>
                    <a:pt x="60188" y="52480"/>
                    <a:pt x="59894" y="52541"/>
                    <a:pt x="59572" y="52541"/>
                  </a:cubicBezTo>
                  <a:cubicBezTo>
                    <a:pt x="59543" y="52541"/>
                    <a:pt x="59514" y="52540"/>
                    <a:pt x="59484" y="52539"/>
                  </a:cubicBezTo>
                  <a:cubicBezTo>
                    <a:pt x="58901" y="52289"/>
                    <a:pt x="58520" y="51861"/>
                    <a:pt x="58353" y="51277"/>
                  </a:cubicBezTo>
                  <a:cubicBezTo>
                    <a:pt x="57674" y="50456"/>
                    <a:pt x="57412" y="50182"/>
                    <a:pt x="56436" y="49801"/>
                  </a:cubicBezTo>
                  <a:cubicBezTo>
                    <a:pt x="56115" y="49670"/>
                    <a:pt x="55924" y="49658"/>
                    <a:pt x="55817" y="49658"/>
                  </a:cubicBezTo>
                  <a:cubicBezTo>
                    <a:pt x="55912" y="49634"/>
                    <a:pt x="56055" y="49563"/>
                    <a:pt x="56269" y="49360"/>
                  </a:cubicBezTo>
                  <a:cubicBezTo>
                    <a:pt x="56317" y="49301"/>
                    <a:pt x="56341" y="49194"/>
                    <a:pt x="56293" y="49134"/>
                  </a:cubicBezTo>
                  <a:cubicBezTo>
                    <a:pt x="55610" y="48197"/>
                    <a:pt x="54743" y="47781"/>
                    <a:pt x="53843" y="47781"/>
                  </a:cubicBezTo>
                  <a:cubicBezTo>
                    <a:pt x="53771" y="47781"/>
                    <a:pt x="53699" y="47784"/>
                    <a:pt x="53626" y="47789"/>
                  </a:cubicBezTo>
                  <a:cubicBezTo>
                    <a:pt x="53579" y="47783"/>
                    <a:pt x="53531" y="47780"/>
                    <a:pt x="53485" y="47780"/>
                  </a:cubicBezTo>
                  <a:cubicBezTo>
                    <a:pt x="53439" y="47780"/>
                    <a:pt x="53394" y="47783"/>
                    <a:pt x="53352" y="47789"/>
                  </a:cubicBezTo>
                  <a:cubicBezTo>
                    <a:pt x="53269" y="47813"/>
                    <a:pt x="53210" y="47825"/>
                    <a:pt x="53162" y="47860"/>
                  </a:cubicBezTo>
                  <a:cubicBezTo>
                    <a:pt x="52876" y="47932"/>
                    <a:pt x="52590" y="48027"/>
                    <a:pt x="52317" y="48170"/>
                  </a:cubicBezTo>
                  <a:cubicBezTo>
                    <a:pt x="51813" y="48422"/>
                    <a:pt x="51497" y="48515"/>
                    <a:pt x="51266" y="48515"/>
                  </a:cubicBezTo>
                  <a:cubicBezTo>
                    <a:pt x="50764" y="48515"/>
                    <a:pt x="50654" y="48080"/>
                    <a:pt x="49864" y="47884"/>
                  </a:cubicBezTo>
                  <a:cubicBezTo>
                    <a:pt x="49829" y="47875"/>
                    <a:pt x="49789" y="47871"/>
                    <a:pt x="49745" y="47871"/>
                  </a:cubicBezTo>
                  <a:cubicBezTo>
                    <a:pt x="49353" y="47871"/>
                    <a:pt x="48605" y="48183"/>
                    <a:pt x="48130" y="48183"/>
                  </a:cubicBezTo>
                  <a:cubicBezTo>
                    <a:pt x="47801" y="48183"/>
                    <a:pt x="47603" y="48034"/>
                    <a:pt x="47745" y="47527"/>
                  </a:cubicBezTo>
                  <a:cubicBezTo>
                    <a:pt x="47768" y="47455"/>
                    <a:pt x="47733" y="47348"/>
                    <a:pt x="47661" y="47313"/>
                  </a:cubicBezTo>
                  <a:cubicBezTo>
                    <a:pt x="47543" y="47255"/>
                    <a:pt x="47418" y="47238"/>
                    <a:pt x="47295" y="47238"/>
                  </a:cubicBezTo>
                  <a:cubicBezTo>
                    <a:pt x="47120" y="47238"/>
                    <a:pt x="46948" y="47273"/>
                    <a:pt x="46803" y="47273"/>
                  </a:cubicBezTo>
                  <a:cubicBezTo>
                    <a:pt x="46733" y="47273"/>
                    <a:pt x="46669" y="47265"/>
                    <a:pt x="46613" y="47241"/>
                  </a:cubicBezTo>
                  <a:cubicBezTo>
                    <a:pt x="46256" y="47086"/>
                    <a:pt x="46185" y="46801"/>
                    <a:pt x="45816" y="46455"/>
                  </a:cubicBezTo>
                  <a:cubicBezTo>
                    <a:pt x="45782" y="46425"/>
                    <a:pt x="45735" y="46410"/>
                    <a:pt x="45688" y="46410"/>
                  </a:cubicBezTo>
                  <a:cubicBezTo>
                    <a:pt x="45588" y="46410"/>
                    <a:pt x="45486" y="46477"/>
                    <a:pt x="45494" y="46598"/>
                  </a:cubicBezTo>
                  <a:cubicBezTo>
                    <a:pt x="45518" y="46801"/>
                    <a:pt x="44494" y="47920"/>
                    <a:pt x="44220" y="48241"/>
                  </a:cubicBezTo>
                  <a:cubicBezTo>
                    <a:pt x="44220" y="48241"/>
                    <a:pt x="44208" y="48253"/>
                    <a:pt x="44208" y="48253"/>
                  </a:cubicBezTo>
                  <a:cubicBezTo>
                    <a:pt x="44208" y="48241"/>
                    <a:pt x="44220" y="48229"/>
                    <a:pt x="44220" y="48229"/>
                  </a:cubicBezTo>
                  <a:cubicBezTo>
                    <a:pt x="44292" y="47646"/>
                    <a:pt x="44423" y="47146"/>
                    <a:pt x="44780" y="46622"/>
                  </a:cubicBezTo>
                  <a:cubicBezTo>
                    <a:pt x="44863" y="46503"/>
                    <a:pt x="44744" y="46348"/>
                    <a:pt x="44613" y="46336"/>
                  </a:cubicBezTo>
                  <a:cubicBezTo>
                    <a:pt x="44583" y="46334"/>
                    <a:pt x="44554" y="46333"/>
                    <a:pt x="44525" y="46333"/>
                  </a:cubicBezTo>
                  <a:cubicBezTo>
                    <a:pt x="43826" y="46333"/>
                    <a:pt x="43373" y="46871"/>
                    <a:pt x="42744" y="47122"/>
                  </a:cubicBezTo>
                  <a:cubicBezTo>
                    <a:pt x="42030" y="47408"/>
                    <a:pt x="40637" y="47134"/>
                    <a:pt x="40077" y="47825"/>
                  </a:cubicBezTo>
                  <a:cubicBezTo>
                    <a:pt x="39803" y="48170"/>
                    <a:pt x="39934" y="48563"/>
                    <a:pt x="39767" y="48837"/>
                  </a:cubicBezTo>
                  <a:cubicBezTo>
                    <a:pt x="39458" y="49313"/>
                    <a:pt x="39458" y="49110"/>
                    <a:pt x="39005" y="49444"/>
                  </a:cubicBezTo>
                  <a:cubicBezTo>
                    <a:pt x="38863" y="49634"/>
                    <a:pt x="38755" y="49825"/>
                    <a:pt x="38672" y="50051"/>
                  </a:cubicBezTo>
                  <a:cubicBezTo>
                    <a:pt x="38578" y="50060"/>
                    <a:pt x="38486" y="50065"/>
                    <a:pt x="38397" y="50065"/>
                  </a:cubicBezTo>
                  <a:cubicBezTo>
                    <a:pt x="37803" y="50065"/>
                    <a:pt x="37333" y="49857"/>
                    <a:pt x="36981" y="49432"/>
                  </a:cubicBezTo>
                  <a:cubicBezTo>
                    <a:pt x="36553" y="49265"/>
                    <a:pt x="36280" y="49024"/>
                    <a:pt x="35801" y="49024"/>
                  </a:cubicBezTo>
                  <a:cubicBezTo>
                    <a:pt x="35735" y="49024"/>
                    <a:pt x="35664" y="49029"/>
                    <a:pt x="35588" y="49039"/>
                  </a:cubicBezTo>
                  <a:cubicBezTo>
                    <a:pt x="34585" y="49169"/>
                    <a:pt x="34229" y="49638"/>
                    <a:pt x="33547" y="49638"/>
                  </a:cubicBezTo>
                  <a:cubicBezTo>
                    <a:pt x="33290" y="49638"/>
                    <a:pt x="32988" y="49572"/>
                    <a:pt x="32588" y="49396"/>
                  </a:cubicBezTo>
                  <a:cubicBezTo>
                    <a:pt x="30481" y="48456"/>
                    <a:pt x="30683" y="46920"/>
                    <a:pt x="31350" y="45193"/>
                  </a:cubicBezTo>
                  <a:cubicBezTo>
                    <a:pt x="31481" y="44860"/>
                    <a:pt x="31743" y="44384"/>
                    <a:pt x="31576" y="44015"/>
                  </a:cubicBezTo>
                  <a:cubicBezTo>
                    <a:pt x="31552" y="43955"/>
                    <a:pt x="31469" y="43919"/>
                    <a:pt x="31409" y="43919"/>
                  </a:cubicBezTo>
                  <a:cubicBezTo>
                    <a:pt x="31372" y="43922"/>
                    <a:pt x="31337" y="43924"/>
                    <a:pt x="31304" y="43924"/>
                  </a:cubicBezTo>
                  <a:cubicBezTo>
                    <a:pt x="30534" y="43924"/>
                    <a:pt x="31001" y="43143"/>
                    <a:pt x="30635" y="42812"/>
                  </a:cubicBezTo>
                  <a:cubicBezTo>
                    <a:pt x="30338" y="42548"/>
                    <a:pt x="29943" y="42465"/>
                    <a:pt x="29520" y="42465"/>
                  </a:cubicBezTo>
                  <a:cubicBezTo>
                    <a:pt x="28876" y="42465"/>
                    <a:pt x="28167" y="42657"/>
                    <a:pt x="27635" y="42693"/>
                  </a:cubicBezTo>
                  <a:cubicBezTo>
                    <a:pt x="27341" y="42712"/>
                    <a:pt x="26709" y="42780"/>
                    <a:pt x="26165" y="42780"/>
                  </a:cubicBezTo>
                  <a:cubicBezTo>
                    <a:pt x="25672" y="42780"/>
                    <a:pt x="25252" y="42724"/>
                    <a:pt x="25218" y="42526"/>
                  </a:cubicBezTo>
                  <a:cubicBezTo>
                    <a:pt x="25158" y="42145"/>
                    <a:pt x="25670" y="41717"/>
                    <a:pt x="25837" y="41383"/>
                  </a:cubicBezTo>
                  <a:cubicBezTo>
                    <a:pt x="26230" y="40609"/>
                    <a:pt x="26528" y="39871"/>
                    <a:pt x="27004" y="39157"/>
                  </a:cubicBezTo>
                  <a:cubicBezTo>
                    <a:pt x="27397" y="38585"/>
                    <a:pt x="27706" y="38264"/>
                    <a:pt x="27790" y="37585"/>
                  </a:cubicBezTo>
                  <a:cubicBezTo>
                    <a:pt x="27790" y="37502"/>
                    <a:pt x="27718" y="37407"/>
                    <a:pt x="27647" y="37395"/>
                  </a:cubicBezTo>
                  <a:cubicBezTo>
                    <a:pt x="27412" y="37363"/>
                    <a:pt x="27114" y="37344"/>
                    <a:pt x="26787" y="37344"/>
                  </a:cubicBezTo>
                  <a:cubicBezTo>
                    <a:pt x="25755" y="37344"/>
                    <a:pt x="24428" y="37534"/>
                    <a:pt x="23813" y="38121"/>
                  </a:cubicBezTo>
                  <a:cubicBezTo>
                    <a:pt x="23670" y="38252"/>
                    <a:pt x="23563" y="38442"/>
                    <a:pt x="23432" y="38562"/>
                  </a:cubicBezTo>
                  <a:cubicBezTo>
                    <a:pt x="23396" y="38800"/>
                    <a:pt x="23361" y="39050"/>
                    <a:pt x="23313" y="39288"/>
                  </a:cubicBezTo>
                  <a:cubicBezTo>
                    <a:pt x="22813" y="39946"/>
                    <a:pt x="22247" y="40272"/>
                    <a:pt x="21617" y="40272"/>
                  </a:cubicBezTo>
                  <a:cubicBezTo>
                    <a:pt x="21437" y="40272"/>
                    <a:pt x="21253" y="40245"/>
                    <a:pt x="21063" y="40193"/>
                  </a:cubicBezTo>
                  <a:cubicBezTo>
                    <a:pt x="20989" y="40196"/>
                    <a:pt x="20914" y="40198"/>
                    <a:pt x="20840" y="40198"/>
                  </a:cubicBezTo>
                  <a:cubicBezTo>
                    <a:pt x="19698" y="40198"/>
                    <a:pt x="18554" y="39768"/>
                    <a:pt x="17872" y="38907"/>
                  </a:cubicBezTo>
                  <a:cubicBezTo>
                    <a:pt x="17312" y="38192"/>
                    <a:pt x="16753" y="37633"/>
                    <a:pt x="16800" y="36668"/>
                  </a:cubicBezTo>
                  <a:cubicBezTo>
                    <a:pt x="16836" y="36109"/>
                    <a:pt x="17038" y="34549"/>
                    <a:pt x="17193" y="34228"/>
                  </a:cubicBezTo>
                  <a:cubicBezTo>
                    <a:pt x="17300" y="33990"/>
                    <a:pt x="17669" y="33775"/>
                    <a:pt x="17824" y="33513"/>
                  </a:cubicBezTo>
                  <a:cubicBezTo>
                    <a:pt x="17884" y="33418"/>
                    <a:pt x="17657" y="33216"/>
                    <a:pt x="17693" y="33132"/>
                  </a:cubicBezTo>
                  <a:cubicBezTo>
                    <a:pt x="18408" y="31430"/>
                    <a:pt x="17884" y="31704"/>
                    <a:pt x="18860" y="30930"/>
                  </a:cubicBezTo>
                  <a:cubicBezTo>
                    <a:pt x="19564" y="30371"/>
                    <a:pt x="20261" y="30200"/>
                    <a:pt x="20954" y="30200"/>
                  </a:cubicBezTo>
                  <a:cubicBezTo>
                    <a:pt x="22050" y="30200"/>
                    <a:pt x="23136" y="30628"/>
                    <a:pt x="24223" y="30628"/>
                  </a:cubicBezTo>
                  <a:cubicBezTo>
                    <a:pt x="24586" y="30628"/>
                    <a:pt x="24949" y="30581"/>
                    <a:pt x="25313" y="30453"/>
                  </a:cubicBezTo>
                  <a:cubicBezTo>
                    <a:pt x="25670" y="30334"/>
                    <a:pt x="25980" y="29751"/>
                    <a:pt x="26409" y="29549"/>
                  </a:cubicBezTo>
                  <a:cubicBezTo>
                    <a:pt x="26793" y="29373"/>
                    <a:pt x="27099" y="29304"/>
                    <a:pt x="27377" y="29304"/>
                  </a:cubicBezTo>
                  <a:cubicBezTo>
                    <a:pt x="27874" y="29304"/>
                    <a:pt x="28282" y="29526"/>
                    <a:pt x="28885" y="29763"/>
                  </a:cubicBezTo>
                  <a:cubicBezTo>
                    <a:pt x="29254" y="29906"/>
                    <a:pt x="29468" y="30049"/>
                    <a:pt x="29861" y="30120"/>
                  </a:cubicBezTo>
                  <a:cubicBezTo>
                    <a:pt x="29930" y="30133"/>
                    <a:pt x="29998" y="30138"/>
                    <a:pt x="30067" y="30138"/>
                  </a:cubicBezTo>
                  <a:cubicBezTo>
                    <a:pt x="30352" y="30138"/>
                    <a:pt x="30642" y="30050"/>
                    <a:pt x="30938" y="30050"/>
                  </a:cubicBezTo>
                  <a:cubicBezTo>
                    <a:pt x="31171" y="30050"/>
                    <a:pt x="31407" y="30105"/>
                    <a:pt x="31647" y="30299"/>
                  </a:cubicBezTo>
                  <a:cubicBezTo>
                    <a:pt x="32028" y="30608"/>
                    <a:pt x="32243" y="30834"/>
                    <a:pt x="32374" y="31025"/>
                  </a:cubicBezTo>
                  <a:cubicBezTo>
                    <a:pt x="32374" y="31025"/>
                    <a:pt x="32374" y="31025"/>
                    <a:pt x="32374" y="31037"/>
                  </a:cubicBezTo>
                  <a:cubicBezTo>
                    <a:pt x="32433" y="31215"/>
                    <a:pt x="32409" y="31263"/>
                    <a:pt x="32457" y="31632"/>
                  </a:cubicBezTo>
                  <a:cubicBezTo>
                    <a:pt x="32338" y="31870"/>
                    <a:pt x="32124" y="32061"/>
                    <a:pt x="32362" y="32489"/>
                  </a:cubicBezTo>
                  <a:cubicBezTo>
                    <a:pt x="32790" y="33228"/>
                    <a:pt x="33362" y="33990"/>
                    <a:pt x="34267" y="34251"/>
                  </a:cubicBezTo>
                  <a:cubicBezTo>
                    <a:pt x="34281" y="34256"/>
                    <a:pt x="34296" y="34258"/>
                    <a:pt x="34311" y="34258"/>
                  </a:cubicBezTo>
                  <a:cubicBezTo>
                    <a:pt x="34378" y="34258"/>
                    <a:pt x="34442" y="34215"/>
                    <a:pt x="34481" y="34156"/>
                  </a:cubicBezTo>
                  <a:cubicBezTo>
                    <a:pt x="35326" y="32966"/>
                    <a:pt x="34850" y="32049"/>
                    <a:pt x="34314" y="30822"/>
                  </a:cubicBezTo>
                  <a:cubicBezTo>
                    <a:pt x="33695" y="29453"/>
                    <a:pt x="33683" y="28120"/>
                    <a:pt x="34910" y="27036"/>
                  </a:cubicBezTo>
                  <a:cubicBezTo>
                    <a:pt x="35767" y="26286"/>
                    <a:pt x="36874" y="26203"/>
                    <a:pt x="37743" y="25536"/>
                  </a:cubicBezTo>
                  <a:cubicBezTo>
                    <a:pt x="38374" y="25060"/>
                    <a:pt x="38696" y="24655"/>
                    <a:pt x="38529" y="23881"/>
                  </a:cubicBezTo>
                  <a:cubicBezTo>
                    <a:pt x="38505" y="23786"/>
                    <a:pt x="38315" y="23703"/>
                    <a:pt x="38303" y="23655"/>
                  </a:cubicBezTo>
                  <a:cubicBezTo>
                    <a:pt x="38112" y="23214"/>
                    <a:pt x="37922" y="22774"/>
                    <a:pt x="37720" y="22333"/>
                  </a:cubicBezTo>
                  <a:lnTo>
                    <a:pt x="37720" y="22333"/>
                  </a:lnTo>
                  <a:cubicBezTo>
                    <a:pt x="37791" y="22452"/>
                    <a:pt x="37850" y="22571"/>
                    <a:pt x="37910" y="22691"/>
                  </a:cubicBezTo>
                  <a:cubicBezTo>
                    <a:pt x="37992" y="22726"/>
                    <a:pt x="38063" y="23131"/>
                    <a:pt x="38202" y="23131"/>
                  </a:cubicBezTo>
                  <a:cubicBezTo>
                    <a:pt x="38204" y="23131"/>
                    <a:pt x="38206" y="23131"/>
                    <a:pt x="38208" y="23131"/>
                  </a:cubicBezTo>
                  <a:cubicBezTo>
                    <a:pt x="38215" y="23131"/>
                    <a:pt x="38222" y="23131"/>
                    <a:pt x="38228" y="23131"/>
                  </a:cubicBezTo>
                  <a:cubicBezTo>
                    <a:pt x="38444" y="23131"/>
                    <a:pt x="38633" y="23228"/>
                    <a:pt x="38803" y="23228"/>
                  </a:cubicBezTo>
                  <a:cubicBezTo>
                    <a:pt x="38945" y="23228"/>
                    <a:pt x="39074" y="23161"/>
                    <a:pt x="39196" y="22917"/>
                  </a:cubicBezTo>
                  <a:cubicBezTo>
                    <a:pt x="39279" y="22762"/>
                    <a:pt x="39101" y="22631"/>
                    <a:pt x="39101" y="22476"/>
                  </a:cubicBezTo>
                  <a:cubicBezTo>
                    <a:pt x="39113" y="22405"/>
                    <a:pt x="38553" y="21821"/>
                    <a:pt x="38589" y="21762"/>
                  </a:cubicBezTo>
                  <a:lnTo>
                    <a:pt x="38589" y="21762"/>
                  </a:lnTo>
                  <a:cubicBezTo>
                    <a:pt x="38577" y="21786"/>
                    <a:pt x="38886" y="22071"/>
                    <a:pt x="38874" y="22083"/>
                  </a:cubicBezTo>
                  <a:cubicBezTo>
                    <a:pt x="38898" y="22059"/>
                    <a:pt x="39029" y="22000"/>
                    <a:pt x="39184" y="21940"/>
                  </a:cubicBezTo>
                  <a:cubicBezTo>
                    <a:pt x="39255" y="21917"/>
                    <a:pt x="39327" y="21893"/>
                    <a:pt x="39386" y="21845"/>
                  </a:cubicBezTo>
                  <a:cubicBezTo>
                    <a:pt x="39529" y="21774"/>
                    <a:pt x="39660" y="21702"/>
                    <a:pt x="39732" y="21643"/>
                  </a:cubicBezTo>
                  <a:cubicBezTo>
                    <a:pt x="40756" y="20702"/>
                    <a:pt x="40910" y="20405"/>
                    <a:pt x="42232" y="20309"/>
                  </a:cubicBezTo>
                  <a:cubicBezTo>
                    <a:pt x="42294" y="20306"/>
                    <a:pt x="42357" y="20305"/>
                    <a:pt x="42419" y="20305"/>
                  </a:cubicBezTo>
                  <a:cubicBezTo>
                    <a:pt x="42703" y="20305"/>
                    <a:pt x="42986" y="20331"/>
                    <a:pt x="43269" y="20331"/>
                  </a:cubicBezTo>
                  <a:cubicBezTo>
                    <a:pt x="43400" y="20331"/>
                    <a:pt x="43530" y="20326"/>
                    <a:pt x="43661" y="20309"/>
                  </a:cubicBezTo>
                  <a:cubicBezTo>
                    <a:pt x="43816" y="20297"/>
                    <a:pt x="43935" y="20107"/>
                    <a:pt x="43792" y="19988"/>
                  </a:cubicBezTo>
                  <a:cubicBezTo>
                    <a:pt x="42041" y="18428"/>
                    <a:pt x="44732" y="17976"/>
                    <a:pt x="46304" y="17630"/>
                  </a:cubicBezTo>
                  <a:lnTo>
                    <a:pt x="46304" y="17630"/>
                  </a:lnTo>
                  <a:cubicBezTo>
                    <a:pt x="45899" y="17749"/>
                    <a:pt x="45566" y="17940"/>
                    <a:pt x="45768" y="18452"/>
                  </a:cubicBezTo>
                  <a:cubicBezTo>
                    <a:pt x="45909" y="18811"/>
                    <a:pt x="46078" y="18938"/>
                    <a:pt x="46256" y="18938"/>
                  </a:cubicBezTo>
                  <a:cubicBezTo>
                    <a:pt x="46632" y="18938"/>
                    <a:pt x="47052" y="18367"/>
                    <a:pt x="47352" y="18214"/>
                  </a:cubicBezTo>
                  <a:cubicBezTo>
                    <a:pt x="48423" y="17642"/>
                    <a:pt x="50150" y="18095"/>
                    <a:pt x="51174" y="17261"/>
                  </a:cubicBezTo>
                  <a:cubicBezTo>
                    <a:pt x="51233" y="17214"/>
                    <a:pt x="51233" y="17106"/>
                    <a:pt x="51197" y="17035"/>
                  </a:cubicBezTo>
                  <a:cubicBezTo>
                    <a:pt x="50912" y="16443"/>
                    <a:pt x="50588" y="16257"/>
                    <a:pt x="50246" y="16257"/>
                  </a:cubicBezTo>
                  <a:cubicBezTo>
                    <a:pt x="50017" y="16257"/>
                    <a:pt x="49781" y="16340"/>
                    <a:pt x="49542" y="16440"/>
                  </a:cubicBezTo>
                  <a:cubicBezTo>
                    <a:pt x="49531" y="16452"/>
                    <a:pt x="49519" y="16452"/>
                    <a:pt x="49495" y="16464"/>
                  </a:cubicBezTo>
                  <a:cubicBezTo>
                    <a:pt x="49223" y="16594"/>
                    <a:pt x="48939" y="16735"/>
                    <a:pt x="48679" y="16784"/>
                  </a:cubicBezTo>
                  <a:lnTo>
                    <a:pt x="48679" y="16784"/>
                  </a:lnTo>
                  <a:cubicBezTo>
                    <a:pt x="48680" y="16784"/>
                    <a:pt x="48678" y="16783"/>
                    <a:pt x="48675" y="16783"/>
                  </a:cubicBezTo>
                  <a:cubicBezTo>
                    <a:pt x="48614" y="16783"/>
                    <a:pt x="47933" y="16833"/>
                    <a:pt x="47911" y="16833"/>
                  </a:cubicBezTo>
                  <a:cubicBezTo>
                    <a:pt x="47387" y="16749"/>
                    <a:pt x="47078" y="16690"/>
                    <a:pt x="46911" y="16642"/>
                  </a:cubicBezTo>
                  <a:cubicBezTo>
                    <a:pt x="46899" y="16618"/>
                    <a:pt x="46899" y="16606"/>
                    <a:pt x="46887" y="16583"/>
                  </a:cubicBezTo>
                  <a:cubicBezTo>
                    <a:pt x="46875" y="16559"/>
                    <a:pt x="46864" y="16535"/>
                    <a:pt x="46852" y="16511"/>
                  </a:cubicBezTo>
                  <a:cubicBezTo>
                    <a:pt x="47114" y="16440"/>
                    <a:pt x="47626" y="16356"/>
                    <a:pt x="46744" y="15987"/>
                  </a:cubicBezTo>
                  <a:cubicBezTo>
                    <a:pt x="45887" y="15630"/>
                    <a:pt x="44887" y="15737"/>
                    <a:pt x="46768" y="15416"/>
                  </a:cubicBezTo>
                  <a:cubicBezTo>
                    <a:pt x="46875" y="15404"/>
                    <a:pt x="46923" y="15273"/>
                    <a:pt x="46899" y="15190"/>
                  </a:cubicBezTo>
                  <a:cubicBezTo>
                    <a:pt x="46769" y="14644"/>
                    <a:pt x="46324" y="14499"/>
                    <a:pt x="45815" y="14499"/>
                  </a:cubicBezTo>
                  <a:cubicBezTo>
                    <a:pt x="45391" y="14499"/>
                    <a:pt x="44922" y="14600"/>
                    <a:pt x="44554" y="14654"/>
                  </a:cubicBezTo>
                  <a:cubicBezTo>
                    <a:pt x="44054" y="14713"/>
                    <a:pt x="43589" y="14773"/>
                    <a:pt x="43173" y="15035"/>
                  </a:cubicBezTo>
                  <a:cubicBezTo>
                    <a:pt x="43042" y="15106"/>
                    <a:pt x="42970" y="15261"/>
                    <a:pt x="42851" y="15332"/>
                  </a:cubicBezTo>
                  <a:cubicBezTo>
                    <a:pt x="42540" y="15562"/>
                    <a:pt x="41969" y="15926"/>
                    <a:pt x="41820" y="15926"/>
                  </a:cubicBezTo>
                  <a:cubicBezTo>
                    <a:pt x="41729" y="15926"/>
                    <a:pt x="41792" y="15793"/>
                    <a:pt x="42161" y="15416"/>
                  </a:cubicBezTo>
                  <a:cubicBezTo>
                    <a:pt x="42992" y="14574"/>
                    <a:pt x="43872" y="14371"/>
                    <a:pt x="44783" y="14371"/>
                  </a:cubicBezTo>
                  <a:cubicBezTo>
                    <a:pt x="45629" y="14371"/>
                    <a:pt x="46501" y="14545"/>
                    <a:pt x="47385" y="14545"/>
                  </a:cubicBezTo>
                  <a:cubicBezTo>
                    <a:pt x="47596" y="14545"/>
                    <a:pt x="47807" y="14535"/>
                    <a:pt x="48018" y="14511"/>
                  </a:cubicBezTo>
                  <a:cubicBezTo>
                    <a:pt x="48649" y="14440"/>
                    <a:pt x="48459" y="14368"/>
                    <a:pt x="49042" y="14166"/>
                  </a:cubicBezTo>
                  <a:cubicBezTo>
                    <a:pt x="49650" y="13963"/>
                    <a:pt x="50543" y="13808"/>
                    <a:pt x="51126" y="13487"/>
                  </a:cubicBezTo>
                  <a:cubicBezTo>
                    <a:pt x="51185" y="13451"/>
                    <a:pt x="51221" y="13392"/>
                    <a:pt x="51221" y="13320"/>
                  </a:cubicBezTo>
                  <a:cubicBezTo>
                    <a:pt x="51174" y="11892"/>
                    <a:pt x="49185" y="11522"/>
                    <a:pt x="48054" y="11177"/>
                  </a:cubicBezTo>
                  <a:cubicBezTo>
                    <a:pt x="46161" y="10606"/>
                    <a:pt x="45840" y="9629"/>
                    <a:pt x="44363" y="8558"/>
                  </a:cubicBezTo>
                  <a:cubicBezTo>
                    <a:pt x="43963" y="8262"/>
                    <a:pt x="43810" y="8144"/>
                    <a:pt x="43511" y="8144"/>
                  </a:cubicBezTo>
                  <a:cubicBezTo>
                    <a:pt x="43401" y="8144"/>
                    <a:pt x="43271" y="8160"/>
                    <a:pt x="43101" y="8189"/>
                  </a:cubicBezTo>
                  <a:cubicBezTo>
                    <a:pt x="42327" y="8332"/>
                    <a:pt x="42958" y="9463"/>
                    <a:pt x="41708" y="9534"/>
                  </a:cubicBezTo>
                  <a:cubicBezTo>
                    <a:pt x="41565" y="9534"/>
                    <a:pt x="39255" y="7891"/>
                    <a:pt x="39029" y="7796"/>
                  </a:cubicBezTo>
                  <a:cubicBezTo>
                    <a:pt x="38283" y="7467"/>
                    <a:pt x="37033" y="7026"/>
                    <a:pt x="36045" y="7026"/>
                  </a:cubicBezTo>
                  <a:cubicBezTo>
                    <a:pt x="35710" y="7026"/>
                    <a:pt x="35404" y="7077"/>
                    <a:pt x="35160" y="7201"/>
                  </a:cubicBezTo>
                  <a:cubicBezTo>
                    <a:pt x="35088" y="7236"/>
                    <a:pt x="35053" y="7331"/>
                    <a:pt x="35076" y="7415"/>
                  </a:cubicBezTo>
                  <a:cubicBezTo>
                    <a:pt x="35255" y="8010"/>
                    <a:pt x="35588" y="8641"/>
                    <a:pt x="34850" y="8927"/>
                  </a:cubicBezTo>
                  <a:cubicBezTo>
                    <a:pt x="34791" y="8951"/>
                    <a:pt x="34731" y="8986"/>
                    <a:pt x="34719" y="9058"/>
                  </a:cubicBezTo>
                  <a:cubicBezTo>
                    <a:pt x="34707" y="9153"/>
                    <a:pt x="34695" y="9260"/>
                    <a:pt x="34683" y="9356"/>
                  </a:cubicBezTo>
                  <a:cubicBezTo>
                    <a:pt x="34660" y="9451"/>
                    <a:pt x="34695" y="9570"/>
                    <a:pt x="34814" y="9582"/>
                  </a:cubicBezTo>
                  <a:cubicBezTo>
                    <a:pt x="35481" y="9713"/>
                    <a:pt x="35374" y="10760"/>
                    <a:pt x="34707" y="10891"/>
                  </a:cubicBezTo>
                  <a:cubicBezTo>
                    <a:pt x="34648" y="10891"/>
                    <a:pt x="34588" y="10963"/>
                    <a:pt x="34576" y="11022"/>
                  </a:cubicBezTo>
                  <a:cubicBezTo>
                    <a:pt x="34576" y="11022"/>
                    <a:pt x="34576" y="11022"/>
                    <a:pt x="34576" y="11022"/>
                  </a:cubicBezTo>
                  <a:lnTo>
                    <a:pt x="34576" y="11022"/>
                  </a:lnTo>
                  <a:cubicBezTo>
                    <a:pt x="34574" y="11022"/>
                    <a:pt x="34470" y="12108"/>
                    <a:pt x="34576" y="12273"/>
                  </a:cubicBezTo>
                  <a:cubicBezTo>
                    <a:pt x="34074" y="12719"/>
                    <a:pt x="33680" y="12944"/>
                    <a:pt x="33395" y="12944"/>
                  </a:cubicBezTo>
                  <a:cubicBezTo>
                    <a:pt x="33186" y="12944"/>
                    <a:pt x="33036" y="12824"/>
                    <a:pt x="32945" y="12582"/>
                  </a:cubicBezTo>
                  <a:cubicBezTo>
                    <a:pt x="32707" y="12213"/>
                    <a:pt x="32588" y="11820"/>
                    <a:pt x="32588" y="11403"/>
                  </a:cubicBezTo>
                  <a:cubicBezTo>
                    <a:pt x="32362" y="11034"/>
                    <a:pt x="32445" y="10999"/>
                    <a:pt x="31981" y="10713"/>
                  </a:cubicBezTo>
                  <a:cubicBezTo>
                    <a:pt x="30945" y="10082"/>
                    <a:pt x="29171" y="10201"/>
                    <a:pt x="27980" y="9915"/>
                  </a:cubicBezTo>
                  <a:cubicBezTo>
                    <a:pt x="27402" y="9773"/>
                    <a:pt x="26343" y="9889"/>
                    <a:pt x="25850" y="9694"/>
                  </a:cubicBezTo>
                  <a:lnTo>
                    <a:pt x="25850" y="9694"/>
                  </a:lnTo>
                  <a:cubicBezTo>
                    <a:pt x="25863" y="9699"/>
                    <a:pt x="25874" y="9701"/>
                    <a:pt x="25883" y="9701"/>
                  </a:cubicBezTo>
                  <a:cubicBezTo>
                    <a:pt x="26069" y="9701"/>
                    <a:pt x="25271" y="8654"/>
                    <a:pt x="25041" y="8654"/>
                  </a:cubicBezTo>
                  <a:cubicBezTo>
                    <a:pt x="25005" y="8654"/>
                    <a:pt x="24983" y="8679"/>
                    <a:pt x="24980" y="8736"/>
                  </a:cubicBezTo>
                  <a:cubicBezTo>
                    <a:pt x="24992" y="8474"/>
                    <a:pt x="25123" y="8260"/>
                    <a:pt x="25313" y="8082"/>
                  </a:cubicBezTo>
                  <a:cubicBezTo>
                    <a:pt x="25337" y="8058"/>
                    <a:pt x="25373" y="8034"/>
                    <a:pt x="25408" y="7998"/>
                  </a:cubicBezTo>
                  <a:cubicBezTo>
                    <a:pt x="26361" y="7260"/>
                    <a:pt x="28659" y="7212"/>
                    <a:pt x="29361" y="6986"/>
                  </a:cubicBezTo>
                  <a:cubicBezTo>
                    <a:pt x="29373" y="6963"/>
                    <a:pt x="30108" y="6628"/>
                    <a:pt x="30027" y="6617"/>
                  </a:cubicBezTo>
                  <a:lnTo>
                    <a:pt x="30040" y="6617"/>
                  </a:lnTo>
                  <a:cubicBezTo>
                    <a:pt x="30076" y="6879"/>
                    <a:pt x="30147" y="7153"/>
                    <a:pt x="30171" y="7248"/>
                  </a:cubicBezTo>
                  <a:cubicBezTo>
                    <a:pt x="30201" y="7329"/>
                    <a:pt x="30275" y="7384"/>
                    <a:pt x="30362" y="7384"/>
                  </a:cubicBezTo>
                  <a:cubicBezTo>
                    <a:pt x="30377" y="7384"/>
                    <a:pt x="30393" y="7383"/>
                    <a:pt x="30409" y="7379"/>
                  </a:cubicBezTo>
                  <a:cubicBezTo>
                    <a:pt x="30683" y="7319"/>
                    <a:pt x="30997" y="7304"/>
                    <a:pt x="31321" y="7304"/>
                  </a:cubicBezTo>
                  <a:cubicBezTo>
                    <a:pt x="31651" y="7304"/>
                    <a:pt x="31991" y="7320"/>
                    <a:pt x="32311" y="7320"/>
                  </a:cubicBezTo>
                  <a:cubicBezTo>
                    <a:pt x="32675" y="7320"/>
                    <a:pt x="33013" y="7299"/>
                    <a:pt x="33278" y="7212"/>
                  </a:cubicBezTo>
                  <a:cubicBezTo>
                    <a:pt x="33409" y="7177"/>
                    <a:pt x="33862" y="7093"/>
                    <a:pt x="33898" y="6867"/>
                  </a:cubicBezTo>
                  <a:cubicBezTo>
                    <a:pt x="33945" y="6581"/>
                    <a:pt x="33957" y="6581"/>
                    <a:pt x="33886" y="6474"/>
                  </a:cubicBezTo>
                  <a:lnTo>
                    <a:pt x="33886" y="6474"/>
                  </a:lnTo>
                  <a:cubicBezTo>
                    <a:pt x="34433" y="6569"/>
                    <a:pt x="35053" y="6605"/>
                    <a:pt x="35481" y="6641"/>
                  </a:cubicBezTo>
                  <a:cubicBezTo>
                    <a:pt x="35556" y="6647"/>
                    <a:pt x="35629" y="6650"/>
                    <a:pt x="35702" y="6650"/>
                  </a:cubicBezTo>
                  <a:cubicBezTo>
                    <a:pt x="36046" y="6650"/>
                    <a:pt x="36367" y="6591"/>
                    <a:pt x="36701" y="6591"/>
                  </a:cubicBezTo>
                  <a:cubicBezTo>
                    <a:pt x="36966" y="6591"/>
                    <a:pt x="37239" y="6628"/>
                    <a:pt x="37541" y="6760"/>
                  </a:cubicBezTo>
                  <a:cubicBezTo>
                    <a:pt x="37874" y="6903"/>
                    <a:pt x="38101" y="7129"/>
                    <a:pt x="38434" y="7272"/>
                  </a:cubicBezTo>
                  <a:cubicBezTo>
                    <a:pt x="39218" y="7609"/>
                    <a:pt x="40672" y="8128"/>
                    <a:pt x="41813" y="8128"/>
                  </a:cubicBezTo>
                  <a:cubicBezTo>
                    <a:pt x="42162" y="8128"/>
                    <a:pt x="42482" y="8080"/>
                    <a:pt x="42744" y="7963"/>
                  </a:cubicBezTo>
                  <a:cubicBezTo>
                    <a:pt x="42875" y="7915"/>
                    <a:pt x="42851" y="7760"/>
                    <a:pt x="42792" y="7665"/>
                  </a:cubicBezTo>
                  <a:cubicBezTo>
                    <a:pt x="42673" y="7522"/>
                    <a:pt x="42280" y="7320"/>
                    <a:pt x="41911" y="7165"/>
                  </a:cubicBezTo>
                  <a:lnTo>
                    <a:pt x="41911" y="7165"/>
                  </a:lnTo>
                  <a:cubicBezTo>
                    <a:pt x="42244" y="7188"/>
                    <a:pt x="42613" y="7206"/>
                    <a:pt x="42869" y="7206"/>
                  </a:cubicBezTo>
                  <a:cubicBezTo>
                    <a:pt x="43006" y="7206"/>
                    <a:pt x="43111" y="7201"/>
                    <a:pt x="43161" y="7189"/>
                  </a:cubicBezTo>
                  <a:cubicBezTo>
                    <a:pt x="44137" y="6962"/>
                    <a:pt x="44839" y="6355"/>
                    <a:pt x="44363" y="5367"/>
                  </a:cubicBezTo>
                  <a:cubicBezTo>
                    <a:pt x="43923" y="4486"/>
                    <a:pt x="41815" y="3605"/>
                    <a:pt x="40898" y="3438"/>
                  </a:cubicBezTo>
                  <a:cubicBezTo>
                    <a:pt x="40369" y="3343"/>
                    <a:pt x="39830" y="3319"/>
                    <a:pt x="39290" y="3319"/>
                  </a:cubicBezTo>
                  <a:cubicBezTo>
                    <a:pt x="38749" y="3319"/>
                    <a:pt x="38208" y="3343"/>
                    <a:pt x="37672" y="3343"/>
                  </a:cubicBezTo>
                  <a:cubicBezTo>
                    <a:pt x="36565" y="3343"/>
                    <a:pt x="35755" y="3105"/>
                    <a:pt x="34719" y="2879"/>
                  </a:cubicBezTo>
                  <a:cubicBezTo>
                    <a:pt x="34422" y="2816"/>
                    <a:pt x="34121" y="2792"/>
                    <a:pt x="33818" y="2792"/>
                  </a:cubicBezTo>
                  <a:cubicBezTo>
                    <a:pt x="33428" y="2792"/>
                    <a:pt x="33036" y="2832"/>
                    <a:pt x="32647" y="2879"/>
                  </a:cubicBezTo>
                  <a:cubicBezTo>
                    <a:pt x="32969" y="2807"/>
                    <a:pt x="33290" y="2724"/>
                    <a:pt x="33612" y="2652"/>
                  </a:cubicBezTo>
                  <a:cubicBezTo>
                    <a:pt x="34103" y="2537"/>
                    <a:pt x="34555" y="2493"/>
                    <a:pt x="34989" y="2493"/>
                  </a:cubicBezTo>
                  <a:cubicBezTo>
                    <a:pt x="36039" y="2493"/>
                    <a:pt x="36984" y="2754"/>
                    <a:pt x="38112" y="2914"/>
                  </a:cubicBezTo>
                  <a:cubicBezTo>
                    <a:pt x="39327" y="3081"/>
                    <a:pt x="40506" y="2879"/>
                    <a:pt x="41696" y="3248"/>
                  </a:cubicBezTo>
                  <a:cubicBezTo>
                    <a:pt x="42315" y="3438"/>
                    <a:pt x="42875" y="3819"/>
                    <a:pt x="43458" y="4045"/>
                  </a:cubicBezTo>
                  <a:cubicBezTo>
                    <a:pt x="43756" y="4153"/>
                    <a:pt x="44935" y="4212"/>
                    <a:pt x="45078" y="4295"/>
                  </a:cubicBezTo>
                  <a:cubicBezTo>
                    <a:pt x="45089" y="4307"/>
                    <a:pt x="45101" y="4307"/>
                    <a:pt x="45113" y="4307"/>
                  </a:cubicBezTo>
                  <a:cubicBezTo>
                    <a:pt x="45066" y="4355"/>
                    <a:pt x="45006" y="4450"/>
                    <a:pt x="44911" y="4617"/>
                  </a:cubicBezTo>
                  <a:cubicBezTo>
                    <a:pt x="44875" y="4664"/>
                    <a:pt x="44875" y="4748"/>
                    <a:pt x="44911" y="4807"/>
                  </a:cubicBezTo>
                  <a:cubicBezTo>
                    <a:pt x="45268" y="5343"/>
                    <a:pt x="45566" y="5141"/>
                    <a:pt x="46137" y="5307"/>
                  </a:cubicBezTo>
                  <a:cubicBezTo>
                    <a:pt x="46292" y="5367"/>
                    <a:pt x="46399" y="5379"/>
                    <a:pt x="46483" y="5391"/>
                  </a:cubicBezTo>
                  <a:cubicBezTo>
                    <a:pt x="46506" y="5415"/>
                    <a:pt x="46530" y="5438"/>
                    <a:pt x="46554" y="5462"/>
                  </a:cubicBezTo>
                  <a:cubicBezTo>
                    <a:pt x="46483" y="5593"/>
                    <a:pt x="46459" y="5748"/>
                    <a:pt x="46530" y="5855"/>
                  </a:cubicBezTo>
                  <a:cubicBezTo>
                    <a:pt x="46562" y="5908"/>
                    <a:pt x="46613" y="5952"/>
                    <a:pt x="46675" y="5952"/>
                  </a:cubicBezTo>
                  <a:cubicBezTo>
                    <a:pt x="46682" y="5952"/>
                    <a:pt x="46689" y="5952"/>
                    <a:pt x="46697" y="5950"/>
                  </a:cubicBezTo>
                  <a:cubicBezTo>
                    <a:pt x="46733" y="5950"/>
                    <a:pt x="46756" y="5938"/>
                    <a:pt x="46792" y="5927"/>
                  </a:cubicBezTo>
                  <a:cubicBezTo>
                    <a:pt x="46816" y="6069"/>
                    <a:pt x="46852" y="6212"/>
                    <a:pt x="46935" y="6296"/>
                  </a:cubicBezTo>
                  <a:cubicBezTo>
                    <a:pt x="47316" y="6712"/>
                    <a:pt x="48566" y="7177"/>
                    <a:pt x="48935" y="7391"/>
                  </a:cubicBezTo>
                  <a:cubicBezTo>
                    <a:pt x="49471" y="7712"/>
                    <a:pt x="49995" y="7855"/>
                    <a:pt x="50578" y="8070"/>
                  </a:cubicBezTo>
                  <a:cubicBezTo>
                    <a:pt x="51174" y="8296"/>
                    <a:pt x="51626" y="8665"/>
                    <a:pt x="52221" y="8808"/>
                  </a:cubicBezTo>
                  <a:cubicBezTo>
                    <a:pt x="52235" y="8811"/>
                    <a:pt x="52249" y="8812"/>
                    <a:pt x="52264" y="8812"/>
                  </a:cubicBezTo>
                  <a:cubicBezTo>
                    <a:pt x="52415" y="8812"/>
                    <a:pt x="52618" y="8673"/>
                    <a:pt x="52719" y="8673"/>
                  </a:cubicBezTo>
                  <a:cubicBezTo>
                    <a:pt x="52729" y="8673"/>
                    <a:pt x="52737" y="8674"/>
                    <a:pt x="52745" y="8677"/>
                  </a:cubicBezTo>
                  <a:cubicBezTo>
                    <a:pt x="53233" y="8867"/>
                    <a:pt x="53864" y="9570"/>
                    <a:pt x="54376" y="9582"/>
                  </a:cubicBezTo>
                  <a:cubicBezTo>
                    <a:pt x="54407" y="9583"/>
                    <a:pt x="54437" y="9583"/>
                    <a:pt x="54465" y="9583"/>
                  </a:cubicBezTo>
                  <a:cubicBezTo>
                    <a:pt x="56007" y="9583"/>
                    <a:pt x="54384" y="8024"/>
                    <a:pt x="54174" y="7474"/>
                  </a:cubicBezTo>
                  <a:cubicBezTo>
                    <a:pt x="54174" y="7462"/>
                    <a:pt x="54174" y="7439"/>
                    <a:pt x="54162" y="7415"/>
                  </a:cubicBezTo>
                  <a:cubicBezTo>
                    <a:pt x="54139" y="7323"/>
                    <a:pt x="54067" y="7281"/>
                    <a:pt x="53994" y="7281"/>
                  </a:cubicBezTo>
                  <a:cubicBezTo>
                    <a:pt x="53952" y="7281"/>
                    <a:pt x="53910" y="7294"/>
                    <a:pt x="53876" y="7320"/>
                  </a:cubicBezTo>
                  <a:cubicBezTo>
                    <a:pt x="53876" y="7262"/>
                    <a:pt x="53876" y="7222"/>
                    <a:pt x="53872" y="7222"/>
                  </a:cubicBezTo>
                  <a:cubicBezTo>
                    <a:pt x="53871" y="7222"/>
                    <a:pt x="53868" y="7230"/>
                    <a:pt x="53864" y="7248"/>
                  </a:cubicBezTo>
                  <a:cubicBezTo>
                    <a:pt x="53897" y="7054"/>
                    <a:pt x="53870" y="6996"/>
                    <a:pt x="53839" y="6996"/>
                  </a:cubicBezTo>
                  <a:cubicBezTo>
                    <a:pt x="53835" y="6996"/>
                    <a:pt x="53832" y="6997"/>
                    <a:pt x="53829" y="6998"/>
                  </a:cubicBezTo>
                  <a:cubicBezTo>
                    <a:pt x="53852" y="6962"/>
                    <a:pt x="53876" y="6927"/>
                    <a:pt x="53924" y="6867"/>
                  </a:cubicBezTo>
                  <a:lnTo>
                    <a:pt x="53924" y="6867"/>
                  </a:lnTo>
                  <a:cubicBezTo>
                    <a:pt x="53918" y="6875"/>
                    <a:pt x="53923" y="6878"/>
                    <a:pt x="53936" y="6878"/>
                  </a:cubicBezTo>
                  <a:cubicBezTo>
                    <a:pt x="54027" y="6878"/>
                    <a:pt x="54515" y="6718"/>
                    <a:pt x="54567" y="6677"/>
                  </a:cubicBezTo>
                  <a:cubicBezTo>
                    <a:pt x="54674" y="6617"/>
                    <a:pt x="54674" y="6331"/>
                    <a:pt x="54710" y="6296"/>
                  </a:cubicBezTo>
                  <a:lnTo>
                    <a:pt x="54710" y="6296"/>
                  </a:lnTo>
                  <a:cubicBezTo>
                    <a:pt x="54666" y="6322"/>
                    <a:pt x="54637" y="6334"/>
                    <a:pt x="54620" y="6334"/>
                  </a:cubicBezTo>
                  <a:cubicBezTo>
                    <a:pt x="54553" y="6334"/>
                    <a:pt x="54665" y="6159"/>
                    <a:pt x="54769" y="6046"/>
                  </a:cubicBezTo>
                  <a:cubicBezTo>
                    <a:pt x="54805" y="6046"/>
                    <a:pt x="54853" y="6058"/>
                    <a:pt x="54888" y="6058"/>
                  </a:cubicBezTo>
                  <a:cubicBezTo>
                    <a:pt x="54865" y="6105"/>
                    <a:pt x="54841" y="6153"/>
                    <a:pt x="54805" y="6236"/>
                  </a:cubicBezTo>
                  <a:cubicBezTo>
                    <a:pt x="54803" y="6238"/>
                    <a:pt x="54807" y="6239"/>
                    <a:pt x="54814" y="6239"/>
                  </a:cubicBezTo>
                  <a:cubicBezTo>
                    <a:pt x="54857" y="6239"/>
                    <a:pt x="55044" y="6211"/>
                    <a:pt x="55126" y="6200"/>
                  </a:cubicBezTo>
                  <a:cubicBezTo>
                    <a:pt x="55234" y="6177"/>
                    <a:pt x="55281" y="6058"/>
                    <a:pt x="55257" y="5962"/>
                  </a:cubicBezTo>
                  <a:cubicBezTo>
                    <a:pt x="55019" y="4819"/>
                    <a:pt x="53186" y="4212"/>
                    <a:pt x="52209" y="3926"/>
                  </a:cubicBezTo>
                  <a:cubicBezTo>
                    <a:pt x="50757" y="3498"/>
                    <a:pt x="49423" y="3069"/>
                    <a:pt x="48030" y="2486"/>
                  </a:cubicBezTo>
                  <a:cubicBezTo>
                    <a:pt x="44089" y="843"/>
                    <a:pt x="39589" y="200"/>
                    <a:pt x="35326" y="33"/>
                  </a:cubicBezTo>
                  <a:cubicBezTo>
                    <a:pt x="34723" y="11"/>
                    <a:pt x="34119" y="1"/>
                    <a:pt x="3351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4392800" y="2117950"/>
              <a:ext cx="625" cy="325"/>
            </a:xfrm>
            <a:custGeom>
              <a:avLst/>
              <a:gdLst/>
              <a:ahLst/>
              <a:cxnLst/>
              <a:rect l="l" t="t" r="r" b="b"/>
              <a:pathLst>
                <a:path w="25" h="13" extrusionOk="0">
                  <a:moveTo>
                    <a:pt x="24" y="0"/>
                  </a:moveTo>
                  <a:cubicBezTo>
                    <a:pt x="12" y="0"/>
                    <a:pt x="12" y="0"/>
                    <a:pt x="0" y="12"/>
                  </a:cubicBezTo>
                  <a:cubicBezTo>
                    <a:pt x="12" y="12"/>
                    <a:pt x="12" y="0"/>
                    <a:pt x="24"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3768900" y="2144450"/>
              <a:ext cx="275" cy="800"/>
            </a:xfrm>
            <a:custGeom>
              <a:avLst/>
              <a:gdLst/>
              <a:ahLst/>
              <a:cxnLst/>
              <a:rect l="l" t="t" r="r" b="b"/>
              <a:pathLst>
                <a:path w="11" h="32" extrusionOk="0">
                  <a:moveTo>
                    <a:pt x="1" y="0"/>
                  </a:moveTo>
                  <a:cubicBezTo>
                    <a:pt x="6" y="22"/>
                    <a:pt x="9" y="32"/>
                    <a:pt x="10" y="32"/>
                  </a:cubicBezTo>
                  <a:cubicBezTo>
                    <a:pt x="10" y="32"/>
                    <a:pt x="7" y="19"/>
                    <a:pt x="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4255275" y="2306125"/>
              <a:ext cx="146475" cy="86025"/>
            </a:xfrm>
            <a:custGeom>
              <a:avLst/>
              <a:gdLst/>
              <a:ahLst/>
              <a:cxnLst/>
              <a:rect l="l" t="t" r="r" b="b"/>
              <a:pathLst>
                <a:path w="5859" h="3441" extrusionOk="0">
                  <a:moveTo>
                    <a:pt x="1519" y="1"/>
                  </a:moveTo>
                  <a:cubicBezTo>
                    <a:pt x="1477" y="1"/>
                    <a:pt x="1429" y="46"/>
                    <a:pt x="1394" y="46"/>
                  </a:cubicBezTo>
                  <a:lnTo>
                    <a:pt x="1382" y="46"/>
                  </a:lnTo>
                  <a:cubicBezTo>
                    <a:pt x="548" y="665"/>
                    <a:pt x="1" y="1987"/>
                    <a:pt x="906" y="2368"/>
                  </a:cubicBezTo>
                  <a:cubicBezTo>
                    <a:pt x="1035" y="2424"/>
                    <a:pt x="1197" y="2438"/>
                    <a:pt x="1361" y="2438"/>
                  </a:cubicBezTo>
                  <a:cubicBezTo>
                    <a:pt x="1514" y="2438"/>
                    <a:pt x="1668" y="2426"/>
                    <a:pt x="1799" y="2426"/>
                  </a:cubicBezTo>
                  <a:cubicBezTo>
                    <a:pt x="1824" y="2426"/>
                    <a:pt x="1847" y="2426"/>
                    <a:pt x="1870" y="2427"/>
                  </a:cubicBezTo>
                  <a:cubicBezTo>
                    <a:pt x="2573" y="2463"/>
                    <a:pt x="3013" y="2427"/>
                    <a:pt x="3573" y="2856"/>
                  </a:cubicBezTo>
                  <a:cubicBezTo>
                    <a:pt x="4028" y="3197"/>
                    <a:pt x="4755" y="3441"/>
                    <a:pt x="5338" y="3441"/>
                  </a:cubicBezTo>
                  <a:cubicBezTo>
                    <a:pt x="5365" y="3441"/>
                    <a:pt x="5392" y="3440"/>
                    <a:pt x="5418" y="3439"/>
                  </a:cubicBezTo>
                  <a:cubicBezTo>
                    <a:pt x="5692" y="3439"/>
                    <a:pt x="5823" y="3391"/>
                    <a:pt x="5835" y="3070"/>
                  </a:cubicBezTo>
                  <a:cubicBezTo>
                    <a:pt x="5859" y="2439"/>
                    <a:pt x="5311" y="2379"/>
                    <a:pt x="4894" y="2332"/>
                  </a:cubicBezTo>
                  <a:cubicBezTo>
                    <a:pt x="3977" y="2201"/>
                    <a:pt x="4227" y="1225"/>
                    <a:pt x="3501" y="808"/>
                  </a:cubicBezTo>
                  <a:cubicBezTo>
                    <a:pt x="3180" y="641"/>
                    <a:pt x="2834" y="689"/>
                    <a:pt x="2489" y="629"/>
                  </a:cubicBezTo>
                  <a:cubicBezTo>
                    <a:pt x="1977" y="534"/>
                    <a:pt x="1870" y="355"/>
                    <a:pt x="1560" y="22"/>
                  </a:cubicBezTo>
                  <a:cubicBezTo>
                    <a:pt x="1548" y="6"/>
                    <a:pt x="1534" y="1"/>
                    <a:pt x="151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3556975" y="3417150"/>
              <a:ext cx="57775" cy="54400"/>
            </a:xfrm>
            <a:custGeom>
              <a:avLst/>
              <a:gdLst/>
              <a:ahLst/>
              <a:cxnLst/>
              <a:rect l="l" t="t" r="r" b="b"/>
              <a:pathLst>
                <a:path w="2311" h="2176" extrusionOk="0">
                  <a:moveTo>
                    <a:pt x="655" y="0"/>
                  </a:moveTo>
                  <a:cubicBezTo>
                    <a:pt x="455" y="0"/>
                    <a:pt x="267" y="54"/>
                    <a:pt x="120" y="194"/>
                  </a:cubicBezTo>
                  <a:cubicBezTo>
                    <a:pt x="84" y="206"/>
                    <a:pt x="60" y="229"/>
                    <a:pt x="36" y="277"/>
                  </a:cubicBezTo>
                  <a:cubicBezTo>
                    <a:pt x="13" y="313"/>
                    <a:pt x="1" y="360"/>
                    <a:pt x="1" y="396"/>
                  </a:cubicBezTo>
                  <a:cubicBezTo>
                    <a:pt x="1" y="503"/>
                    <a:pt x="36" y="610"/>
                    <a:pt x="60" y="718"/>
                  </a:cubicBezTo>
                  <a:cubicBezTo>
                    <a:pt x="132" y="1051"/>
                    <a:pt x="215" y="1396"/>
                    <a:pt x="346" y="1706"/>
                  </a:cubicBezTo>
                  <a:cubicBezTo>
                    <a:pt x="445" y="1936"/>
                    <a:pt x="593" y="2176"/>
                    <a:pt x="858" y="2176"/>
                  </a:cubicBezTo>
                  <a:cubicBezTo>
                    <a:pt x="881" y="2176"/>
                    <a:pt x="905" y="2174"/>
                    <a:pt x="929" y="2170"/>
                  </a:cubicBezTo>
                  <a:cubicBezTo>
                    <a:pt x="1191" y="2122"/>
                    <a:pt x="1418" y="1872"/>
                    <a:pt x="1560" y="1658"/>
                  </a:cubicBezTo>
                  <a:cubicBezTo>
                    <a:pt x="1703" y="1444"/>
                    <a:pt x="1715" y="1360"/>
                    <a:pt x="1989" y="1230"/>
                  </a:cubicBezTo>
                  <a:cubicBezTo>
                    <a:pt x="2096" y="1170"/>
                    <a:pt x="2191" y="1134"/>
                    <a:pt x="2227" y="1003"/>
                  </a:cubicBezTo>
                  <a:cubicBezTo>
                    <a:pt x="2311" y="729"/>
                    <a:pt x="1965" y="527"/>
                    <a:pt x="1787" y="396"/>
                  </a:cubicBezTo>
                  <a:cubicBezTo>
                    <a:pt x="1501" y="214"/>
                    <a:pt x="1053" y="0"/>
                    <a:pt x="655"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4824700" y="2422200"/>
              <a:ext cx="321800" cy="831450"/>
            </a:xfrm>
            <a:custGeom>
              <a:avLst/>
              <a:gdLst/>
              <a:ahLst/>
              <a:cxnLst/>
              <a:rect l="l" t="t" r="r" b="b"/>
              <a:pathLst>
                <a:path w="12872" h="33258" extrusionOk="0">
                  <a:moveTo>
                    <a:pt x="10156" y="25264"/>
                  </a:moveTo>
                  <a:lnTo>
                    <a:pt x="10156" y="25264"/>
                  </a:lnTo>
                  <a:cubicBezTo>
                    <a:pt x="10192" y="25407"/>
                    <a:pt x="10240" y="25561"/>
                    <a:pt x="10287" y="25752"/>
                  </a:cubicBezTo>
                  <a:cubicBezTo>
                    <a:pt x="10371" y="26109"/>
                    <a:pt x="10430" y="26395"/>
                    <a:pt x="10478" y="26657"/>
                  </a:cubicBezTo>
                  <a:cubicBezTo>
                    <a:pt x="10371" y="26192"/>
                    <a:pt x="10264" y="25728"/>
                    <a:pt x="10156" y="25264"/>
                  </a:cubicBezTo>
                  <a:close/>
                  <a:moveTo>
                    <a:pt x="209" y="1"/>
                  </a:moveTo>
                  <a:cubicBezTo>
                    <a:pt x="154" y="1"/>
                    <a:pt x="105" y="33"/>
                    <a:pt x="72" y="82"/>
                  </a:cubicBezTo>
                  <a:cubicBezTo>
                    <a:pt x="24" y="118"/>
                    <a:pt x="0" y="177"/>
                    <a:pt x="24" y="249"/>
                  </a:cubicBezTo>
                  <a:cubicBezTo>
                    <a:pt x="774" y="4071"/>
                    <a:pt x="4227" y="6333"/>
                    <a:pt x="5668" y="9917"/>
                  </a:cubicBezTo>
                  <a:cubicBezTo>
                    <a:pt x="6906" y="13012"/>
                    <a:pt x="7478" y="16394"/>
                    <a:pt x="8430" y="19572"/>
                  </a:cubicBezTo>
                  <a:cubicBezTo>
                    <a:pt x="9371" y="22740"/>
                    <a:pt x="10014" y="25919"/>
                    <a:pt x="10609" y="29145"/>
                  </a:cubicBezTo>
                  <a:cubicBezTo>
                    <a:pt x="10760" y="30006"/>
                    <a:pt x="11219" y="33258"/>
                    <a:pt x="12586" y="33258"/>
                  </a:cubicBezTo>
                  <a:cubicBezTo>
                    <a:pt x="12617" y="33258"/>
                    <a:pt x="12648" y="33256"/>
                    <a:pt x="12681" y="33253"/>
                  </a:cubicBezTo>
                  <a:cubicBezTo>
                    <a:pt x="12788" y="33241"/>
                    <a:pt x="12871" y="33181"/>
                    <a:pt x="12871" y="33062"/>
                  </a:cubicBezTo>
                  <a:cubicBezTo>
                    <a:pt x="12538" y="20918"/>
                    <a:pt x="8180" y="9405"/>
                    <a:pt x="370" y="94"/>
                  </a:cubicBezTo>
                  <a:cubicBezTo>
                    <a:pt x="346" y="58"/>
                    <a:pt x="322" y="34"/>
                    <a:pt x="286" y="22"/>
                  </a:cubicBezTo>
                  <a:cubicBezTo>
                    <a:pt x="260" y="8"/>
                    <a:pt x="234" y="1"/>
                    <a:pt x="20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4433875" y="2133725"/>
              <a:ext cx="96475" cy="62525"/>
            </a:xfrm>
            <a:custGeom>
              <a:avLst/>
              <a:gdLst/>
              <a:ahLst/>
              <a:cxnLst/>
              <a:rect l="l" t="t" r="r" b="b"/>
              <a:pathLst>
                <a:path w="3859" h="2501" extrusionOk="0">
                  <a:moveTo>
                    <a:pt x="1896" y="5"/>
                  </a:moveTo>
                  <a:cubicBezTo>
                    <a:pt x="1878" y="5"/>
                    <a:pt x="1861" y="7"/>
                    <a:pt x="1846" y="12"/>
                  </a:cubicBezTo>
                  <a:lnTo>
                    <a:pt x="1834" y="12"/>
                  </a:lnTo>
                  <a:cubicBezTo>
                    <a:pt x="1620" y="48"/>
                    <a:pt x="1" y="1"/>
                    <a:pt x="310" y="620"/>
                  </a:cubicBezTo>
                  <a:cubicBezTo>
                    <a:pt x="441" y="858"/>
                    <a:pt x="917" y="989"/>
                    <a:pt x="1132" y="1132"/>
                  </a:cubicBezTo>
                  <a:cubicBezTo>
                    <a:pt x="1608" y="1441"/>
                    <a:pt x="1929" y="1917"/>
                    <a:pt x="2394" y="2227"/>
                  </a:cubicBezTo>
                  <a:cubicBezTo>
                    <a:pt x="2624" y="2370"/>
                    <a:pt x="2919" y="2500"/>
                    <a:pt x="3175" y="2500"/>
                  </a:cubicBezTo>
                  <a:cubicBezTo>
                    <a:pt x="3410" y="2500"/>
                    <a:pt x="3612" y="2391"/>
                    <a:pt x="3703" y="2084"/>
                  </a:cubicBezTo>
                  <a:cubicBezTo>
                    <a:pt x="3787" y="1798"/>
                    <a:pt x="3858" y="1298"/>
                    <a:pt x="3691" y="1048"/>
                  </a:cubicBezTo>
                  <a:cubicBezTo>
                    <a:pt x="3560" y="858"/>
                    <a:pt x="3120" y="703"/>
                    <a:pt x="2929" y="584"/>
                  </a:cubicBezTo>
                  <a:cubicBezTo>
                    <a:pt x="2608" y="393"/>
                    <a:pt x="2298" y="215"/>
                    <a:pt x="1977" y="24"/>
                  </a:cubicBezTo>
                  <a:cubicBezTo>
                    <a:pt x="1949" y="10"/>
                    <a:pt x="1921" y="5"/>
                    <a:pt x="1896" y="5"/>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3614125" y="4495475"/>
              <a:ext cx="588200" cy="91450"/>
            </a:xfrm>
            <a:custGeom>
              <a:avLst/>
              <a:gdLst/>
              <a:ahLst/>
              <a:cxnLst/>
              <a:rect l="l" t="t" r="r" b="b"/>
              <a:pathLst>
                <a:path w="23528" h="3658" extrusionOk="0">
                  <a:moveTo>
                    <a:pt x="22412" y="0"/>
                  </a:moveTo>
                  <a:cubicBezTo>
                    <a:pt x="21555" y="0"/>
                    <a:pt x="20563" y="308"/>
                    <a:pt x="19932" y="483"/>
                  </a:cubicBezTo>
                  <a:cubicBezTo>
                    <a:pt x="18408" y="1042"/>
                    <a:pt x="16919" y="1733"/>
                    <a:pt x="15407" y="2316"/>
                  </a:cubicBezTo>
                  <a:cubicBezTo>
                    <a:pt x="14586" y="2638"/>
                    <a:pt x="13550" y="2840"/>
                    <a:pt x="12502" y="2995"/>
                  </a:cubicBezTo>
                  <a:cubicBezTo>
                    <a:pt x="12312" y="3007"/>
                    <a:pt x="12121" y="3031"/>
                    <a:pt x="11895" y="3066"/>
                  </a:cubicBezTo>
                  <a:lnTo>
                    <a:pt x="11883" y="3066"/>
                  </a:lnTo>
                  <a:cubicBezTo>
                    <a:pt x="11193" y="3150"/>
                    <a:pt x="10526" y="3209"/>
                    <a:pt x="9931" y="3245"/>
                  </a:cubicBezTo>
                  <a:cubicBezTo>
                    <a:pt x="9883" y="3257"/>
                    <a:pt x="9847" y="3269"/>
                    <a:pt x="9811" y="3304"/>
                  </a:cubicBezTo>
                  <a:cubicBezTo>
                    <a:pt x="9788" y="3269"/>
                    <a:pt x="9752" y="3257"/>
                    <a:pt x="9692" y="3245"/>
                  </a:cubicBezTo>
                  <a:cubicBezTo>
                    <a:pt x="6736" y="3132"/>
                    <a:pt x="3727" y="2549"/>
                    <a:pt x="765" y="2549"/>
                  </a:cubicBezTo>
                  <a:cubicBezTo>
                    <a:pt x="601" y="2549"/>
                    <a:pt x="438" y="2551"/>
                    <a:pt x="275" y="2554"/>
                  </a:cubicBezTo>
                  <a:cubicBezTo>
                    <a:pt x="72" y="2566"/>
                    <a:pt x="1" y="2900"/>
                    <a:pt x="227" y="2935"/>
                  </a:cubicBezTo>
                  <a:cubicBezTo>
                    <a:pt x="429" y="2959"/>
                    <a:pt x="632" y="2983"/>
                    <a:pt x="834" y="3019"/>
                  </a:cubicBezTo>
                  <a:cubicBezTo>
                    <a:pt x="965" y="3054"/>
                    <a:pt x="1168" y="3078"/>
                    <a:pt x="1394" y="3090"/>
                  </a:cubicBezTo>
                  <a:cubicBezTo>
                    <a:pt x="3858" y="3435"/>
                    <a:pt x="6347" y="3626"/>
                    <a:pt x="8847" y="3638"/>
                  </a:cubicBezTo>
                  <a:cubicBezTo>
                    <a:pt x="9133" y="3638"/>
                    <a:pt x="9407" y="3638"/>
                    <a:pt x="9692" y="3626"/>
                  </a:cubicBezTo>
                  <a:cubicBezTo>
                    <a:pt x="9740" y="3626"/>
                    <a:pt x="9788" y="3614"/>
                    <a:pt x="9811" y="3590"/>
                  </a:cubicBezTo>
                  <a:cubicBezTo>
                    <a:pt x="9847" y="3614"/>
                    <a:pt x="9883" y="3626"/>
                    <a:pt x="9931" y="3626"/>
                  </a:cubicBezTo>
                  <a:cubicBezTo>
                    <a:pt x="10145" y="3626"/>
                    <a:pt x="10359" y="3614"/>
                    <a:pt x="10573" y="3614"/>
                  </a:cubicBezTo>
                  <a:cubicBezTo>
                    <a:pt x="10683" y="3644"/>
                    <a:pt x="10812" y="3657"/>
                    <a:pt x="10955" y="3657"/>
                  </a:cubicBezTo>
                  <a:cubicBezTo>
                    <a:pt x="11153" y="3657"/>
                    <a:pt x="11379" y="3632"/>
                    <a:pt x="11621" y="3590"/>
                  </a:cubicBezTo>
                  <a:cubicBezTo>
                    <a:pt x="13764" y="3543"/>
                    <a:pt x="16110" y="3447"/>
                    <a:pt x="17967" y="2709"/>
                  </a:cubicBezTo>
                  <a:cubicBezTo>
                    <a:pt x="19444" y="2114"/>
                    <a:pt x="20884" y="1447"/>
                    <a:pt x="22408" y="923"/>
                  </a:cubicBezTo>
                  <a:cubicBezTo>
                    <a:pt x="22742" y="804"/>
                    <a:pt x="23182" y="768"/>
                    <a:pt x="23444" y="506"/>
                  </a:cubicBezTo>
                  <a:cubicBezTo>
                    <a:pt x="23527" y="423"/>
                    <a:pt x="23516" y="268"/>
                    <a:pt x="23408" y="209"/>
                  </a:cubicBezTo>
                  <a:cubicBezTo>
                    <a:pt x="23128" y="58"/>
                    <a:pt x="22782" y="0"/>
                    <a:pt x="2241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6"/>
            <p:cNvSpPr/>
            <p:nvPr/>
          </p:nvSpPr>
          <p:spPr>
            <a:xfrm>
              <a:off x="2669675" y="2505800"/>
              <a:ext cx="2486350" cy="2080925"/>
            </a:xfrm>
            <a:custGeom>
              <a:avLst/>
              <a:gdLst/>
              <a:ahLst/>
              <a:cxnLst/>
              <a:rect l="l" t="t" r="r" b="b"/>
              <a:pathLst>
                <a:path w="99454" h="83237" extrusionOk="0">
                  <a:moveTo>
                    <a:pt x="89619" y="0"/>
                  </a:moveTo>
                  <a:cubicBezTo>
                    <a:pt x="80891" y="32445"/>
                    <a:pt x="51257" y="56341"/>
                    <a:pt x="16050" y="56341"/>
                  </a:cubicBezTo>
                  <a:cubicBezTo>
                    <a:pt x="10537" y="56341"/>
                    <a:pt x="5179" y="55745"/>
                    <a:pt x="0" y="54638"/>
                  </a:cubicBezTo>
                  <a:lnTo>
                    <a:pt x="0" y="54638"/>
                  </a:lnTo>
                  <a:cubicBezTo>
                    <a:pt x="8727" y="71616"/>
                    <a:pt x="26420" y="83237"/>
                    <a:pt x="46827" y="83237"/>
                  </a:cubicBezTo>
                  <a:cubicBezTo>
                    <a:pt x="75891" y="83237"/>
                    <a:pt x="99453" y="59686"/>
                    <a:pt x="99453" y="30623"/>
                  </a:cubicBezTo>
                  <a:cubicBezTo>
                    <a:pt x="99453" y="19193"/>
                    <a:pt x="95810" y="8620"/>
                    <a:pt x="89619" y="0"/>
                  </a:cubicBezTo>
                  <a:close/>
                </a:path>
              </a:pathLst>
            </a:custGeom>
            <a:solidFill>
              <a:srgbClr val="043A5B">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36"/>
          <p:cNvGrpSpPr/>
          <p:nvPr/>
        </p:nvGrpSpPr>
        <p:grpSpPr>
          <a:xfrm flipH="1">
            <a:off x="2357854" y="2491578"/>
            <a:ext cx="446222" cy="77476"/>
            <a:chOff x="6146875" y="1767300"/>
            <a:chExt cx="331025" cy="57475"/>
          </a:xfrm>
        </p:grpSpPr>
        <p:sp>
          <p:nvSpPr>
            <p:cNvPr id="544" name="Google Shape;544;p36"/>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9"/>
          <p:cNvSpPr txBox="1">
            <a:spLocks noGrp="1"/>
          </p:cNvSpPr>
          <p:nvPr>
            <p:ph type="title"/>
          </p:nvPr>
        </p:nvSpPr>
        <p:spPr>
          <a:xfrm>
            <a:off x="198771" y="198000"/>
            <a:ext cx="161355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dirty="0"/>
              <a:t>Iššūkis Nr. 1</a:t>
            </a:r>
          </a:p>
        </p:txBody>
      </p:sp>
      <p:sp>
        <p:nvSpPr>
          <p:cNvPr id="653" name="Google Shape;653;p39"/>
          <p:cNvSpPr txBox="1">
            <a:spLocks noGrp="1"/>
          </p:cNvSpPr>
          <p:nvPr>
            <p:ph type="subTitle" idx="1"/>
          </p:nvPr>
        </p:nvSpPr>
        <p:spPr>
          <a:xfrm>
            <a:off x="2494844" y="507220"/>
            <a:ext cx="6274313" cy="84842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lt-LT" sz="1200" b="1" dirty="0"/>
              <a:t>Problematika</a:t>
            </a:r>
          </a:p>
          <a:p>
            <a:pPr marL="0" lvl="0" indent="0" algn="just" rtl="0">
              <a:spcBef>
                <a:spcPts val="0"/>
              </a:spcBef>
              <a:spcAft>
                <a:spcPts val="0"/>
              </a:spcAft>
              <a:buNone/>
            </a:pPr>
            <a:r>
              <a:rPr lang="lt-LT" sz="1200" dirty="0">
                <a:solidFill>
                  <a:srgbClr val="002060"/>
                </a:solidFill>
              </a:rPr>
              <a:t>Nacionalinis meteorologinių ir hidrologinių stebėjimų tinklas (h/m tinklas) –  nepakankamas siekiant užtikrinti vartotojų ir</a:t>
            </a:r>
            <a:r>
              <a:rPr lang="en-US" sz="1200" dirty="0">
                <a:solidFill>
                  <a:srgbClr val="002060"/>
                </a:solidFill>
              </a:rPr>
              <a:t> </a:t>
            </a:r>
            <a:r>
              <a:rPr lang="lt-LT" sz="1200" dirty="0">
                <a:solidFill>
                  <a:srgbClr val="002060"/>
                </a:solidFill>
              </a:rPr>
              <a:t>mokslinių tyrimų poreikius.</a:t>
            </a:r>
          </a:p>
        </p:txBody>
      </p:sp>
      <p:sp>
        <p:nvSpPr>
          <p:cNvPr id="657" name="Google Shape;657;p39"/>
          <p:cNvSpPr txBox="1">
            <a:spLocks noGrp="1"/>
          </p:cNvSpPr>
          <p:nvPr>
            <p:ph type="subTitle" idx="6"/>
          </p:nvPr>
        </p:nvSpPr>
        <p:spPr>
          <a:xfrm>
            <a:off x="198771" y="4115038"/>
            <a:ext cx="8618619" cy="76608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lt-LT" sz="1200" b="1" dirty="0"/>
              <a:t>Numatomas pokytis</a:t>
            </a:r>
          </a:p>
          <a:p>
            <a:pPr marL="0" lvl="0" indent="0" algn="just" rtl="0">
              <a:spcBef>
                <a:spcPts val="0"/>
              </a:spcBef>
              <a:spcAft>
                <a:spcPts val="0"/>
              </a:spcAft>
              <a:buNone/>
            </a:pPr>
            <a:r>
              <a:rPr lang="lt-LT" sz="1200" dirty="0">
                <a:solidFill>
                  <a:srgbClr val="002060"/>
                </a:solidFill>
              </a:rPr>
              <a:t>Sutankinamas h/m stebėjimų tinklas ir sudaromos prielaidos sumažinti nepalankių h/m reiškinių nulemiamus nuostolius šalies ekonomikai ir atliepti vartotojų poreikius. </a:t>
            </a:r>
          </a:p>
        </p:txBody>
      </p:sp>
      <p:sp>
        <p:nvSpPr>
          <p:cNvPr id="67" name="Google Shape;655;p39">
            <a:extLst>
              <a:ext uri="{FF2B5EF4-FFF2-40B4-BE49-F238E27FC236}">
                <a16:creationId xmlns:a16="http://schemas.microsoft.com/office/drawing/2014/main" id="{97EB9EEE-42DB-4C3D-A7C7-DFDFE3A507F2}"/>
              </a:ext>
            </a:extLst>
          </p:cNvPr>
          <p:cNvSpPr txBox="1">
            <a:spLocks/>
          </p:cNvSpPr>
          <p:nvPr/>
        </p:nvSpPr>
        <p:spPr>
          <a:xfrm>
            <a:off x="2366773" y="1474379"/>
            <a:ext cx="6450618" cy="25354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None/>
              <a:defRPr sz="1400" b="0" i="0" u="none" strike="noStrike" cap="none">
                <a:solidFill>
                  <a:srgbClr val="053B5C"/>
                </a:solidFill>
                <a:latin typeface="Open Sans"/>
                <a:ea typeface="Open Sans"/>
                <a:cs typeface="Open Sans"/>
                <a:sym typeface="Open Sans"/>
              </a:defRPr>
            </a:lvl9pPr>
          </a:lstStyle>
          <a:p>
            <a:pPr marL="139700" indent="0" algn="just">
              <a:lnSpc>
                <a:spcPct val="100000"/>
              </a:lnSpc>
              <a:spcBef>
                <a:spcPts val="0"/>
              </a:spcBef>
            </a:pPr>
            <a:r>
              <a:rPr lang="lt-LT" sz="1200" b="1" dirty="0"/>
              <a:t>Esama situacija</a:t>
            </a:r>
          </a:p>
          <a:p>
            <a:pPr marL="139700" indent="0" algn="just">
              <a:lnSpc>
                <a:spcPct val="100000"/>
              </a:lnSpc>
              <a:spcBef>
                <a:spcPts val="0"/>
              </a:spcBef>
            </a:pPr>
            <a:r>
              <a:rPr lang="lt-LT" sz="1200" dirty="0">
                <a:solidFill>
                  <a:srgbClr val="002060"/>
                </a:solidFill>
              </a:rPr>
              <a:t>Hidrometeorologinę (h/m) veiklą Lietuvoje vykdo Lietuvos hidrometeorologijos tarnyba (LHMT), valdydama h/m tinklą, kurį sudaro 5</a:t>
            </a:r>
            <a:r>
              <a:rPr lang="en-US" sz="1200" dirty="0">
                <a:solidFill>
                  <a:srgbClr val="002060"/>
                </a:solidFill>
              </a:rPr>
              <a:t>4</a:t>
            </a:r>
            <a:r>
              <a:rPr lang="lt-LT" sz="1200" dirty="0">
                <a:solidFill>
                  <a:srgbClr val="002060"/>
                </a:solidFill>
              </a:rPr>
              <a:t> meteorologijos ir automatinė</a:t>
            </a:r>
            <a:r>
              <a:rPr lang="en-US" sz="1200" dirty="0">
                <a:solidFill>
                  <a:srgbClr val="002060"/>
                </a:solidFill>
              </a:rPr>
              <a:t>s</a:t>
            </a:r>
            <a:r>
              <a:rPr lang="lt-LT" sz="1200" dirty="0">
                <a:solidFill>
                  <a:srgbClr val="002060"/>
                </a:solidFill>
              </a:rPr>
              <a:t> meteorologijos</a:t>
            </a:r>
            <a:r>
              <a:rPr lang="en-US" sz="1200" dirty="0">
                <a:solidFill>
                  <a:srgbClr val="002060"/>
                </a:solidFill>
              </a:rPr>
              <a:t> </a:t>
            </a:r>
            <a:r>
              <a:rPr lang="lt-LT" sz="1200" dirty="0">
                <a:solidFill>
                  <a:srgbClr val="002060"/>
                </a:solidFill>
              </a:rPr>
              <a:t>stot</a:t>
            </a:r>
            <a:r>
              <a:rPr lang="en-US" sz="1200" dirty="0">
                <a:solidFill>
                  <a:srgbClr val="002060"/>
                </a:solidFill>
              </a:rPr>
              <a:t>ys</a:t>
            </a:r>
            <a:r>
              <a:rPr lang="lt-LT" sz="1200" dirty="0">
                <a:solidFill>
                  <a:srgbClr val="002060"/>
                </a:solidFill>
              </a:rPr>
              <a:t>, 3 aviacinės meteorologijos stotys, 2 meteorologiniai radiolokatoriai, 101 vandens matavimo stotis</a:t>
            </a:r>
            <a:r>
              <a:rPr lang="lt-LT" sz="1200" dirty="0"/>
              <a:t>.</a:t>
            </a:r>
          </a:p>
          <a:p>
            <a:pPr marL="139700" indent="0" algn="just">
              <a:lnSpc>
                <a:spcPct val="100000"/>
              </a:lnSpc>
              <a:spcBef>
                <a:spcPts val="0"/>
              </a:spcBef>
            </a:pPr>
            <a:endParaRPr lang="lt-LT" sz="1200" dirty="0"/>
          </a:p>
          <a:p>
            <a:pPr marL="139700" indent="0" algn="just">
              <a:lnSpc>
                <a:spcPct val="100000"/>
              </a:lnSpc>
              <a:spcBef>
                <a:spcPts val="0"/>
              </a:spcBef>
            </a:pPr>
            <a:r>
              <a:rPr lang="lt-LT" sz="1200" dirty="0">
                <a:solidFill>
                  <a:srgbClr val="002060"/>
                </a:solidFill>
              </a:rPr>
              <a:t>Per pastaruosius keletą metų </a:t>
            </a:r>
            <a:r>
              <a:rPr lang="en-US" sz="1200" dirty="0">
                <a:solidFill>
                  <a:srgbClr val="002060"/>
                </a:solidFill>
              </a:rPr>
              <a:t>pa</a:t>
            </a:r>
            <a:r>
              <a:rPr lang="lt-LT" sz="1200" dirty="0">
                <a:solidFill>
                  <a:srgbClr val="002060"/>
                </a:solidFill>
              </a:rPr>
              <a:t>daugėjo h/m stebėjimų, atliekamų kitų institucijų, savo poreikių tenkinimui – eismo.info, Žemės ūkio konsultavimo tarnyba, universitetai, rezervatai. Planuoja ESO, Klaipėdos jūrų uostas, buriuotojai, hidroelektrinių savininkai ir kt.</a:t>
            </a:r>
          </a:p>
          <a:p>
            <a:pPr marL="139700" indent="0" algn="just">
              <a:lnSpc>
                <a:spcPct val="100000"/>
              </a:lnSpc>
              <a:spcBef>
                <a:spcPts val="0"/>
              </a:spcBef>
            </a:pPr>
            <a:endParaRPr lang="lt-LT" sz="1200" dirty="0">
              <a:solidFill>
                <a:srgbClr val="002060"/>
              </a:solidFill>
            </a:endParaRPr>
          </a:p>
          <a:p>
            <a:pPr marL="139700" indent="0" algn="just">
              <a:lnSpc>
                <a:spcPct val="100000"/>
              </a:lnSpc>
              <a:spcBef>
                <a:spcPts val="0"/>
              </a:spcBef>
            </a:pPr>
            <a:r>
              <a:rPr lang="en-US" sz="1200" dirty="0">
                <a:solidFill>
                  <a:srgbClr val="002060"/>
                </a:solidFill>
              </a:rPr>
              <a:t>K</a:t>
            </a:r>
            <a:r>
              <a:rPr lang="lt-LT" sz="1200" dirty="0">
                <a:solidFill>
                  <a:srgbClr val="002060"/>
                </a:solidFill>
              </a:rPr>
              <a:t>etinantys vykdyti h/m veiklą subjektai</a:t>
            </a:r>
            <a:r>
              <a:rPr lang="lt-LT" sz="1200" dirty="0"/>
              <a:t>, kurie galėtų savo veikla prisidėti prie stebėjimų </a:t>
            </a:r>
            <a:r>
              <a:rPr lang="lt-LT" sz="1200" dirty="0">
                <a:solidFill>
                  <a:srgbClr val="002060"/>
                </a:solidFill>
              </a:rPr>
              <a:t>tinklo sutankinimo, neturi teisinio pagrindo rinkti, kaupti, teikti h/m informacijos. </a:t>
            </a:r>
          </a:p>
        </p:txBody>
      </p:sp>
      <p:grpSp>
        <p:nvGrpSpPr>
          <p:cNvPr id="86" name="Google Shape;2427;p58">
            <a:extLst>
              <a:ext uri="{FF2B5EF4-FFF2-40B4-BE49-F238E27FC236}">
                <a16:creationId xmlns:a16="http://schemas.microsoft.com/office/drawing/2014/main" id="{199CD741-8D32-4AA5-B66A-61C9658A09B3}"/>
              </a:ext>
            </a:extLst>
          </p:cNvPr>
          <p:cNvGrpSpPr>
            <a:grpSpLocks noChangeAspect="1"/>
          </p:cNvGrpSpPr>
          <p:nvPr/>
        </p:nvGrpSpPr>
        <p:grpSpPr>
          <a:xfrm>
            <a:off x="309962" y="1144273"/>
            <a:ext cx="1997666" cy="2001424"/>
            <a:chOff x="1156375" y="351650"/>
            <a:chExt cx="5308725" cy="4999350"/>
          </a:xfrm>
        </p:grpSpPr>
        <p:sp>
          <p:nvSpPr>
            <p:cNvPr id="87" name="Google Shape;2428;p58">
              <a:extLst>
                <a:ext uri="{FF2B5EF4-FFF2-40B4-BE49-F238E27FC236}">
                  <a16:creationId xmlns:a16="http://schemas.microsoft.com/office/drawing/2014/main" id="{93D7CA8D-907D-4792-9146-D2BC28BECF20}"/>
                </a:ext>
              </a:extLst>
            </p:cNvPr>
            <p:cNvSpPr/>
            <p:nvPr/>
          </p:nvSpPr>
          <p:spPr>
            <a:xfrm>
              <a:off x="1388250" y="4883175"/>
              <a:ext cx="5012275" cy="415250"/>
            </a:xfrm>
            <a:custGeom>
              <a:avLst/>
              <a:gdLst/>
              <a:ahLst/>
              <a:cxnLst/>
              <a:rect l="l" t="t" r="r" b="b"/>
              <a:pathLst>
                <a:path w="200491" h="16610" extrusionOk="0">
                  <a:moveTo>
                    <a:pt x="100251" y="0"/>
                  </a:moveTo>
                  <a:cubicBezTo>
                    <a:pt x="73665" y="0"/>
                    <a:pt x="48162" y="869"/>
                    <a:pt x="29362" y="2429"/>
                  </a:cubicBezTo>
                  <a:cubicBezTo>
                    <a:pt x="10562" y="3989"/>
                    <a:pt x="1" y="6096"/>
                    <a:pt x="1" y="8299"/>
                  </a:cubicBezTo>
                  <a:cubicBezTo>
                    <a:pt x="1" y="10514"/>
                    <a:pt x="10562" y="12621"/>
                    <a:pt x="29362" y="14181"/>
                  </a:cubicBezTo>
                  <a:cubicBezTo>
                    <a:pt x="48162" y="15740"/>
                    <a:pt x="73665" y="16610"/>
                    <a:pt x="100251" y="16610"/>
                  </a:cubicBezTo>
                  <a:cubicBezTo>
                    <a:pt x="126838" y="16610"/>
                    <a:pt x="152329" y="15740"/>
                    <a:pt x="171129" y="14181"/>
                  </a:cubicBezTo>
                  <a:cubicBezTo>
                    <a:pt x="189929" y="12621"/>
                    <a:pt x="200490" y="10514"/>
                    <a:pt x="200490" y="8299"/>
                  </a:cubicBezTo>
                  <a:cubicBezTo>
                    <a:pt x="200490" y="6096"/>
                    <a:pt x="189929" y="3989"/>
                    <a:pt x="171129" y="2429"/>
                  </a:cubicBezTo>
                  <a:cubicBezTo>
                    <a:pt x="152329" y="869"/>
                    <a:pt x="126838" y="0"/>
                    <a:pt x="100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29;p58">
              <a:extLst>
                <a:ext uri="{FF2B5EF4-FFF2-40B4-BE49-F238E27FC236}">
                  <a16:creationId xmlns:a16="http://schemas.microsoft.com/office/drawing/2014/main" id="{9E4C1BBF-A781-4237-B642-17DF92FAD9DB}"/>
                </a:ext>
              </a:extLst>
            </p:cNvPr>
            <p:cNvSpPr/>
            <p:nvPr/>
          </p:nvSpPr>
          <p:spPr>
            <a:xfrm>
              <a:off x="1156375" y="544550"/>
              <a:ext cx="3060825" cy="3061100"/>
            </a:xfrm>
            <a:custGeom>
              <a:avLst/>
              <a:gdLst/>
              <a:ahLst/>
              <a:cxnLst/>
              <a:rect l="l" t="t" r="r" b="b"/>
              <a:pathLst>
                <a:path w="122433" h="122444" extrusionOk="0">
                  <a:moveTo>
                    <a:pt x="61223" y="0"/>
                  </a:moveTo>
                  <a:cubicBezTo>
                    <a:pt x="44983" y="0"/>
                    <a:pt x="29409" y="6453"/>
                    <a:pt x="17932" y="17931"/>
                  </a:cubicBezTo>
                  <a:cubicBezTo>
                    <a:pt x="6454" y="29420"/>
                    <a:pt x="1" y="44982"/>
                    <a:pt x="1" y="61222"/>
                  </a:cubicBezTo>
                  <a:cubicBezTo>
                    <a:pt x="1" y="77462"/>
                    <a:pt x="6454" y="93024"/>
                    <a:pt x="17932" y="104513"/>
                  </a:cubicBezTo>
                  <a:cubicBezTo>
                    <a:pt x="29409" y="115991"/>
                    <a:pt x="44983" y="122444"/>
                    <a:pt x="61223" y="122444"/>
                  </a:cubicBezTo>
                  <a:cubicBezTo>
                    <a:pt x="77451" y="122444"/>
                    <a:pt x="93024" y="115991"/>
                    <a:pt x="104502" y="104513"/>
                  </a:cubicBezTo>
                  <a:cubicBezTo>
                    <a:pt x="115980" y="93024"/>
                    <a:pt x="122433" y="77462"/>
                    <a:pt x="122433" y="61222"/>
                  </a:cubicBezTo>
                  <a:cubicBezTo>
                    <a:pt x="122433" y="44982"/>
                    <a:pt x="115980" y="29420"/>
                    <a:pt x="104502" y="17931"/>
                  </a:cubicBezTo>
                  <a:cubicBezTo>
                    <a:pt x="93024" y="6453"/>
                    <a:pt x="77451" y="0"/>
                    <a:pt x="61223"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30;p58">
              <a:extLst>
                <a:ext uri="{FF2B5EF4-FFF2-40B4-BE49-F238E27FC236}">
                  <a16:creationId xmlns:a16="http://schemas.microsoft.com/office/drawing/2014/main" id="{48592DA9-6969-4E41-B3C7-567797CFCFD7}"/>
                </a:ext>
              </a:extLst>
            </p:cNvPr>
            <p:cNvSpPr/>
            <p:nvPr/>
          </p:nvSpPr>
          <p:spPr>
            <a:xfrm>
              <a:off x="4768750" y="2649275"/>
              <a:ext cx="1673425" cy="1673425"/>
            </a:xfrm>
            <a:custGeom>
              <a:avLst/>
              <a:gdLst/>
              <a:ahLst/>
              <a:cxnLst/>
              <a:rect l="l" t="t" r="r" b="b"/>
              <a:pathLst>
                <a:path w="66937" h="66937" extrusionOk="0">
                  <a:moveTo>
                    <a:pt x="33469" y="0"/>
                  </a:moveTo>
                  <a:cubicBezTo>
                    <a:pt x="14990" y="0"/>
                    <a:pt x="0" y="14978"/>
                    <a:pt x="0" y="33469"/>
                  </a:cubicBezTo>
                  <a:cubicBezTo>
                    <a:pt x="0" y="51947"/>
                    <a:pt x="14990" y="66937"/>
                    <a:pt x="33469" y="66937"/>
                  </a:cubicBezTo>
                  <a:cubicBezTo>
                    <a:pt x="51959" y="66937"/>
                    <a:pt x="66937" y="51947"/>
                    <a:pt x="66937" y="33469"/>
                  </a:cubicBezTo>
                  <a:cubicBezTo>
                    <a:pt x="66937" y="14978"/>
                    <a:pt x="51959" y="0"/>
                    <a:pt x="33469"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31;p58">
              <a:extLst>
                <a:ext uri="{FF2B5EF4-FFF2-40B4-BE49-F238E27FC236}">
                  <a16:creationId xmlns:a16="http://schemas.microsoft.com/office/drawing/2014/main" id="{7033C6E2-B85B-41B1-B761-77F5E4997CA7}"/>
                </a:ext>
              </a:extLst>
            </p:cNvPr>
            <p:cNvSpPr/>
            <p:nvPr/>
          </p:nvSpPr>
          <p:spPr>
            <a:xfrm>
              <a:off x="1398550" y="2320500"/>
              <a:ext cx="1124700" cy="1165275"/>
            </a:xfrm>
            <a:custGeom>
              <a:avLst/>
              <a:gdLst/>
              <a:ahLst/>
              <a:cxnLst/>
              <a:rect l="l" t="t" r="r" b="b"/>
              <a:pathLst>
                <a:path w="44988" h="46611" extrusionOk="0">
                  <a:moveTo>
                    <a:pt x="3413" y="0"/>
                  </a:moveTo>
                  <a:cubicBezTo>
                    <a:pt x="1564" y="0"/>
                    <a:pt x="1" y="1585"/>
                    <a:pt x="327" y="4829"/>
                  </a:cubicBezTo>
                  <a:cubicBezTo>
                    <a:pt x="791" y="9579"/>
                    <a:pt x="4899" y="14711"/>
                    <a:pt x="9090" y="18699"/>
                  </a:cubicBezTo>
                  <a:cubicBezTo>
                    <a:pt x="8816" y="18664"/>
                    <a:pt x="8542" y="18640"/>
                    <a:pt x="8268" y="18640"/>
                  </a:cubicBezTo>
                  <a:cubicBezTo>
                    <a:pt x="8263" y="18640"/>
                    <a:pt x="8257" y="18640"/>
                    <a:pt x="8252" y="18640"/>
                  </a:cubicBezTo>
                  <a:cubicBezTo>
                    <a:pt x="5773" y="18640"/>
                    <a:pt x="4187" y="21300"/>
                    <a:pt x="5387" y="23462"/>
                  </a:cubicBezTo>
                  <a:cubicBezTo>
                    <a:pt x="8352" y="28736"/>
                    <a:pt x="14043" y="32392"/>
                    <a:pt x="19377" y="35594"/>
                  </a:cubicBezTo>
                  <a:cubicBezTo>
                    <a:pt x="19165" y="35503"/>
                    <a:pt x="18949" y="35462"/>
                    <a:pt x="18733" y="35462"/>
                  </a:cubicBezTo>
                  <a:cubicBezTo>
                    <a:pt x="17570" y="35462"/>
                    <a:pt x="16452" y="36684"/>
                    <a:pt x="16412" y="37940"/>
                  </a:cubicBezTo>
                  <a:cubicBezTo>
                    <a:pt x="16365" y="39428"/>
                    <a:pt x="17186" y="40881"/>
                    <a:pt x="18329" y="41821"/>
                  </a:cubicBezTo>
                  <a:cubicBezTo>
                    <a:pt x="22037" y="44915"/>
                    <a:pt x="28580" y="46610"/>
                    <a:pt x="34635" y="46610"/>
                  </a:cubicBezTo>
                  <a:cubicBezTo>
                    <a:pt x="36921" y="46610"/>
                    <a:pt x="39138" y="46369"/>
                    <a:pt x="41106" y="45869"/>
                  </a:cubicBezTo>
                  <a:cubicBezTo>
                    <a:pt x="44844" y="44917"/>
                    <a:pt x="44987" y="44917"/>
                    <a:pt x="44273" y="41178"/>
                  </a:cubicBezTo>
                  <a:cubicBezTo>
                    <a:pt x="43749" y="38404"/>
                    <a:pt x="43142" y="35642"/>
                    <a:pt x="42404" y="32915"/>
                  </a:cubicBezTo>
                  <a:cubicBezTo>
                    <a:pt x="41022" y="27718"/>
                    <a:pt x="36851" y="14700"/>
                    <a:pt x="32277" y="14700"/>
                  </a:cubicBezTo>
                  <a:cubicBezTo>
                    <a:pt x="32042" y="14700"/>
                    <a:pt x="31806" y="14734"/>
                    <a:pt x="31569" y="14806"/>
                  </a:cubicBezTo>
                  <a:cubicBezTo>
                    <a:pt x="29283" y="15497"/>
                    <a:pt x="29819" y="19104"/>
                    <a:pt x="28985" y="20592"/>
                  </a:cubicBezTo>
                  <a:cubicBezTo>
                    <a:pt x="24663" y="15187"/>
                    <a:pt x="26568" y="6805"/>
                    <a:pt x="21746" y="1840"/>
                  </a:cubicBezTo>
                  <a:cubicBezTo>
                    <a:pt x="20898" y="956"/>
                    <a:pt x="19840" y="155"/>
                    <a:pt x="18584" y="155"/>
                  </a:cubicBezTo>
                  <a:cubicBezTo>
                    <a:pt x="18200" y="155"/>
                    <a:pt x="17797" y="230"/>
                    <a:pt x="17377" y="400"/>
                  </a:cubicBezTo>
                  <a:cubicBezTo>
                    <a:pt x="16210" y="864"/>
                    <a:pt x="15365" y="1888"/>
                    <a:pt x="14972" y="3078"/>
                  </a:cubicBezTo>
                  <a:cubicBezTo>
                    <a:pt x="14281" y="5210"/>
                    <a:pt x="14900" y="7436"/>
                    <a:pt x="15519" y="9544"/>
                  </a:cubicBezTo>
                  <a:cubicBezTo>
                    <a:pt x="13495" y="7019"/>
                    <a:pt x="11447" y="4471"/>
                    <a:pt x="8864" y="2519"/>
                  </a:cubicBezTo>
                  <a:cubicBezTo>
                    <a:pt x="7566" y="1543"/>
                    <a:pt x="6101" y="721"/>
                    <a:pt x="4566" y="197"/>
                  </a:cubicBezTo>
                  <a:cubicBezTo>
                    <a:pt x="4178" y="66"/>
                    <a:pt x="3790" y="0"/>
                    <a:pt x="341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32;p58">
              <a:extLst>
                <a:ext uri="{FF2B5EF4-FFF2-40B4-BE49-F238E27FC236}">
                  <a16:creationId xmlns:a16="http://schemas.microsoft.com/office/drawing/2014/main" id="{EF090815-558C-4358-B984-B1003CBCAB0A}"/>
                </a:ext>
              </a:extLst>
            </p:cNvPr>
            <p:cNvSpPr/>
            <p:nvPr/>
          </p:nvSpPr>
          <p:spPr>
            <a:xfrm>
              <a:off x="1532350" y="2454425"/>
              <a:ext cx="867600" cy="929800"/>
            </a:xfrm>
            <a:custGeom>
              <a:avLst/>
              <a:gdLst/>
              <a:ahLst/>
              <a:cxnLst/>
              <a:rect l="l" t="t" r="r" b="b"/>
              <a:pathLst>
                <a:path w="34704" h="37192" extrusionOk="0">
                  <a:moveTo>
                    <a:pt x="417" y="0"/>
                  </a:moveTo>
                  <a:cubicBezTo>
                    <a:pt x="200" y="0"/>
                    <a:pt x="1" y="291"/>
                    <a:pt x="190" y="507"/>
                  </a:cubicBezTo>
                  <a:cubicBezTo>
                    <a:pt x="10798" y="13319"/>
                    <a:pt x="22121" y="25534"/>
                    <a:pt x="34063" y="37107"/>
                  </a:cubicBezTo>
                  <a:cubicBezTo>
                    <a:pt x="34126" y="37167"/>
                    <a:pt x="34196" y="37192"/>
                    <a:pt x="34264" y="37192"/>
                  </a:cubicBezTo>
                  <a:cubicBezTo>
                    <a:pt x="34496" y="37192"/>
                    <a:pt x="34703" y="36905"/>
                    <a:pt x="34492" y="36702"/>
                  </a:cubicBezTo>
                  <a:cubicBezTo>
                    <a:pt x="22550" y="25130"/>
                    <a:pt x="11239" y="12914"/>
                    <a:pt x="619" y="103"/>
                  </a:cubicBezTo>
                  <a:cubicBezTo>
                    <a:pt x="558" y="30"/>
                    <a:pt x="486" y="0"/>
                    <a:pt x="417"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33;p58">
              <a:extLst>
                <a:ext uri="{FF2B5EF4-FFF2-40B4-BE49-F238E27FC236}">
                  <a16:creationId xmlns:a16="http://schemas.microsoft.com/office/drawing/2014/main" id="{29CD03F8-3376-4D01-83FE-1C9A13D4638B}"/>
                </a:ext>
              </a:extLst>
            </p:cNvPr>
            <p:cNvSpPr/>
            <p:nvPr/>
          </p:nvSpPr>
          <p:spPr>
            <a:xfrm>
              <a:off x="1625450" y="2887225"/>
              <a:ext cx="376200" cy="91825"/>
            </a:xfrm>
            <a:custGeom>
              <a:avLst/>
              <a:gdLst/>
              <a:ahLst/>
              <a:cxnLst/>
              <a:rect l="l" t="t" r="r" b="b"/>
              <a:pathLst>
                <a:path w="15048" h="3673" extrusionOk="0">
                  <a:moveTo>
                    <a:pt x="462" y="1"/>
                  </a:moveTo>
                  <a:cubicBezTo>
                    <a:pt x="137" y="1"/>
                    <a:pt x="0" y="500"/>
                    <a:pt x="347" y="579"/>
                  </a:cubicBezTo>
                  <a:cubicBezTo>
                    <a:pt x="5086" y="1555"/>
                    <a:pt x="9813" y="2591"/>
                    <a:pt x="14540" y="3662"/>
                  </a:cubicBezTo>
                  <a:cubicBezTo>
                    <a:pt x="14568" y="3670"/>
                    <a:pt x="14595" y="3673"/>
                    <a:pt x="14621" y="3673"/>
                  </a:cubicBezTo>
                  <a:cubicBezTo>
                    <a:pt x="14931" y="3673"/>
                    <a:pt x="15047" y="3180"/>
                    <a:pt x="14706" y="3103"/>
                  </a:cubicBezTo>
                  <a:cubicBezTo>
                    <a:pt x="9991" y="2019"/>
                    <a:pt x="5265" y="995"/>
                    <a:pt x="526" y="7"/>
                  </a:cubicBezTo>
                  <a:cubicBezTo>
                    <a:pt x="504" y="3"/>
                    <a:pt x="482" y="1"/>
                    <a:pt x="4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34;p58">
              <a:extLst>
                <a:ext uri="{FF2B5EF4-FFF2-40B4-BE49-F238E27FC236}">
                  <a16:creationId xmlns:a16="http://schemas.microsoft.com/office/drawing/2014/main" id="{41FCFEC1-8AE9-4DB5-ABCC-128026634B71}"/>
                </a:ext>
              </a:extLst>
            </p:cNvPr>
            <p:cNvSpPr/>
            <p:nvPr/>
          </p:nvSpPr>
          <p:spPr>
            <a:xfrm>
              <a:off x="1859450" y="2503950"/>
              <a:ext cx="35450" cy="362925"/>
            </a:xfrm>
            <a:custGeom>
              <a:avLst/>
              <a:gdLst/>
              <a:ahLst/>
              <a:cxnLst/>
              <a:rect l="l" t="t" r="r" b="b"/>
              <a:pathLst>
                <a:path w="1418" h="14517" extrusionOk="0">
                  <a:moveTo>
                    <a:pt x="420" y="1"/>
                  </a:moveTo>
                  <a:cubicBezTo>
                    <a:pt x="203" y="1"/>
                    <a:pt x="1" y="289"/>
                    <a:pt x="191" y="515"/>
                  </a:cubicBezTo>
                  <a:cubicBezTo>
                    <a:pt x="227" y="562"/>
                    <a:pt x="298" y="1777"/>
                    <a:pt x="322" y="2146"/>
                  </a:cubicBezTo>
                  <a:cubicBezTo>
                    <a:pt x="417" y="3396"/>
                    <a:pt x="489" y="4634"/>
                    <a:pt x="548" y="5885"/>
                  </a:cubicBezTo>
                  <a:cubicBezTo>
                    <a:pt x="691" y="8659"/>
                    <a:pt x="798" y="11433"/>
                    <a:pt x="822" y="14219"/>
                  </a:cubicBezTo>
                  <a:cubicBezTo>
                    <a:pt x="828" y="14415"/>
                    <a:pt x="986" y="14517"/>
                    <a:pt x="1138" y="14517"/>
                  </a:cubicBezTo>
                  <a:cubicBezTo>
                    <a:pt x="1280" y="14517"/>
                    <a:pt x="1417" y="14427"/>
                    <a:pt x="1417" y="14243"/>
                  </a:cubicBezTo>
                  <a:cubicBezTo>
                    <a:pt x="1381" y="11159"/>
                    <a:pt x="1262" y="8075"/>
                    <a:pt x="1096" y="4992"/>
                  </a:cubicBezTo>
                  <a:cubicBezTo>
                    <a:pt x="1036" y="3813"/>
                    <a:pt x="965" y="2634"/>
                    <a:pt x="858" y="1467"/>
                  </a:cubicBezTo>
                  <a:cubicBezTo>
                    <a:pt x="822" y="1074"/>
                    <a:pt x="881" y="420"/>
                    <a:pt x="619" y="98"/>
                  </a:cubicBezTo>
                  <a:cubicBezTo>
                    <a:pt x="559" y="29"/>
                    <a:pt x="489" y="1"/>
                    <a:pt x="420"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35;p58">
              <a:extLst>
                <a:ext uri="{FF2B5EF4-FFF2-40B4-BE49-F238E27FC236}">
                  <a16:creationId xmlns:a16="http://schemas.microsoft.com/office/drawing/2014/main" id="{F89791EC-8EC9-4833-8FCE-CFF2585F3274}"/>
                </a:ext>
              </a:extLst>
            </p:cNvPr>
            <p:cNvSpPr/>
            <p:nvPr/>
          </p:nvSpPr>
          <p:spPr>
            <a:xfrm>
              <a:off x="1986450" y="3319250"/>
              <a:ext cx="364425" cy="42200"/>
            </a:xfrm>
            <a:custGeom>
              <a:avLst/>
              <a:gdLst/>
              <a:ahLst/>
              <a:cxnLst/>
              <a:rect l="l" t="t" r="r" b="b"/>
              <a:pathLst>
                <a:path w="14577" h="1688" extrusionOk="0">
                  <a:moveTo>
                    <a:pt x="417" y="1"/>
                  </a:moveTo>
                  <a:cubicBezTo>
                    <a:pt x="121" y="1"/>
                    <a:pt x="0" y="486"/>
                    <a:pt x="338" y="574"/>
                  </a:cubicBezTo>
                  <a:cubicBezTo>
                    <a:pt x="2917" y="1316"/>
                    <a:pt x="5553" y="1687"/>
                    <a:pt x="8194" y="1687"/>
                  </a:cubicBezTo>
                  <a:cubicBezTo>
                    <a:pt x="10212" y="1687"/>
                    <a:pt x="12232" y="1471"/>
                    <a:pt x="14232" y="1038"/>
                  </a:cubicBezTo>
                  <a:cubicBezTo>
                    <a:pt x="14577" y="960"/>
                    <a:pt x="14486" y="446"/>
                    <a:pt x="14172" y="446"/>
                  </a:cubicBezTo>
                  <a:cubicBezTo>
                    <a:pt x="14149" y="446"/>
                    <a:pt x="14126" y="449"/>
                    <a:pt x="14101" y="454"/>
                  </a:cubicBezTo>
                  <a:cubicBezTo>
                    <a:pt x="12127" y="879"/>
                    <a:pt x="10140" y="1092"/>
                    <a:pt x="8157" y="1092"/>
                  </a:cubicBezTo>
                  <a:cubicBezTo>
                    <a:pt x="5584" y="1092"/>
                    <a:pt x="3020" y="734"/>
                    <a:pt x="504" y="14"/>
                  </a:cubicBezTo>
                  <a:cubicBezTo>
                    <a:pt x="474" y="5"/>
                    <a:pt x="445" y="1"/>
                    <a:pt x="41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36;p58">
              <a:extLst>
                <a:ext uri="{FF2B5EF4-FFF2-40B4-BE49-F238E27FC236}">
                  <a16:creationId xmlns:a16="http://schemas.microsoft.com/office/drawing/2014/main" id="{A61361D8-5F51-4FF9-8C3C-F5B989AE1364}"/>
                </a:ext>
              </a:extLst>
            </p:cNvPr>
            <p:cNvSpPr/>
            <p:nvPr/>
          </p:nvSpPr>
          <p:spPr>
            <a:xfrm>
              <a:off x="2224275" y="2885475"/>
              <a:ext cx="48950" cy="369550"/>
            </a:xfrm>
            <a:custGeom>
              <a:avLst/>
              <a:gdLst/>
              <a:ahLst/>
              <a:cxnLst/>
              <a:rect l="l" t="t" r="r" b="b"/>
              <a:pathLst>
                <a:path w="1958" h="14782" extrusionOk="0">
                  <a:moveTo>
                    <a:pt x="360" y="1"/>
                  </a:moveTo>
                  <a:cubicBezTo>
                    <a:pt x="191" y="1"/>
                    <a:pt x="0" y="139"/>
                    <a:pt x="28" y="363"/>
                  </a:cubicBezTo>
                  <a:cubicBezTo>
                    <a:pt x="493" y="5054"/>
                    <a:pt x="1362" y="9757"/>
                    <a:pt x="1052" y="14484"/>
                  </a:cubicBezTo>
                  <a:cubicBezTo>
                    <a:pt x="1040" y="14680"/>
                    <a:pt x="1192" y="14782"/>
                    <a:pt x="1346" y="14782"/>
                  </a:cubicBezTo>
                  <a:cubicBezTo>
                    <a:pt x="1490" y="14782"/>
                    <a:pt x="1636" y="14692"/>
                    <a:pt x="1647" y="14507"/>
                  </a:cubicBezTo>
                  <a:cubicBezTo>
                    <a:pt x="1957" y="9733"/>
                    <a:pt x="1076" y="4959"/>
                    <a:pt x="600" y="220"/>
                  </a:cubicBezTo>
                  <a:cubicBezTo>
                    <a:pt x="585" y="68"/>
                    <a:pt x="478" y="1"/>
                    <a:pt x="360"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37;p58">
              <a:extLst>
                <a:ext uri="{FF2B5EF4-FFF2-40B4-BE49-F238E27FC236}">
                  <a16:creationId xmlns:a16="http://schemas.microsoft.com/office/drawing/2014/main" id="{6A3F30B3-4FE1-441C-94A4-BDA8EE0E39D9}"/>
                </a:ext>
              </a:extLst>
            </p:cNvPr>
            <p:cNvSpPr/>
            <p:nvPr/>
          </p:nvSpPr>
          <p:spPr>
            <a:xfrm>
              <a:off x="5292325" y="3485925"/>
              <a:ext cx="1121575" cy="1272825"/>
            </a:xfrm>
            <a:custGeom>
              <a:avLst/>
              <a:gdLst/>
              <a:ahLst/>
              <a:cxnLst/>
              <a:rect l="l" t="t" r="r" b="b"/>
              <a:pathLst>
                <a:path w="44863" h="50913" extrusionOk="0">
                  <a:moveTo>
                    <a:pt x="38334" y="0"/>
                  </a:moveTo>
                  <a:cubicBezTo>
                    <a:pt x="37754" y="0"/>
                    <a:pt x="37104" y="94"/>
                    <a:pt x="36386" y="300"/>
                  </a:cubicBezTo>
                  <a:cubicBezTo>
                    <a:pt x="31802" y="1622"/>
                    <a:pt x="27492" y="6587"/>
                    <a:pt x="24325" y="11432"/>
                  </a:cubicBezTo>
                  <a:cubicBezTo>
                    <a:pt x="24313" y="11159"/>
                    <a:pt x="24289" y="10885"/>
                    <a:pt x="24241" y="10611"/>
                  </a:cubicBezTo>
                  <a:cubicBezTo>
                    <a:pt x="23942" y="8954"/>
                    <a:pt x="22502" y="7917"/>
                    <a:pt x="21012" y="7917"/>
                  </a:cubicBezTo>
                  <a:cubicBezTo>
                    <a:pt x="20307" y="7917"/>
                    <a:pt x="19591" y="8150"/>
                    <a:pt x="18979" y="8658"/>
                  </a:cubicBezTo>
                  <a:cubicBezTo>
                    <a:pt x="14323" y="12516"/>
                    <a:pt x="11764" y="18779"/>
                    <a:pt x="9573" y="24613"/>
                  </a:cubicBezTo>
                  <a:cubicBezTo>
                    <a:pt x="9881" y="23269"/>
                    <a:pt x="8448" y="22089"/>
                    <a:pt x="7062" y="22089"/>
                  </a:cubicBezTo>
                  <a:cubicBezTo>
                    <a:pt x="6950" y="22089"/>
                    <a:pt x="6838" y="22096"/>
                    <a:pt x="6727" y="22112"/>
                  </a:cubicBezTo>
                  <a:cubicBezTo>
                    <a:pt x="5263" y="22327"/>
                    <a:pt x="3989" y="23410"/>
                    <a:pt x="3251" y="24696"/>
                  </a:cubicBezTo>
                  <a:cubicBezTo>
                    <a:pt x="0" y="30494"/>
                    <a:pt x="310" y="41103"/>
                    <a:pt x="3405" y="47830"/>
                  </a:cubicBezTo>
                  <a:cubicBezTo>
                    <a:pt x="4417" y="50041"/>
                    <a:pt x="4802" y="50912"/>
                    <a:pt x="5833" y="50912"/>
                  </a:cubicBezTo>
                  <a:cubicBezTo>
                    <a:pt x="6440" y="50912"/>
                    <a:pt x="7271" y="50611"/>
                    <a:pt x="8585" y="50104"/>
                  </a:cubicBezTo>
                  <a:cubicBezTo>
                    <a:pt x="11216" y="49080"/>
                    <a:pt x="13823" y="47985"/>
                    <a:pt x="16371" y="46770"/>
                  </a:cubicBezTo>
                  <a:cubicBezTo>
                    <a:pt x="21491" y="44353"/>
                    <a:pt x="34540" y="37340"/>
                    <a:pt x="32218" y="32840"/>
                  </a:cubicBezTo>
                  <a:cubicBezTo>
                    <a:pt x="31599" y="31642"/>
                    <a:pt x="30231" y="31498"/>
                    <a:pt x="28865" y="31498"/>
                  </a:cubicBezTo>
                  <a:cubicBezTo>
                    <a:pt x="28432" y="31498"/>
                    <a:pt x="28000" y="31512"/>
                    <a:pt x="27592" y="31512"/>
                  </a:cubicBezTo>
                  <a:cubicBezTo>
                    <a:pt x="27010" y="31512"/>
                    <a:pt x="26477" y="31483"/>
                    <a:pt x="26063" y="31340"/>
                  </a:cubicBezTo>
                  <a:cubicBezTo>
                    <a:pt x="30599" y="26113"/>
                    <a:pt x="39184" y="26470"/>
                    <a:pt x="43208" y="20838"/>
                  </a:cubicBezTo>
                  <a:cubicBezTo>
                    <a:pt x="44137" y="19529"/>
                    <a:pt x="44863" y="17909"/>
                    <a:pt x="43827" y="16266"/>
                  </a:cubicBezTo>
                  <a:cubicBezTo>
                    <a:pt x="43160" y="15207"/>
                    <a:pt x="41993" y="14564"/>
                    <a:pt x="40755" y="14397"/>
                  </a:cubicBezTo>
                  <a:cubicBezTo>
                    <a:pt x="40486" y="14361"/>
                    <a:pt x="40218" y="14344"/>
                    <a:pt x="39953" y="14344"/>
                  </a:cubicBezTo>
                  <a:cubicBezTo>
                    <a:pt x="38029" y="14344"/>
                    <a:pt x="36219" y="15231"/>
                    <a:pt x="34493" y="16100"/>
                  </a:cubicBezTo>
                  <a:cubicBezTo>
                    <a:pt x="36612" y="13659"/>
                    <a:pt x="38755" y="11182"/>
                    <a:pt x="40196" y="8289"/>
                  </a:cubicBezTo>
                  <a:cubicBezTo>
                    <a:pt x="40922" y="6837"/>
                    <a:pt x="41470" y="5241"/>
                    <a:pt x="41708" y="3634"/>
                  </a:cubicBezTo>
                  <a:cubicBezTo>
                    <a:pt x="41997" y="1696"/>
                    <a:pt x="40803" y="0"/>
                    <a:pt x="38334"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438;p58">
              <a:extLst>
                <a:ext uri="{FF2B5EF4-FFF2-40B4-BE49-F238E27FC236}">
                  <a16:creationId xmlns:a16="http://schemas.microsoft.com/office/drawing/2014/main" id="{9601E971-A56E-4AB0-BC82-E2D0EB4B5B89}"/>
                </a:ext>
              </a:extLst>
            </p:cNvPr>
            <p:cNvSpPr/>
            <p:nvPr/>
          </p:nvSpPr>
          <p:spPr>
            <a:xfrm>
              <a:off x="5449500" y="3623625"/>
              <a:ext cx="766950" cy="1013050"/>
            </a:xfrm>
            <a:custGeom>
              <a:avLst/>
              <a:gdLst/>
              <a:ahLst/>
              <a:cxnLst/>
              <a:rect l="l" t="t" r="r" b="b"/>
              <a:pathLst>
                <a:path w="30678" h="40522" extrusionOk="0">
                  <a:moveTo>
                    <a:pt x="30250" y="0"/>
                  </a:moveTo>
                  <a:cubicBezTo>
                    <a:pt x="30167" y="0"/>
                    <a:pt x="30083" y="34"/>
                    <a:pt x="30015" y="114"/>
                  </a:cubicBezTo>
                  <a:cubicBezTo>
                    <a:pt x="19347" y="12866"/>
                    <a:pt x="9370" y="26201"/>
                    <a:pt x="154" y="40048"/>
                  </a:cubicBezTo>
                  <a:cubicBezTo>
                    <a:pt x="1" y="40278"/>
                    <a:pt x="202" y="40521"/>
                    <a:pt x="408" y="40521"/>
                  </a:cubicBezTo>
                  <a:cubicBezTo>
                    <a:pt x="489" y="40521"/>
                    <a:pt x="570" y="40484"/>
                    <a:pt x="631" y="40393"/>
                  </a:cubicBezTo>
                  <a:cubicBezTo>
                    <a:pt x="9858" y="26546"/>
                    <a:pt x="19824" y="13223"/>
                    <a:pt x="30503" y="460"/>
                  </a:cubicBezTo>
                  <a:cubicBezTo>
                    <a:pt x="30677" y="242"/>
                    <a:pt x="30471" y="0"/>
                    <a:pt x="30250"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439;p58">
              <a:extLst>
                <a:ext uri="{FF2B5EF4-FFF2-40B4-BE49-F238E27FC236}">
                  <a16:creationId xmlns:a16="http://schemas.microsoft.com/office/drawing/2014/main" id="{06A9C289-6F70-41DB-8D7F-EC373EF78870}"/>
                </a:ext>
              </a:extLst>
            </p:cNvPr>
            <p:cNvSpPr/>
            <p:nvPr/>
          </p:nvSpPr>
          <p:spPr>
            <a:xfrm>
              <a:off x="5778225" y="3794250"/>
              <a:ext cx="26850" cy="377025"/>
            </a:xfrm>
            <a:custGeom>
              <a:avLst/>
              <a:gdLst/>
              <a:ahLst/>
              <a:cxnLst/>
              <a:rect l="l" t="t" r="r" b="b"/>
              <a:pathLst>
                <a:path w="1074" h="15081" extrusionOk="0">
                  <a:moveTo>
                    <a:pt x="746" y="1"/>
                  </a:moveTo>
                  <a:cubicBezTo>
                    <a:pt x="613" y="1"/>
                    <a:pt x="489" y="80"/>
                    <a:pt x="483" y="254"/>
                  </a:cubicBezTo>
                  <a:cubicBezTo>
                    <a:pt x="376" y="5088"/>
                    <a:pt x="209" y="9922"/>
                    <a:pt x="7" y="14756"/>
                  </a:cubicBezTo>
                  <a:cubicBezTo>
                    <a:pt x="1" y="14964"/>
                    <a:pt x="172" y="15080"/>
                    <a:pt x="332" y="15080"/>
                  </a:cubicBezTo>
                  <a:cubicBezTo>
                    <a:pt x="466" y="15080"/>
                    <a:pt x="592" y="15000"/>
                    <a:pt x="602" y="14828"/>
                  </a:cubicBezTo>
                  <a:cubicBezTo>
                    <a:pt x="805" y="9994"/>
                    <a:pt x="960" y="5160"/>
                    <a:pt x="1067" y="314"/>
                  </a:cubicBezTo>
                  <a:cubicBezTo>
                    <a:pt x="1073" y="113"/>
                    <a:pt x="904" y="1"/>
                    <a:pt x="74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440;p58">
              <a:extLst>
                <a:ext uri="{FF2B5EF4-FFF2-40B4-BE49-F238E27FC236}">
                  <a16:creationId xmlns:a16="http://schemas.microsoft.com/office/drawing/2014/main" id="{0C260533-AACA-4A42-9C0D-981690F123D6}"/>
                </a:ext>
              </a:extLst>
            </p:cNvPr>
            <p:cNvSpPr/>
            <p:nvPr/>
          </p:nvSpPr>
          <p:spPr>
            <a:xfrm>
              <a:off x="5867625" y="3954300"/>
              <a:ext cx="359225" cy="95325"/>
            </a:xfrm>
            <a:custGeom>
              <a:avLst/>
              <a:gdLst/>
              <a:ahLst/>
              <a:cxnLst/>
              <a:rect l="l" t="t" r="r" b="b"/>
              <a:pathLst>
                <a:path w="14369" h="3813" extrusionOk="0">
                  <a:moveTo>
                    <a:pt x="13941" y="1"/>
                  </a:moveTo>
                  <a:cubicBezTo>
                    <a:pt x="13859" y="1"/>
                    <a:pt x="13775" y="34"/>
                    <a:pt x="13707" y="115"/>
                  </a:cubicBezTo>
                  <a:cubicBezTo>
                    <a:pt x="13671" y="163"/>
                    <a:pt x="12481" y="448"/>
                    <a:pt x="12123" y="544"/>
                  </a:cubicBezTo>
                  <a:cubicBezTo>
                    <a:pt x="10921" y="865"/>
                    <a:pt x="9707" y="1151"/>
                    <a:pt x="8492" y="1437"/>
                  </a:cubicBezTo>
                  <a:cubicBezTo>
                    <a:pt x="5789" y="2080"/>
                    <a:pt x="3075" y="2687"/>
                    <a:pt x="348" y="3211"/>
                  </a:cubicBezTo>
                  <a:cubicBezTo>
                    <a:pt x="0" y="3289"/>
                    <a:pt x="54" y="3812"/>
                    <a:pt x="371" y="3812"/>
                  </a:cubicBezTo>
                  <a:cubicBezTo>
                    <a:pt x="390" y="3812"/>
                    <a:pt x="410" y="3810"/>
                    <a:pt x="432" y="3806"/>
                  </a:cubicBezTo>
                  <a:cubicBezTo>
                    <a:pt x="3468" y="3211"/>
                    <a:pt x="6468" y="2532"/>
                    <a:pt x="9468" y="1818"/>
                  </a:cubicBezTo>
                  <a:cubicBezTo>
                    <a:pt x="10611" y="1544"/>
                    <a:pt x="11766" y="1258"/>
                    <a:pt x="12897" y="948"/>
                  </a:cubicBezTo>
                  <a:cubicBezTo>
                    <a:pt x="13266" y="841"/>
                    <a:pt x="13921" y="782"/>
                    <a:pt x="14195" y="460"/>
                  </a:cubicBezTo>
                  <a:cubicBezTo>
                    <a:pt x="14369" y="243"/>
                    <a:pt x="14163" y="1"/>
                    <a:pt x="13941"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441;p58">
              <a:extLst>
                <a:ext uri="{FF2B5EF4-FFF2-40B4-BE49-F238E27FC236}">
                  <a16:creationId xmlns:a16="http://schemas.microsoft.com/office/drawing/2014/main" id="{25D4CFCC-75CE-425E-8980-5B9D22192254}"/>
                </a:ext>
              </a:extLst>
            </p:cNvPr>
            <p:cNvSpPr/>
            <p:nvPr/>
          </p:nvSpPr>
          <p:spPr>
            <a:xfrm>
              <a:off x="5419125" y="4227075"/>
              <a:ext cx="79050" cy="354350"/>
            </a:xfrm>
            <a:custGeom>
              <a:avLst/>
              <a:gdLst/>
              <a:ahLst/>
              <a:cxnLst/>
              <a:rect l="l" t="t" r="r" b="b"/>
              <a:pathLst>
                <a:path w="3162" h="14174" extrusionOk="0">
                  <a:moveTo>
                    <a:pt x="740" y="1"/>
                  </a:moveTo>
                  <a:cubicBezTo>
                    <a:pt x="606" y="1"/>
                    <a:pt x="474" y="80"/>
                    <a:pt x="453" y="253"/>
                  </a:cubicBezTo>
                  <a:cubicBezTo>
                    <a:pt x="0" y="4956"/>
                    <a:pt x="703" y="9635"/>
                    <a:pt x="2524" y="14005"/>
                  </a:cubicBezTo>
                  <a:cubicBezTo>
                    <a:pt x="2574" y="14124"/>
                    <a:pt x="2671" y="14173"/>
                    <a:pt x="2771" y="14173"/>
                  </a:cubicBezTo>
                  <a:cubicBezTo>
                    <a:pt x="2961" y="14173"/>
                    <a:pt x="3162" y="13993"/>
                    <a:pt x="3060" y="13767"/>
                  </a:cubicBezTo>
                  <a:cubicBezTo>
                    <a:pt x="1286" y="9492"/>
                    <a:pt x="596" y="4932"/>
                    <a:pt x="1048" y="324"/>
                  </a:cubicBezTo>
                  <a:cubicBezTo>
                    <a:pt x="1067" y="116"/>
                    <a:pt x="902" y="1"/>
                    <a:pt x="740"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442;p58">
              <a:extLst>
                <a:ext uri="{FF2B5EF4-FFF2-40B4-BE49-F238E27FC236}">
                  <a16:creationId xmlns:a16="http://schemas.microsoft.com/office/drawing/2014/main" id="{D1AF6928-83C8-402F-8D0C-DCB021431321}"/>
                </a:ext>
              </a:extLst>
            </p:cNvPr>
            <p:cNvSpPr/>
            <p:nvPr/>
          </p:nvSpPr>
          <p:spPr>
            <a:xfrm>
              <a:off x="5552250" y="4379775"/>
              <a:ext cx="366150" cy="104325"/>
            </a:xfrm>
            <a:custGeom>
              <a:avLst/>
              <a:gdLst/>
              <a:ahLst/>
              <a:cxnLst/>
              <a:rect l="l" t="t" r="r" b="b"/>
              <a:pathLst>
                <a:path w="14646" h="4173" extrusionOk="0">
                  <a:moveTo>
                    <a:pt x="14174" y="1"/>
                  </a:moveTo>
                  <a:cubicBezTo>
                    <a:pt x="14145" y="1"/>
                    <a:pt x="14114" y="5"/>
                    <a:pt x="14082" y="15"/>
                  </a:cubicBezTo>
                  <a:cubicBezTo>
                    <a:pt x="9546" y="1324"/>
                    <a:pt x="5081" y="3039"/>
                    <a:pt x="366" y="3587"/>
                  </a:cubicBezTo>
                  <a:cubicBezTo>
                    <a:pt x="0" y="3632"/>
                    <a:pt x="74" y="4173"/>
                    <a:pt x="408" y="4173"/>
                  </a:cubicBezTo>
                  <a:cubicBezTo>
                    <a:pt x="421" y="4173"/>
                    <a:pt x="435" y="4172"/>
                    <a:pt x="450" y="4170"/>
                  </a:cubicBezTo>
                  <a:cubicBezTo>
                    <a:pt x="5212" y="3622"/>
                    <a:pt x="9737" y="1884"/>
                    <a:pt x="14309" y="562"/>
                  </a:cubicBezTo>
                  <a:cubicBezTo>
                    <a:pt x="14645" y="465"/>
                    <a:pt x="14477" y="1"/>
                    <a:pt x="14174"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443;p58">
              <a:extLst>
                <a:ext uri="{FF2B5EF4-FFF2-40B4-BE49-F238E27FC236}">
                  <a16:creationId xmlns:a16="http://schemas.microsoft.com/office/drawing/2014/main" id="{A4E8AE60-9A74-485C-9B39-36D99886F1A9}"/>
                </a:ext>
              </a:extLst>
            </p:cNvPr>
            <p:cNvSpPr/>
            <p:nvPr/>
          </p:nvSpPr>
          <p:spPr>
            <a:xfrm>
              <a:off x="5403925" y="861275"/>
              <a:ext cx="1061175" cy="772100"/>
            </a:xfrm>
            <a:custGeom>
              <a:avLst/>
              <a:gdLst/>
              <a:ahLst/>
              <a:cxnLst/>
              <a:rect l="l" t="t" r="r" b="b"/>
              <a:pathLst>
                <a:path w="42447" h="30884" extrusionOk="0">
                  <a:moveTo>
                    <a:pt x="31739" y="0"/>
                  </a:moveTo>
                  <a:cubicBezTo>
                    <a:pt x="26678" y="0"/>
                    <a:pt x="21692" y="609"/>
                    <a:pt x="17098" y="2654"/>
                  </a:cubicBezTo>
                  <a:cubicBezTo>
                    <a:pt x="8859" y="6322"/>
                    <a:pt x="1" y="14989"/>
                    <a:pt x="2716" y="28396"/>
                  </a:cubicBezTo>
                  <a:cubicBezTo>
                    <a:pt x="2716" y="28396"/>
                    <a:pt x="6777" y="30883"/>
                    <a:pt x="12264" y="30883"/>
                  </a:cubicBezTo>
                  <a:cubicBezTo>
                    <a:pt x="14187" y="30883"/>
                    <a:pt x="16284" y="30578"/>
                    <a:pt x="18444" y="29753"/>
                  </a:cubicBezTo>
                  <a:cubicBezTo>
                    <a:pt x="24730" y="27360"/>
                    <a:pt x="28981" y="23859"/>
                    <a:pt x="32898" y="18371"/>
                  </a:cubicBezTo>
                  <a:cubicBezTo>
                    <a:pt x="36815" y="12894"/>
                    <a:pt x="39637" y="6738"/>
                    <a:pt x="42447" y="619"/>
                  </a:cubicBezTo>
                  <a:cubicBezTo>
                    <a:pt x="38915" y="303"/>
                    <a:pt x="35309" y="0"/>
                    <a:pt x="31739"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444;p58">
              <a:extLst>
                <a:ext uri="{FF2B5EF4-FFF2-40B4-BE49-F238E27FC236}">
                  <a16:creationId xmlns:a16="http://schemas.microsoft.com/office/drawing/2014/main" id="{F5808424-F501-454D-800F-B835E6BBCC6B}"/>
                </a:ext>
              </a:extLst>
            </p:cNvPr>
            <p:cNvSpPr/>
            <p:nvPr/>
          </p:nvSpPr>
          <p:spPr>
            <a:xfrm>
              <a:off x="5555750" y="960425"/>
              <a:ext cx="749500" cy="546675"/>
            </a:xfrm>
            <a:custGeom>
              <a:avLst/>
              <a:gdLst/>
              <a:ahLst/>
              <a:cxnLst/>
              <a:rect l="l" t="t" r="r" b="b"/>
              <a:pathLst>
                <a:path w="29980" h="21867" extrusionOk="0">
                  <a:moveTo>
                    <a:pt x="29515" y="0"/>
                  </a:moveTo>
                  <a:cubicBezTo>
                    <a:pt x="29456" y="0"/>
                    <a:pt x="29395" y="18"/>
                    <a:pt x="29337" y="58"/>
                  </a:cubicBezTo>
                  <a:cubicBezTo>
                    <a:pt x="19360" y="6785"/>
                    <a:pt x="9656" y="13893"/>
                    <a:pt x="238" y="21358"/>
                  </a:cubicBezTo>
                  <a:cubicBezTo>
                    <a:pt x="1" y="21548"/>
                    <a:pt x="203" y="21867"/>
                    <a:pt x="446" y="21867"/>
                  </a:cubicBezTo>
                  <a:cubicBezTo>
                    <a:pt x="507" y="21867"/>
                    <a:pt x="571" y="21847"/>
                    <a:pt x="631" y="21798"/>
                  </a:cubicBezTo>
                  <a:cubicBezTo>
                    <a:pt x="10049" y="14333"/>
                    <a:pt x="19753" y="7225"/>
                    <a:pt x="29718" y="498"/>
                  </a:cubicBezTo>
                  <a:cubicBezTo>
                    <a:pt x="29979" y="324"/>
                    <a:pt x="29769" y="0"/>
                    <a:pt x="295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445;p58">
              <a:extLst>
                <a:ext uri="{FF2B5EF4-FFF2-40B4-BE49-F238E27FC236}">
                  <a16:creationId xmlns:a16="http://schemas.microsoft.com/office/drawing/2014/main" id="{C7D506D5-1528-4E81-826A-CCE8107FE746}"/>
                </a:ext>
              </a:extLst>
            </p:cNvPr>
            <p:cNvSpPr/>
            <p:nvPr/>
          </p:nvSpPr>
          <p:spPr>
            <a:xfrm>
              <a:off x="5995075" y="911250"/>
              <a:ext cx="66200" cy="266000"/>
            </a:xfrm>
            <a:custGeom>
              <a:avLst/>
              <a:gdLst/>
              <a:ahLst/>
              <a:cxnLst/>
              <a:rect l="l" t="t" r="r" b="b"/>
              <a:pathLst>
                <a:path w="2648" h="10640" extrusionOk="0">
                  <a:moveTo>
                    <a:pt x="2272" y="1"/>
                  </a:moveTo>
                  <a:cubicBezTo>
                    <a:pt x="2163" y="1"/>
                    <a:pt x="2057" y="58"/>
                    <a:pt x="2013" y="191"/>
                  </a:cubicBezTo>
                  <a:cubicBezTo>
                    <a:pt x="882" y="3501"/>
                    <a:pt x="227" y="6847"/>
                    <a:pt x="13" y="10335"/>
                  </a:cubicBezTo>
                  <a:cubicBezTo>
                    <a:pt x="0" y="10535"/>
                    <a:pt x="157" y="10639"/>
                    <a:pt x="313" y="10639"/>
                  </a:cubicBezTo>
                  <a:cubicBezTo>
                    <a:pt x="455" y="10639"/>
                    <a:pt x="597" y="10553"/>
                    <a:pt x="608" y="10371"/>
                  </a:cubicBezTo>
                  <a:cubicBezTo>
                    <a:pt x="810" y="6942"/>
                    <a:pt x="1453" y="3644"/>
                    <a:pt x="2573" y="394"/>
                  </a:cubicBezTo>
                  <a:cubicBezTo>
                    <a:pt x="2647" y="162"/>
                    <a:pt x="2455" y="1"/>
                    <a:pt x="227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446;p58">
              <a:extLst>
                <a:ext uri="{FF2B5EF4-FFF2-40B4-BE49-F238E27FC236}">
                  <a16:creationId xmlns:a16="http://schemas.microsoft.com/office/drawing/2014/main" id="{B7A215DB-5CDD-4277-AB55-1959A06CF550}"/>
                </a:ext>
              </a:extLst>
            </p:cNvPr>
            <p:cNvSpPr/>
            <p:nvPr/>
          </p:nvSpPr>
          <p:spPr>
            <a:xfrm>
              <a:off x="5935625" y="1204375"/>
              <a:ext cx="267800" cy="45850"/>
            </a:xfrm>
            <a:custGeom>
              <a:avLst/>
              <a:gdLst/>
              <a:ahLst/>
              <a:cxnLst/>
              <a:rect l="l" t="t" r="r" b="b"/>
              <a:pathLst>
                <a:path w="10712" h="1834" extrusionOk="0">
                  <a:moveTo>
                    <a:pt x="361" y="1"/>
                  </a:moveTo>
                  <a:cubicBezTo>
                    <a:pt x="30" y="1"/>
                    <a:pt x="0" y="552"/>
                    <a:pt x="367" y="587"/>
                  </a:cubicBezTo>
                  <a:cubicBezTo>
                    <a:pt x="3641" y="992"/>
                    <a:pt x="6927" y="1122"/>
                    <a:pt x="10165" y="1825"/>
                  </a:cubicBezTo>
                  <a:cubicBezTo>
                    <a:pt x="10191" y="1831"/>
                    <a:pt x="10216" y="1833"/>
                    <a:pt x="10239" y="1833"/>
                  </a:cubicBezTo>
                  <a:cubicBezTo>
                    <a:pt x="10560" y="1833"/>
                    <a:pt x="10712" y="1343"/>
                    <a:pt x="10368" y="1265"/>
                  </a:cubicBezTo>
                  <a:cubicBezTo>
                    <a:pt x="7070" y="551"/>
                    <a:pt x="3736" y="396"/>
                    <a:pt x="402" y="3"/>
                  </a:cubicBezTo>
                  <a:cubicBezTo>
                    <a:pt x="388" y="1"/>
                    <a:pt x="374" y="1"/>
                    <a:pt x="361"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447;p58">
              <a:extLst>
                <a:ext uri="{FF2B5EF4-FFF2-40B4-BE49-F238E27FC236}">
                  <a16:creationId xmlns:a16="http://schemas.microsoft.com/office/drawing/2014/main" id="{6E03FA93-0D52-41A2-908E-6559F72EC4D4}"/>
                </a:ext>
              </a:extLst>
            </p:cNvPr>
            <p:cNvSpPr/>
            <p:nvPr/>
          </p:nvSpPr>
          <p:spPr>
            <a:xfrm>
              <a:off x="5747125" y="1043000"/>
              <a:ext cx="35525" cy="306325"/>
            </a:xfrm>
            <a:custGeom>
              <a:avLst/>
              <a:gdLst/>
              <a:ahLst/>
              <a:cxnLst/>
              <a:rect l="l" t="t" r="r" b="b"/>
              <a:pathLst>
                <a:path w="1421" h="12253" extrusionOk="0">
                  <a:moveTo>
                    <a:pt x="1109" y="1"/>
                  </a:moveTo>
                  <a:cubicBezTo>
                    <a:pt x="968" y="1"/>
                    <a:pt x="820" y="82"/>
                    <a:pt x="787" y="255"/>
                  </a:cubicBezTo>
                  <a:cubicBezTo>
                    <a:pt x="1" y="4148"/>
                    <a:pt x="358" y="8089"/>
                    <a:pt x="632" y="12018"/>
                  </a:cubicBezTo>
                  <a:cubicBezTo>
                    <a:pt x="642" y="12181"/>
                    <a:pt x="754" y="12252"/>
                    <a:pt x="877" y="12252"/>
                  </a:cubicBezTo>
                  <a:cubicBezTo>
                    <a:pt x="1043" y="12252"/>
                    <a:pt x="1229" y="12123"/>
                    <a:pt x="1215" y="11911"/>
                  </a:cubicBezTo>
                  <a:cubicBezTo>
                    <a:pt x="941" y="8030"/>
                    <a:pt x="608" y="4148"/>
                    <a:pt x="1382" y="303"/>
                  </a:cubicBezTo>
                  <a:cubicBezTo>
                    <a:pt x="1420" y="106"/>
                    <a:pt x="1269" y="1"/>
                    <a:pt x="1109"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448;p58">
              <a:extLst>
                <a:ext uri="{FF2B5EF4-FFF2-40B4-BE49-F238E27FC236}">
                  <a16:creationId xmlns:a16="http://schemas.microsoft.com/office/drawing/2014/main" id="{57E9B452-A6B2-48B8-8E82-F07F0156FB32}"/>
                </a:ext>
              </a:extLst>
            </p:cNvPr>
            <p:cNvSpPr/>
            <p:nvPr/>
          </p:nvSpPr>
          <p:spPr>
            <a:xfrm>
              <a:off x="5704000" y="1378975"/>
              <a:ext cx="303075" cy="45000"/>
            </a:xfrm>
            <a:custGeom>
              <a:avLst/>
              <a:gdLst/>
              <a:ahLst/>
              <a:cxnLst/>
              <a:rect l="l" t="t" r="r" b="b"/>
              <a:pathLst>
                <a:path w="12123" h="1800" extrusionOk="0">
                  <a:moveTo>
                    <a:pt x="406" y="0"/>
                  </a:moveTo>
                  <a:cubicBezTo>
                    <a:pt x="121" y="0"/>
                    <a:pt x="1" y="462"/>
                    <a:pt x="321" y="580"/>
                  </a:cubicBezTo>
                  <a:cubicBezTo>
                    <a:pt x="2589" y="1392"/>
                    <a:pt x="4943" y="1799"/>
                    <a:pt x="7313" y="1799"/>
                  </a:cubicBezTo>
                  <a:cubicBezTo>
                    <a:pt x="8800" y="1799"/>
                    <a:pt x="10292" y="1639"/>
                    <a:pt x="11775" y="1318"/>
                  </a:cubicBezTo>
                  <a:cubicBezTo>
                    <a:pt x="12123" y="1251"/>
                    <a:pt x="12047" y="728"/>
                    <a:pt x="11729" y="728"/>
                  </a:cubicBezTo>
                  <a:cubicBezTo>
                    <a:pt x="11709" y="728"/>
                    <a:pt x="11689" y="730"/>
                    <a:pt x="11668" y="735"/>
                  </a:cubicBezTo>
                  <a:cubicBezTo>
                    <a:pt x="10221" y="1051"/>
                    <a:pt x="8767" y="1209"/>
                    <a:pt x="7319" y="1209"/>
                  </a:cubicBezTo>
                  <a:cubicBezTo>
                    <a:pt x="5015" y="1209"/>
                    <a:pt x="2727" y="810"/>
                    <a:pt x="511" y="20"/>
                  </a:cubicBezTo>
                  <a:cubicBezTo>
                    <a:pt x="474" y="7"/>
                    <a:pt x="439" y="0"/>
                    <a:pt x="406"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449;p58">
              <a:extLst>
                <a:ext uri="{FF2B5EF4-FFF2-40B4-BE49-F238E27FC236}">
                  <a16:creationId xmlns:a16="http://schemas.microsoft.com/office/drawing/2014/main" id="{2A678D43-4354-46B4-843A-BB44C7271D3F}"/>
                </a:ext>
              </a:extLst>
            </p:cNvPr>
            <p:cNvSpPr/>
            <p:nvPr/>
          </p:nvSpPr>
          <p:spPr>
            <a:xfrm>
              <a:off x="1735625" y="1098475"/>
              <a:ext cx="977525" cy="857850"/>
            </a:xfrm>
            <a:custGeom>
              <a:avLst/>
              <a:gdLst/>
              <a:ahLst/>
              <a:cxnLst/>
              <a:rect l="l" t="t" r="r" b="b"/>
              <a:pathLst>
                <a:path w="39101" h="34314" extrusionOk="0">
                  <a:moveTo>
                    <a:pt x="11061" y="1"/>
                  </a:moveTo>
                  <a:lnTo>
                    <a:pt x="11061" y="1"/>
                  </a:lnTo>
                  <a:cubicBezTo>
                    <a:pt x="9644" y="5704"/>
                    <a:pt x="10525" y="11716"/>
                    <a:pt x="12883" y="17491"/>
                  </a:cubicBezTo>
                  <a:cubicBezTo>
                    <a:pt x="11883" y="17368"/>
                    <a:pt x="10877" y="17307"/>
                    <a:pt x="9870" y="17307"/>
                  </a:cubicBezTo>
                  <a:cubicBezTo>
                    <a:pt x="6490" y="17307"/>
                    <a:pt x="3111" y="17994"/>
                    <a:pt x="0" y="19324"/>
                  </a:cubicBezTo>
                  <a:cubicBezTo>
                    <a:pt x="4109" y="28244"/>
                    <a:pt x="12283" y="34314"/>
                    <a:pt x="21019" y="34314"/>
                  </a:cubicBezTo>
                  <a:cubicBezTo>
                    <a:pt x="23117" y="34314"/>
                    <a:pt x="25247" y="33964"/>
                    <a:pt x="27361" y="33219"/>
                  </a:cubicBezTo>
                  <a:cubicBezTo>
                    <a:pt x="33397" y="31100"/>
                    <a:pt x="39100" y="19586"/>
                    <a:pt x="37886" y="9359"/>
                  </a:cubicBezTo>
                  <a:cubicBezTo>
                    <a:pt x="37386" y="5192"/>
                    <a:pt x="34957" y="2239"/>
                    <a:pt x="31278" y="227"/>
                  </a:cubicBezTo>
                  <a:cubicBezTo>
                    <a:pt x="28421" y="4346"/>
                    <a:pt x="25611" y="8287"/>
                    <a:pt x="25254" y="12871"/>
                  </a:cubicBezTo>
                  <a:cubicBezTo>
                    <a:pt x="23944" y="9728"/>
                    <a:pt x="19812" y="1513"/>
                    <a:pt x="1106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450;p58">
              <a:extLst>
                <a:ext uri="{FF2B5EF4-FFF2-40B4-BE49-F238E27FC236}">
                  <a16:creationId xmlns:a16="http://schemas.microsoft.com/office/drawing/2014/main" id="{C3A17749-762E-4E22-A845-13D73581BF72}"/>
                </a:ext>
              </a:extLst>
            </p:cNvPr>
            <p:cNvSpPr/>
            <p:nvPr/>
          </p:nvSpPr>
          <p:spPr>
            <a:xfrm>
              <a:off x="1907125" y="1681000"/>
              <a:ext cx="479625" cy="170975"/>
            </a:xfrm>
            <a:custGeom>
              <a:avLst/>
              <a:gdLst/>
              <a:ahLst/>
              <a:cxnLst/>
              <a:rect l="l" t="t" r="r" b="b"/>
              <a:pathLst>
                <a:path w="19185" h="6839" extrusionOk="0">
                  <a:moveTo>
                    <a:pt x="433" y="0"/>
                  </a:moveTo>
                  <a:cubicBezTo>
                    <a:pt x="204" y="0"/>
                    <a:pt x="0" y="297"/>
                    <a:pt x="213" y="500"/>
                  </a:cubicBezTo>
                  <a:cubicBezTo>
                    <a:pt x="4318" y="4360"/>
                    <a:pt x="10336" y="6839"/>
                    <a:pt x="16090" y="6839"/>
                  </a:cubicBezTo>
                  <a:cubicBezTo>
                    <a:pt x="17010" y="6839"/>
                    <a:pt x="17924" y="6775"/>
                    <a:pt x="18822" y="6644"/>
                  </a:cubicBezTo>
                  <a:cubicBezTo>
                    <a:pt x="19184" y="6587"/>
                    <a:pt x="19052" y="6068"/>
                    <a:pt x="18721" y="6068"/>
                  </a:cubicBezTo>
                  <a:cubicBezTo>
                    <a:pt x="18703" y="6068"/>
                    <a:pt x="18686" y="6069"/>
                    <a:pt x="18667" y="6072"/>
                  </a:cubicBezTo>
                  <a:cubicBezTo>
                    <a:pt x="17818" y="6196"/>
                    <a:pt x="16952" y="6256"/>
                    <a:pt x="16078" y="6256"/>
                  </a:cubicBezTo>
                  <a:cubicBezTo>
                    <a:pt x="10490" y="6256"/>
                    <a:pt x="4594" y="3811"/>
                    <a:pt x="629" y="83"/>
                  </a:cubicBezTo>
                  <a:cubicBezTo>
                    <a:pt x="568" y="25"/>
                    <a:pt x="500" y="0"/>
                    <a:pt x="433"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451;p58">
              <a:extLst>
                <a:ext uri="{FF2B5EF4-FFF2-40B4-BE49-F238E27FC236}">
                  <a16:creationId xmlns:a16="http://schemas.microsoft.com/office/drawing/2014/main" id="{44673411-2E78-485D-8406-54E229401D6D}"/>
                </a:ext>
              </a:extLst>
            </p:cNvPr>
            <p:cNvSpPr/>
            <p:nvPr/>
          </p:nvSpPr>
          <p:spPr>
            <a:xfrm>
              <a:off x="2093325" y="1258950"/>
              <a:ext cx="291500" cy="588700"/>
            </a:xfrm>
            <a:custGeom>
              <a:avLst/>
              <a:gdLst/>
              <a:ahLst/>
              <a:cxnLst/>
              <a:rect l="l" t="t" r="r" b="b"/>
              <a:pathLst>
                <a:path w="11660" h="23548" extrusionOk="0">
                  <a:moveTo>
                    <a:pt x="399" y="0"/>
                  </a:moveTo>
                  <a:cubicBezTo>
                    <a:pt x="203" y="0"/>
                    <a:pt x="0" y="215"/>
                    <a:pt x="123" y="452"/>
                  </a:cubicBezTo>
                  <a:cubicBezTo>
                    <a:pt x="3933" y="7988"/>
                    <a:pt x="7671" y="15632"/>
                    <a:pt x="11041" y="23395"/>
                  </a:cubicBezTo>
                  <a:cubicBezTo>
                    <a:pt x="11089" y="23503"/>
                    <a:pt x="11173" y="23548"/>
                    <a:pt x="11260" y="23548"/>
                  </a:cubicBezTo>
                  <a:cubicBezTo>
                    <a:pt x="11451" y="23548"/>
                    <a:pt x="11659" y="23331"/>
                    <a:pt x="11553" y="23085"/>
                  </a:cubicBezTo>
                  <a:cubicBezTo>
                    <a:pt x="8183" y="15334"/>
                    <a:pt x="4445" y="7691"/>
                    <a:pt x="635" y="154"/>
                  </a:cubicBezTo>
                  <a:cubicBezTo>
                    <a:pt x="579" y="45"/>
                    <a:pt x="490" y="0"/>
                    <a:pt x="399"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452;p58">
              <a:extLst>
                <a:ext uri="{FF2B5EF4-FFF2-40B4-BE49-F238E27FC236}">
                  <a16:creationId xmlns:a16="http://schemas.microsoft.com/office/drawing/2014/main" id="{8AD8C278-1763-4C68-8E6C-C1852371841D}"/>
                </a:ext>
              </a:extLst>
            </p:cNvPr>
            <p:cNvSpPr/>
            <p:nvPr/>
          </p:nvSpPr>
          <p:spPr>
            <a:xfrm>
              <a:off x="2364650" y="1329450"/>
              <a:ext cx="211575" cy="517650"/>
            </a:xfrm>
            <a:custGeom>
              <a:avLst/>
              <a:gdLst/>
              <a:ahLst/>
              <a:cxnLst/>
              <a:rect l="l" t="t" r="r" b="b"/>
              <a:pathLst>
                <a:path w="8463" h="20706" extrusionOk="0">
                  <a:moveTo>
                    <a:pt x="7567" y="1"/>
                  </a:moveTo>
                  <a:cubicBezTo>
                    <a:pt x="7418" y="1"/>
                    <a:pt x="7278" y="96"/>
                    <a:pt x="7296" y="287"/>
                  </a:cubicBezTo>
                  <a:cubicBezTo>
                    <a:pt x="7855" y="7288"/>
                    <a:pt x="5819" y="15574"/>
                    <a:pt x="235" y="20206"/>
                  </a:cubicBezTo>
                  <a:cubicBezTo>
                    <a:pt x="0" y="20403"/>
                    <a:pt x="219" y="20705"/>
                    <a:pt x="462" y="20705"/>
                  </a:cubicBezTo>
                  <a:cubicBezTo>
                    <a:pt x="526" y="20705"/>
                    <a:pt x="592" y="20684"/>
                    <a:pt x="652" y="20634"/>
                  </a:cubicBezTo>
                  <a:cubicBezTo>
                    <a:pt x="6343" y="15908"/>
                    <a:pt x="8463" y="7418"/>
                    <a:pt x="7891" y="287"/>
                  </a:cubicBezTo>
                  <a:cubicBezTo>
                    <a:pt x="7873" y="96"/>
                    <a:pt x="7715" y="1"/>
                    <a:pt x="756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453;p58">
              <a:extLst>
                <a:ext uri="{FF2B5EF4-FFF2-40B4-BE49-F238E27FC236}">
                  <a16:creationId xmlns:a16="http://schemas.microsoft.com/office/drawing/2014/main" id="{E22BC189-7078-4270-B24E-0F627AB90554}"/>
                </a:ext>
              </a:extLst>
            </p:cNvPr>
            <p:cNvSpPr/>
            <p:nvPr/>
          </p:nvSpPr>
          <p:spPr>
            <a:xfrm>
              <a:off x="1882375" y="4584325"/>
              <a:ext cx="115500" cy="415925"/>
            </a:xfrm>
            <a:custGeom>
              <a:avLst/>
              <a:gdLst/>
              <a:ahLst/>
              <a:cxnLst/>
              <a:rect l="l" t="t" r="r" b="b"/>
              <a:pathLst>
                <a:path w="4620" h="16637" extrusionOk="0">
                  <a:moveTo>
                    <a:pt x="1298" y="0"/>
                  </a:moveTo>
                  <a:cubicBezTo>
                    <a:pt x="1453" y="2691"/>
                    <a:pt x="2012" y="1739"/>
                    <a:pt x="1727" y="3882"/>
                  </a:cubicBezTo>
                  <a:cubicBezTo>
                    <a:pt x="1643" y="4572"/>
                    <a:pt x="1119" y="5656"/>
                    <a:pt x="1012" y="6346"/>
                  </a:cubicBezTo>
                  <a:cubicBezTo>
                    <a:pt x="679" y="8525"/>
                    <a:pt x="762" y="13026"/>
                    <a:pt x="119" y="15359"/>
                  </a:cubicBezTo>
                  <a:cubicBezTo>
                    <a:pt x="0" y="15800"/>
                    <a:pt x="131" y="16229"/>
                    <a:pt x="488" y="16514"/>
                  </a:cubicBezTo>
                  <a:cubicBezTo>
                    <a:pt x="596" y="16603"/>
                    <a:pt x="722" y="16637"/>
                    <a:pt x="853" y="16637"/>
                  </a:cubicBezTo>
                  <a:cubicBezTo>
                    <a:pt x="1285" y="16637"/>
                    <a:pt x="1762" y="16264"/>
                    <a:pt x="1762" y="16264"/>
                  </a:cubicBezTo>
                  <a:cubicBezTo>
                    <a:pt x="1298" y="15526"/>
                    <a:pt x="1477" y="14490"/>
                    <a:pt x="1727" y="13550"/>
                  </a:cubicBezTo>
                  <a:cubicBezTo>
                    <a:pt x="2739" y="9847"/>
                    <a:pt x="3262" y="8287"/>
                    <a:pt x="3965" y="5132"/>
                  </a:cubicBezTo>
                  <a:cubicBezTo>
                    <a:pt x="4274" y="3739"/>
                    <a:pt x="4477" y="2715"/>
                    <a:pt x="4620" y="501"/>
                  </a:cubicBezTo>
                  <a:cubicBezTo>
                    <a:pt x="3584" y="501"/>
                    <a:pt x="2334" y="12"/>
                    <a:pt x="129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454;p58">
              <a:extLst>
                <a:ext uri="{FF2B5EF4-FFF2-40B4-BE49-F238E27FC236}">
                  <a16:creationId xmlns:a16="http://schemas.microsoft.com/office/drawing/2014/main" id="{FDF7685F-3007-43DF-BB98-A1C1DE5F1B1E}"/>
                </a:ext>
              </a:extLst>
            </p:cNvPr>
            <p:cNvSpPr/>
            <p:nvPr/>
          </p:nvSpPr>
          <p:spPr>
            <a:xfrm>
              <a:off x="1797525" y="4550225"/>
              <a:ext cx="109925" cy="487300"/>
            </a:xfrm>
            <a:custGeom>
              <a:avLst/>
              <a:gdLst/>
              <a:ahLst/>
              <a:cxnLst/>
              <a:rect l="l" t="t" r="r" b="b"/>
              <a:pathLst>
                <a:path w="4397" h="19492" extrusionOk="0">
                  <a:moveTo>
                    <a:pt x="2675" y="1"/>
                  </a:moveTo>
                  <a:cubicBezTo>
                    <a:pt x="1880" y="1"/>
                    <a:pt x="1095" y="150"/>
                    <a:pt x="1061" y="460"/>
                  </a:cubicBezTo>
                  <a:cubicBezTo>
                    <a:pt x="834" y="2448"/>
                    <a:pt x="1858" y="4103"/>
                    <a:pt x="1370" y="5686"/>
                  </a:cubicBezTo>
                  <a:cubicBezTo>
                    <a:pt x="322" y="9092"/>
                    <a:pt x="1049" y="10782"/>
                    <a:pt x="239" y="16569"/>
                  </a:cubicBezTo>
                  <a:cubicBezTo>
                    <a:pt x="120" y="17497"/>
                    <a:pt x="1" y="18200"/>
                    <a:pt x="549" y="18950"/>
                  </a:cubicBezTo>
                  <a:cubicBezTo>
                    <a:pt x="841" y="19343"/>
                    <a:pt x="1068" y="19492"/>
                    <a:pt x="1245" y="19492"/>
                  </a:cubicBezTo>
                  <a:cubicBezTo>
                    <a:pt x="1803" y="19492"/>
                    <a:pt x="1858" y="18009"/>
                    <a:pt x="1858" y="18009"/>
                  </a:cubicBezTo>
                  <a:cubicBezTo>
                    <a:pt x="1537" y="17247"/>
                    <a:pt x="1465" y="16473"/>
                    <a:pt x="1537" y="15890"/>
                  </a:cubicBezTo>
                  <a:cubicBezTo>
                    <a:pt x="1680" y="14723"/>
                    <a:pt x="2108" y="13187"/>
                    <a:pt x="2775" y="10735"/>
                  </a:cubicBezTo>
                  <a:cubicBezTo>
                    <a:pt x="3061" y="9651"/>
                    <a:pt x="3847" y="6579"/>
                    <a:pt x="3942" y="6032"/>
                  </a:cubicBezTo>
                  <a:cubicBezTo>
                    <a:pt x="4049" y="5413"/>
                    <a:pt x="4097" y="2281"/>
                    <a:pt x="4347" y="507"/>
                  </a:cubicBezTo>
                  <a:cubicBezTo>
                    <a:pt x="4396" y="174"/>
                    <a:pt x="3530" y="1"/>
                    <a:pt x="267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455;p58">
              <a:extLst>
                <a:ext uri="{FF2B5EF4-FFF2-40B4-BE49-F238E27FC236}">
                  <a16:creationId xmlns:a16="http://schemas.microsoft.com/office/drawing/2014/main" id="{DA876C03-5C01-4BE0-998D-F5B3DAC67C8D}"/>
                </a:ext>
              </a:extLst>
            </p:cNvPr>
            <p:cNvSpPr/>
            <p:nvPr/>
          </p:nvSpPr>
          <p:spPr>
            <a:xfrm>
              <a:off x="1785025" y="4977225"/>
              <a:ext cx="92700" cy="77250"/>
            </a:xfrm>
            <a:custGeom>
              <a:avLst/>
              <a:gdLst/>
              <a:ahLst/>
              <a:cxnLst/>
              <a:rect l="l" t="t" r="r" b="b"/>
              <a:pathLst>
                <a:path w="3708" h="3090" extrusionOk="0">
                  <a:moveTo>
                    <a:pt x="679" y="1"/>
                  </a:moveTo>
                  <a:lnTo>
                    <a:pt x="679" y="1"/>
                  </a:lnTo>
                  <a:cubicBezTo>
                    <a:pt x="1" y="560"/>
                    <a:pt x="406" y="2132"/>
                    <a:pt x="715" y="2799"/>
                  </a:cubicBezTo>
                  <a:cubicBezTo>
                    <a:pt x="747" y="2869"/>
                    <a:pt x="786" y="2891"/>
                    <a:pt x="837" y="2891"/>
                  </a:cubicBezTo>
                  <a:cubicBezTo>
                    <a:pt x="881" y="2891"/>
                    <a:pt x="935" y="2875"/>
                    <a:pt x="1001" y="2858"/>
                  </a:cubicBezTo>
                  <a:cubicBezTo>
                    <a:pt x="941" y="2596"/>
                    <a:pt x="906" y="2227"/>
                    <a:pt x="941" y="1965"/>
                  </a:cubicBezTo>
                  <a:lnTo>
                    <a:pt x="941" y="1965"/>
                  </a:lnTo>
                  <a:cubicBezTo>
                    <a:pt x="1275" y="2334"/>
                    <a:pt x="1632" y="2858"/>
                    <a:pt x="2263" y="3001"/>
                  </a:cubicBezTo>
                  <a:cubicBezTo>
                    <a:pt x="2526" y="3064"/>
                    <a:pt x="2743" y="3090"/>
                    <a:pt x="2922" y="3090"/>
                  </a:cubicBezTo>
                  <a:cubicBezTo>
                    <a:pt x="3583" y="3090"/>
                    <a:pt x="3707" y="2738"/>
                    <a:pt x="3632" y="2644"/>
                  </a:cubicBezTo>
                  <a:cubicBezTo>
                    <a:pt x="3168" y="2072"/>
                    <a:pt x="2656" y="1608"/>
                    <a:pt x="2358" y="929"/>
                  </a:cubicBezTo>
                  <a:cubicBezTo>
                    <a:pt x="2125" y="1024"/>
                    <a:pt x="1950" y="1105"/>
                    <a:pt x="1768" y="1105"/>
                  </a:cubicBezTo>
                  <a:cubicBezTo>
                    <a:pt x="1652" y="1105"/>
                    <a:pt x="1533" y="1072"/>
                    <a:pt x="1394" y="989"/>
                  </a:cubicBezTo>
                  <a:cubicBezTo>
                    <a:pt x="977" y="751"/>
                    <a:pt x="810" y="417"/>
                    <a:pt x="679"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456;p58">
              <a:extLst>
                <a:ext uri="{FF2B5EF4-FFF2-40B4-BE49-F238E27FC236}">
                  <a16:creationId xmlns:a16="http://schemas.microsoft.com/office/drawing/2014/main" id="{238D526F-E55E-41D1-8239-6BDE338A882B}"/>
                </a:ext>
              </a:extLst>
            </p:cNvPr>
            <p:cNvSpPr/>
            <p:nvPr/>
          </p:nvSpPr>
          <p:spPr>
            <a:xfrm>
              <a:off x="1868675" y="4968300"/>
              <a:ext cx="90375" cy="75100"/>
            </a:xfrm>
            <a:custGeom>
              <a:avLst/>
              <a:gdLst/>
              <a:ahLst/>
              <a:cxnLst/>
              <a:rect l="l" t="t" r="r" b="b"/>
              <a:pathLst>
                <a:path w="3615" h="3004" extrusionOk="0">
                  <a:moveTo>
                    <a:pt x="667" y="0"/>
                  </a:moveTo>
                  <a:cubicBezTo>
                    <a:pt x="0" y="548"/>
                    <a:pt x="393" y="2072"/>
                    <a:pt x="703" y="2727"/>
                  </a:cubicBezTo>
                  <a:cubicBezTo>
                    <a:pt x="736" y="2794"/>
                    <a:pt x="777" y="2816"/>
                    <a:pt x="830" y="2816"/>
                  </a:cubicBezTo>
                  <a:cubicBezTo>
                    <a:pt x="871" y="2816"/>
                    <a:pt x="919" y="2802"/>
                    <a:pt x="977" y="2787"/>
                  </a:cubicBezTo>
                  <a:cubicBezTo>
                    <a:pt x="929" y="2537"/>
                    <a:pt x="882" y="2167"/>
                    <a:pt x="917" y="1905"/>
                  </a:cubicBezTo>
                  <a:lnTo>
                    <a:pt x="917" y="1905"/>
                  </a:lnTo>
                  <a:cubicBezTo>
                    <a:pt x="1251" y="2275"/>
                    <a:pt x="1596" y="2775"/>
                    <a:pt x="2215" y="2918"/>
                  </a:cubicBezTo>
                  <a:cubicBezTo>
                    <a:pt x="2471" y="2978"/>
                    <a:pt x="2682" y="3003"/>
                    <a:pt x="2855" y="3003"/>
                  </a:cubicBezTo>
                  <a:cubicBezTo>
                    <a:pt x="3495" y="3003"/>
                    <a:pt x="3614" y="2666"/>
                    <a:pt x="3549" y="2572"/>
                  </a:cubicBezTo>
                  <a:cubicBezTo>
                    <a:pt x="3096" y="2013"/>
                    <a:pt x="2584" y="1560"/>
                    <a:pt x="2310" y="905"/>
                  </a:cubicBezTo>
                  <a:cubicBezTo>
                    <a:pt x="2086" y="999"/>
                    <a:pt x="1910" y="1076"/>
                    <a:pt x="1731" y="1076"/>
                  </a:cubicBezTo>
                  <a:cubicBezTo>
                    <a:pt x="1616" y="1076"/>
                    <a:pt x="1500" y="1044"/>
                    <a:pt x="1370" y="965"/>
                  </a:cubicBezTo>
                  <a:cubicBezTo>
                    <a:pt x="953" y="727"/>
                    <a:pt x="798" y="405"/>
                    <a:pt x="667"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457;p58">
              <a:extLst>
                <a:ext uri="{FF2B5EF4-FFF2-40B4-BE49-F238E27FC236}">
                  <a16:creationId xmlns:a16="http://schemas.microsoft.com/office/drawing/2014/main" id="{8628D633-D0A8-4403-97BA-19F1C8D2BB16}"/>
                </a:ext>
              </a:extLst>
            </p:cNvPr>
            <p:cNvSpPr/>
            <p:nvPr/>
          </p:nvSpPr>
          <p:spPr>
            <a:xfrm>
              <a:off x="1793075" y="4338725"/>
              <a:ext cx="255400" cy="304500"/>
            </a:xfrm>
            <a:custGeom>
              <a:avLst/>
              <a:gdLst/>
              <a:ahLst/>
              <a:cxnLst/>
              <a:rect l="l" t="t" r="r" b="b"/>
              <a:pathLst>
                <a:path w="10216" h="12180" extrusionOk="0">
                  <a:moveTo>
                    <a:pt x="4322" y="1"/>
                  </a:moveTo>
                  <a:cubicBezTo>
                    <a:pt x="2059" y="1"/>
                    <a:pt x="0" y="370"/>
                    <a:pt x="0" y="1657"/>
                  </a:cubicBezTo>
                  <a:cubicBezTo>
                    <a:pt x="0" y="4455"/>
                    <a:pt x="1322" y="7550"/>
                    <a:pt x="1262" y="11837"/>
                  </a:cubicBezTo>
                  <a:cubicBezTo>
                    <a:pt x="2151" y="11992"/>
                    <a:pt x="3823" y="12180"/>
                    <a:pt x="5322" y="12180"/>
                  </a:cubicBezTo>
                  <a:cubicBezTo>
                    <a:pt x="6694" y="12180"/>
                    <a:pt x="7922" y="12023"/>
                    <a:pt x="8275" y="11539"/>
                  </a:cubicBezTo>
                  <a:cubicBezTo>
                    <a:pt x="8585" y="9658"/>
                    <a:pt x="10216" y="5383"/>
                    <a:pt x="10156" y="657"/>
                  </a:cubicBezTo>
                  <a:cubicBezTo>
                    <a:pt x="10156" y="552"/>
                    <a:pt x="7086" y="1"/>
                    <a:pt x="4322"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458;p58">
              <a:extLst>
                <a:ext uri="{FF2B5EF4-FFF2-40B4-BE49-F238E27FC236}">
                  <a16:creationId xmlns:a16="http://schemas.microsoft.com/office/drawing/2014/main" id="{272A6B1D-0A43-463E-836A-CEC9BB5E2B5A}"/>
                </a:ext>
              </a:extLst>
            </p:cNvPr>
            <p:cNvSpPr/>
            <p:nvPr/>
          </p:nvSpPr>
          <p:spPr>
            <a:xfrm>
              <a:off x="2011225" y="3782325"/>
              <a:ext cx="275675" cy="253025"/>
            </a:xfrm>
            <a:custGeom>
              <a:avLst/>
              <a:gdLst/>
              <a:ahLst/>
              <a:cxnLst/>
              <a:rect l="l" t="t" r="r" b="b"/>
              <a:pathLst>
                <a:path w="11027" h="10121" extrusionOk="0">
                  <a:moveTo>
                    <a:pt x="10373" y="0"/>
                  </a:moveTo>
                  <a:cubicBezTo>
                    <a:pt x="10243" y="0"/>
                    <a:pt x="10097" y="105"/>
                    <a:pt x="9967" y="291"/>
                  </a:cubicBezTo>
                  <a:cubicBezTo>
                    <a:pt x="8955" y="1791"/>
                    <a:pt x="7681" y="2958"/>
                    <a:pt x="6681" y="4053"/>
                  </a:cubicBezTo>
                  <a:cubicBezTo>
                    <a:pt x="5395" y="5446"/>
                    <a:pt x="3514" y="6375"/>
                    <a:pt x="1728" y="7292"/>
                  </a:cubicBezTo>
                  <a:cubicBezTo>
                    <a:pt x="557" y="7898"/>
                    <a:pt x="1" y="10121"/>
                    <a:pt x="1625" y="10121"/>
                  </a:cubicBezTo>
                  <a:cubicBezTo>
                    <a:pt x="1850" y="10121"/>
                    <a:pt x="2117" y="10078"/>
                    <a:pt x="2430" y="9983"/>
                  </a:cubicBezTo>
                  <a:cubicBezTo>
                    <a:pt x="4645" y="9292"/>
                    <a:pt x="7991" y="5411"/>
                    <a:pt x="9312" y="3327"/>
                  </a:cubicBezTo>
                  <a:cubicBezTo>
                    <a:pt x="9884" y="2434"/>
                    <a:pt x="11027" y="1303"/>
                    <a:pt x="10670" y="291"/>
                  </a:cubicBezTo>
                  <a:cubicBezTo>
                    <a:pt x="10601" y="90"/>
                    <a:pt x="10494" y="0"/>
                    <a:pt x="10373"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459;p58">
              <a:extLst>
                <a:ext uri="{FF2B5EF4-FFF2-40B4-BE49-F238E27FC236}">
                  <a16:creationId xmlns:a16="http://schemas.microsoft.com/office/drawing/2014/main" id="{C336A018-C064-416F-8871-304EE22F825D}"/>
                </a:ext>
              </a:extLst>
            </p:cNvPr>
            <p:cNvSpPr/>
            <p:nvPr/>
          </p:nvSpPr>
          <p:spPr>
            <a:xfrm>
              <a:off x="1695725" y="3964600"/>
              <a:ext cx="376275" cy="415700"/>
            </a:xfrm>
            <a:custGeom>
              <a:avLst/>
              <a:gdLst/>
              <a:ahLst/>
              <a:cxnLst/>
              <a:rect l="l" t="t" r="r" b="b"/>
              <a:pathLst>
                <a:path w="15051" h="16628" extrusionOk="0">
                  <a:moveTo>
                    <a:pt x="14348" y="1"/>
                  </a:moveTo>
                  <a:lnTo>
                    <a:pt x="14348" y="1"/>
                  </a:lnTo>
                  <a:cubicBezTo>
                    <a:pt x="11931" y="953"/>
                    <a:pt x="9859" y="870"/>
                    <a:pt x="9002" y="1048"/>
                  </a:cubicBezTo>
                  <a:cubicBezTo>
                    <a:pt x="7645" y="1358"/>
                    <a:pt x="5347" y="1989"/>
                    <a:pt x="3870" y="2096"/>
                  </a:cubicBezTo>
                  <a:cubicBezTo>
                    <a:pt x="2823" y="2180"/>
                    <a:pt x="1394" y="3311"/>
                    <a:pt x="822" y="4954"/>
                  </a:cubicBezTo>
                  <a:cubicBezTo>
                    <a:pt x="727" y="5228"/>
                    <a:pt x="1" y="7371"/>
                    <a:pt x="1" y="7371"/>
                  </a:cubicBezTo>
                  <a:cubicBezTo>
                    <a:pt x="846" y="7609"/>
                    <a:pt x="2025" y="7716"/>
                    <a:pt x="2870" y="7954"/>
                  </a:cubicBezTo>
                  <a:cubicBezTo>
                    <a:pt x="3251" y="7287"/>
                    <a:pt x="3418" y="7216"/>
                    <a:pt x="3632" y="6811"/>
                  </a:cubicBezTo>
                  <a:cubicBezTo>
                    <a:pt x="3894" y="9621"/>
                    <a:pt x="5478" y="10181"/>
                    <a:pt x="5406" y="11645"/>
                  </a:cubicBezTo>
                  <a:cubicBezTo>
                    <a:pt x="5311" y="13657"/>
                    <a:pt x="3609" y="14633"/>
                    <a:pt x="3894" y="16622"/>
                  </a:cubicBezTo>
                  <a:cubicBezTo>
                    <a:pt x="4373" y="16593"/>
                    <a:pt x="4872" y="16583"/>
                    <a:pt x="5382" y="16583"/>
                  </a:cubicBezTo>
                  <a:cubicBezTo>
                    <a:pt x="6463" y="16583"/>
                    <a:pt x="7596" y="16627"/>
                    <a:pt x="8701" y="16627"/>
                  </a:cubicBezTo>
                  <a:cubicBezTo>
                    <a:pt x="10747" y="16627"/>
                    <a:pt x="12698" y="16477"/>
                    <a:pt x="14050" y="15622"/>
                  </a:cubicBezTo>
                  <a:cubicBezTo>
                    <a:pt x="14050" y="13931"/>
                    <a:pt x="12062" y="11716"/>
                    <a:pt x="11991" y="10038"/>
                  </a:cubicBezTo>
                  <a:cubicBezTo>
                    <a:pt x="11919" y="8287"/>
                    <a:pt x="13229" y="7764"/>
                    <a:pt x="12931" y="6513"/>
                  </a:cubicBezTo>
                  <a:cubicBezTo>
                    <a:pt x="12788" y="5930"/>
                    <a:pt x="12074" y="5394"/>
                    <a:pt x="11991" y="4989"/>
                  </a:cubicBezTo>
                  <a:cubicBezTo>
                    <a:pt x="11800" y="4061"/>
                    <a:pt x="14265" y="3358"/>
                    <a:pt x="15050" y="2692"/>
                  </a:cubicBezTo>
                  <a:cubicBezTo>
                    <a:pt x="14586" y="2275"/>
                    <a:pt x="13836" y="644"/>
                    <a:pt x="14348"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460;p58">
              <a:extLst>
                <a:ext uri="{FF2B5EF4-FFF2-40B4-BE49-F238E27FC236}">
                  <a16:creationId xmlns:a16="http://schemas.microsoft.com/office/drawing/2014/main" id="{6D80224D-03FC-4BCB-B81E-A0BDF60956A1}"/>
                </a:ext>
              </a:extLst>
            </p:cNvPr>
            <p:cNvSpPr/>
            <p:nvPr/>
          </p:nvSpPr>
          <p:spPr>
            <a:xfrm>
              <a:off x="1672525" y="4137625"/>
              <a:ext cx="192300" cy="199675"/>
            </a:xfrm>
            <a:custGeom>
              <a:avLst/>
              <a:gdLst/>
              <a:ahLst/>
              <a:cxnLst/>
              <a:rect l="l" t="t" r="r" b="b"/>
              <a:pathLst>
                <a:path w="7692" h="7987" extrusionOk="0">
                  <a:moveTo>
                    <a:pt x="1797" y="0"/>
                  </a:moveTo>
                  <a:cubicBezTo>
                    <a:pt x="1349" y="0"/>
                    <a:pt x="996" y="153"/>
                    <a:pt x="929" y="450"/>
                  </a:cubicBezTo>
                  <a:cubicBezTo>
                    <a:pt x="643" y="1628"/>
                    <a:pt x="0" y="4843"/>
                    <a:pt x="12" y="5653"/>
                  </a:cubicBezTo>
                  <a:cubicBezTo>
                    <a:pt x="12" y="6689"/>
                    <a:pt x="4870" y="7986"/>
                    <a:pt x="5941" y="7986"/>
                  </a:cubicBezTo>
                  <a:cubicBezTo>
                    <a:pt x="7132" y="7986"/>
                    <a:pt x="7692" y="6403"/>
                    <a:pt x="6572" y="6296"/>
                  </a:cubicBezTo>
                  <a:cubicBezTo>
                    <a:pt x="6500" y="6290"/>
                    <a:pt x="6439" y="6287"/>
                    <a:pt x="6386" y="6287"/>
                  </a:cubicBezTo>
                  <a:cubicBezTo>
                    <a:pt x="5898" y="6287"/>
                    <a:pt x="6148" y="6522"/>
                    <a:pt x="5525" y="6748"/>
                  </a:cubicBezTo>
                  <a:cubicBezTo>
                    <a:pt x="5485" y="6762"/>
                    <a:pt x="5438" y="6769"/>
                    <a:pt x="5386" y="6769"/>
                  </a:cubicBezTo>
                  <a:cubicBezTo>
                    <a:pt x="4516" y="6769"/>
                    <a:pt x="2058" y="4917"/>
                    <a:pt x="2215" y="4557"/>
                  </a:cubicBezTo>
                  <a:cubicBezTo>
                    <a:pt x="2691" y="3498"/>
                    <a:pt x="3060" y="2783"/>
                    <a:pt x="3798" y="1033"/>
                  </a:cubicBezTo>
                  <a:cubicBezTo>
                    <a:pt x="3336" y="336"/>
                    <a:pt x="2461" y="0"/>
                    <a:pt x="179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461;p58">
              <a:extLst>
                <a:ext uri="{FF2B5EF4-FFF2-40B4-BE49-F238E27FC236}">
                  <a16:creationId xmlns:a16="http://schemas.microsoft.com/office/drawing/2014/main" id="{29985F6A-5BBD-4385-BDAA-4BC5061381E2}"/>
                </a:ext>
              </a:extLst>
            </p:cNvPr>
            <p:cNvSpPr/>
            <p:nvPr/>
          </p:nvSpPr>
          <p:spPr>
            <a:xfrm>
              <a:off x="1733550" y="3789550"/>
              <a:ext cx="239925" cy="223050"/>
            </a:xfrm>
            <a:custGeom>
              <a:avLst/>
              <a:gdLst/>
              <a:ahLst/>
              <a:cxnLst/>
              <a:rect l="l" t="t" r="r" b="b"/>
              <a:pathLst>
                <a:path w="9597" h="8922" extrusionOk="0">
                  <a:moveTo>
                    <a:pt x="5321" y="0"/>
                  </a:moveTo>
                  <a:cubicBezTo>
                    <a:pt x="4153" y="0"/>
                    <a:pt x="2823" y="527"/>
                    <a:pt x="1881" y="1002"/>
                  </a:cubicBezTo>
                  <a:cubicBezTo>
                    <a:pt x="1357" y="1264"/>
                    <a:pt x="274" y="1824"/>
                    <a:pt x="262" y="3717"/>
                  </a:cubicBezTo>
                  <a:cubicBezTo>
                    <a:pt x="238" y="5753"/>
                    <a:pt x="881" y="6943"/>
                    <a:pt x="0" y="8205"/>
                  </a:cubicBezTo>
                  <a:cubicBezTo>
                    <a:pt x="963" y="8717"/>
                    <a:pt x="1982" y="8921"/>
                    <a:pt x="2970" y="8921"/>
                  </a:cubicBezTo>
                  <a:cubicBezTo>
                    <a:pt x="5658" y="8921"/>
                    <a:pt x="8114" y="7410"/>
                    <a:pt x="8584" y="6479"/>
                  </a:cubicBezTo>
                  <a:cubicBezTo>
                    <a:pt x="9596" y="4455"/>
                    <a:pt x="9037" y="2157"/>
                    <a:pt x="6894" y="478"/>
                  </a:cubicBezTo>
                  <a:cubicBezTo>
                    <a:pt x="6458" y="135"/>
                    <a:pt x="5910" y="0"/>
                    <a:pt x="532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462;p58">
              <a:extLst>
                <a:ext uri="{FF2B5EF4-FFF2-40B4-BE49-F238E27FC236}">
                  <a16:creationId xmlns:a16="http://schemas.microsoft.com/office/drawing/2014/main" id="{C631EED4-65A5-4B56-9162-8272E08EA210}"/>
                </a:ext>
              </a:extLst>
            </p:cNvPr>
            <p:cNvSpPr/>
            <p:nvPr/>
          </p:nvSpPr>
          <p:spPr>
            <a:xfrm>
              <a:off x="1762400" y="3801350"/>
              <a:ext cx="170900" cy="161900"/>
            </a:xfrm>
            <a:custGeom>
              <a:avLst/>
              <a:gdLst/>
              <a:ahLst/>
              <a:cxnLst/>
              <a:rect l="l" t="t" r="r" b="b"/>
              <a:pathLst>
                <a:path w="6836" h="6476" extrusionOk="0">
                  <a:moveTo>
                    <a:pt x="3553" y="1"/>
                  </a:moveTo>
                  <a:cubicBezTo>
                    <a:pt x="2488" y="1"/>
                    <a:pt x="1007" y="757"/>
                    <a:pt x="668" y="1447"/>
                  </a:cubicBezTo>
                  <a:cubicBezTo>
                    <a:pt x="1" y="2816"/>
                    <a:pt x="1084" y="4590"/>
                    <a:pt x="2180" y="5650"/>
                  </a:cubicBezTo>
                  <a:cubicBezTo>
                    <a:pt x="2741" y="6180"/>
                    <a:pt x="3543" y="6476"/>
                    <a:pt x="4311" y="6476"/>
                  </a:cubicBezTo>
                  <a:cubicBezTo>
                    <a:pt x="5059" y="6476"/>
                    <a:pt x="5775" y="6195"/>
                    <a:pt x="6204" y="5578"/>
                  </a:cubicBezTo>
                  <a:cubicBezTo>
                    <a:pt x="6835" y="4673"/>
                    <a:pt x="6657" y="3423"/>
                    <a:pt x="6216" y="2399"/>
                  </a:cubicBezTo>
                  <a:cubicBezTo>
                    <a:pt x="5787" y="1411"/>
                    <a:pt x="5109" y="470"/>
                    <a:pt x="4109" y="89"/>
                  </a:cubicBezTo>
                  <a:cubicBezTo>
                    <a:pt x="3946" y="28"/>
                    <a:pt x="3757" y="1"/>
                    <a:pt x="355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463;p58">
              <a:extLst>
                <a:ext uri="{FF2B5EF4-FFF2-40B4-BE49-F238E27FC236}">
                  <a16:creationId xmlns:a16="http://schemas.microsoft.com/office/drawing/2014/main" id="{F95827C3-8A74-4235-A292-2EC7F0A7344B}"/>
                </a:ext>
              </a:extLst>
            </p:cNvPr>
            <p:cNvSpPr/>
            <p:nvPr/>
          </p:nvSpPr>
          <p:spPr>
            <a:xfrm>
              <a:off x="1835625" y="3943100"/>
              <a:ext cx="100950" cy="99300"/>
            </a:xfrm>
            <a:custGeom>
              <a:avLst/>
              <a:gdLst/>
              <a:ahLst/>
              <a:cxnLst/>
              <a:rect l="l" t="t" r="r" b="b"/>
              <a:pathLst>
                <a:path w="4038" h="3972" extrusionOk="0">
                  <a:moveTo>
                    <a:pt x="1839" y="1"/>
                  </a:moveTo>
                  <a:cubicBezTo>
                    <a:pt x="1186" y="1"/>
                    <a:pt x="251" y="337"/>
                    <a:pt x="251" y="337"/>
                  </a:cubicBezTo>
                  <a:cubicBezTo>
                    <a:pt x="608" y="1349"/>
                    <a:pt x="834" y="2135"/>
                    <a:pt x="1" y="2659"/>
                  </a:cubicBezTo>
                  <a:cubicBezTo>
                    <a:pt x="453" y="3468"/>
                    <a:pt x="846" y="3671"/>
                    <a:pt x="1453" y="3861"/>
                  </a:cubicBezTo>
                  <a:cubicBezTo>
                    <a:pt x="1680" y="3932"/>
                    <a:pt x="1922" y="3972"/>
                    <a:pt x="2161" y="3972"/>
                  </a:cubicBezTo>
                  <a:cubicBezTo>
                    <a:pt x="2563" y="3972"/>
                    <a:pt x="2957" y="3860"/>
                    <a:pt x="3263" y="3599"/>
                  </a:cubicBezTo>
                  <a:cubicBezTo>
                    <a:pt x="3751" y="3182"/>
                    <a:pt x="4037" y="2004"/>
                    <a:pt x="3406" y="1908"/>
                  </a:cubicBezTo>
                  <a:cubicBezTo>
                    <a:pt x="2727" y="1813"/>
                    <a:pt x="2715" y="1158"/>
                    <a:pt x="2442" y="277"/>
                  </a:cubicBezTo>
                  <a:cubicBezTo>
                    <a:pt x="2378" y="71"/>
                    <a:pt x="2138" y="1"/>
                    <a:pt x="183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464;p58">
              <a:extLst>
                <a:ext uri="{FF2B5EF4-FFF2-40B4-BE49-F238E27FC236}">
                  <a16:creationId xmlns:a16="http://schemas.microsoft.com/office/drawing/2014/main" id="{0E831B41-9C90-4433-AE26-07EC66DD8D25}"/>
                </a:ext>
              </a:extLst>
            </p:cNvPr>
            <p:cNvSpPr/>
            <p:nvPr/>
          </p:nvSpPr>
          <p:spPr>
            <a:xfrm>
              <a:off x="1736525" y="3775800"/>
              <a:ext cx="191700" cy="146925"/>
            </a:xfrm>
            <a:custGeom>
              <a:avLst/>
              <a:gdLst/>
              <a:ahLst/>
              <a:cxnLst/>
              <a:rect l="l" t="t" r="r" b="b"/>
              <a:pathLst>
                <a:path w="7668" h="5877" extrusionOk="0">
                  <a:moveTo>
                    <a:pt x="4145" y="0"/>
                  </a:moveTo>
                  <a:cubicBezTo>
                    <a:pt x="3751" y="0"/>
                    <a:pt x="3338" y="69"/>
                    <a:pt x="2965" y="147"/>
                  </a:cubicBezTo>
                  <a:cubicBezTo>
                    <a:pt x="2072" y="338"/>
                    <a:pt x="1286" y="992"/>
                    <a:pt x="762" y="1742"/>
                  </a:cubicBezTo>
                  <a:cubicBezTo>
                    <a:pt x="48" y="2766"/>
                    <a:pt x="0" y="3862"/>
                    <a:pt x="262" y="5088"/>
                  </a:cubicBezTo>
                  <a:cubicBezTo>
                    <a:pt x="308" y="5295"/>
                    <a:pt x="1337" y="5877"/>
                    <a:pt x="1572" y="5877"/>
                  </a:cubicBezTo>
                  <a:cubicBezTo>
                    <a:pt x="1581" y="5877"/>
                    <a:pt x="1589" y="5876"/>
                    <a:pt x="1596" y="5874"/>
                  </a:cubicBezTo>
                  <a:cubicBezTo>
                    <a:pt x="2750" y="5588"/>
                    <a:pt x="3501" y="4350"/>
                    <a:pt x="3643" y="3159"/>
                  </a:cubicBezTo>
                  <a:cubicBezTo>
                    <a:pt x="3748" y="2194"/>
                    <a:pt x="4725" y="1891"/>
                    <a:pt x="5258" y="1891"/>
                  </a:cubicBezTo>
                  <a:cubicBezTo>
                    <a:pt x="5396" y="1891"/>
                    <a:pt x="5504" y="1911"/>
                    <a:pt x="5560" y="1945"/>
                  </a:cubicBezTo>
                  <a:cubicBezTo>
                    <a:pt x="5560" y="1945"/>
                    <a:pt x="6937" y="4236"/>
                    <a:pt x="7614" y="4236"/>
                  </a:cubicBezTo>
                  <a:cubicBezTo>
                    <a:pt x="7633" y="4236"/>
                    <a:pt x="7650" y="4234"/>
                    <a:pt x="7668" y="4231"/>
                  </a:cubicBezTo>
                  <a:cubicBezTo>
                    <a:pt x="7668" y="969"/>
                    <a:pt x="5787" y="933"/>
                    <a:pt x="5548" y="588"/>
                  </a:cubicBezTo>
                  <a:cubicBezTo>
                    <a:pt x="5233" y="139"/>
                    <a:pt x="4708" y="0"/>
                    <a:pt x="414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465;p58">
              <a:extLst>
                <a:ext uri="{FF2B5EF4-FFF2-40B4-BE49-F238E27FC236}">
                  <a16:creationId xmlns:a16="http://schemas.microsoft.com/office/drawing/2014/main" id="{6214EDD9-388B-454E-A38A-A70C0AD11B9D}"/>
                </a:ext>
              </a:extLst>
            </p:cNvPr>
            <p:cNvSpPr/>
            <p:nvPr/>
          </p:nvSpPr>
          <p:spPr>
            <a:xfrm>
              <a:off x="2211275" y="1742600"/>
              <a:ext cx="2053250" cy="1683275"/>
            </a:xfrm>
            <a:custGeom>
              <a:avLst/>
              <a:gdLst/>
              <a:ahLst/>
              <a:cxnLst/>
              <a:rect l="l" t="t" r="r" b="b"/>
              <a:pathLst>
                <a:path w="82130" h="67331" extrusionOk="0">
                  <a:moveTo>
                    <a:pt x="5251" y="1"/>
                  </a:moveTo>
                  <a:cubicBezTo>
                    <a:pt x="2346" y="1"/>
                    <a:pt x="1" y="2346"/>
                    <a:pt x="1" y="5251"/>
                  </a:cubicBezTo>
                  <a:lnTo>
                    <a:pt x="1" y="67330"/>
                  </a:lnTo>
                  <a:lnTo>
                    <a:pt x="26361" y="67330"/>
                  </a:lnTo>
                  <a:cubicBezTo>
                    <a:pt x="25218" y="65806"/>
                    <a:pt x="24551" y="63925"/>
                    <a:pt x="24551" y="61877"/>
                  </a:cubicBezTo>
                  <a:cubicBezTo>
                    <a:pt x="24551" y="56846"/>
                    <a:pt x="28629" y="52770"/>
                    <a:pt x="33654" y="52770"/>
                  </a:cubicBezTo>
                  <a:cubicBezTo>
                    <a:pt x="33802" y="52770"/>
                    <a:pt x="33950" y="52774"/>
                    <a:pt x="34100" y="52781"/>
                  </a:cubicBezTo>
                  <a:cubicBezTo>
                    <a:pt x="38863" y="52995"/>
                    <a:pt x="42732" y="57032"/>
                    <a:pt x="42780" y="61794"/>
                  </a:cubicBezTo>
                  <a:cubicBezTo>
                    <a:pt x="42804" y="63878"/>
                    <a:pt x="42125" y="65795"/>
                    <a:pt x="40970" y="67330"/>
                  </a:cubicBezTo>
                  <a:lnTo>
                    <a:pt x="67330" y="67330"/>
                  </a:lnTo>
                  <a:lnTo>
                    <a:pt x="67330" y="40970"/>
                  </a:lnTo>
                  <a:cubicBezTo>
                    <a:pt x="68853" y="42115"/>
                    <a:pt x="70750" y="42780"/>
                    <a:pt x="72812" y="42780"/>
                  </a:cubicBezTo>
                  <a:cubicBezTo>
                    <a:pt x="72830" y="42780"/>
                    <a:pt x="72848" y="42780"/>
                    <a:pt x="72867" y="42780"/>
                  </a:cubicBezTo>
                  <a:cubicBezTo>
                    <a:pt x="77629" y="42732"/>
                    <a:pt x="81666" y="38863"/>
                    <a:pt x="81880" y="34100"/>
                  </a:cubicBezTo>
                  <a:cubicBezTo>
                    <a:pt x="82130" y="28861"/>
                    <a:pt x="77963" y="24551"/>
                    <a:pt x="72783" y="24551"/>
                  </a:cubicBezTo>
                  <a:cubicBezTo>
                    <a:pt x="70736" y="24551"/>
                    <a:pt x="68842" y="25218"/>
                    <a:pt x="67330" y="26349"/>
                  </a:cubicBezTo>
                  <a:lnTo>
                    <a:pt x="67330"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466;p58">
              <a:extLst>
                <a:ext uri="{FF2B5EF4-FFF2-40B4-BE49-F238E27FC236}">
                  <a16:creationId xmlns:a16="http://schemas.microsoft.com/office/drawing/2014/main" id="{E74D4FCC-759D-477E-9011-3FA21DCD63EF}"/>
                </a:ext>
              </a:extLst>
            </p:cNvPr>
            <p:cNvSpPr/>
            <p:nvPr/>
          </p:nvSpPr>
          <p:spPr>
            <a:xfrm>
              <a:off x="3524525" y="3425850"/>
              <a:ext cx="2053275" cy="1683275"/>
            </a:xfrm>
            <a:custGeom>
              <a:avLst/>
              <a:gdLst/>
              <a:ahLst/>
              <a:cxnLst/>
              <a:rect l="l" t="t" r="r" b="b"/>
              <a:pathLst>
                <a:path w="82131" h="67331" extrusionOk="0">
                  <a:moveTo>
                    <a:pt x="14800" y="0"/>
                  </a:moveTo>
                  <a:lnTo>
                    <a:pt x="14800" y="26349"/>
                  </a:lnTo>
                  <a:cubicBezTo>
                    <a:pt x="13291" y="25225"/>
                    <a:pt x="11413" y="24550"/>
                    <a:pt x="9370" y="24550"/>
                  </a:cubicBezTo>
                  <a:cubicBezTo>
                    <a:pt x="9335" y="24550"/>
                    <a:pt x="9299" y="24551"/>
                    <a:pt x="9264" y="24551"/>
                  </a:cubicBezTo>
                  <a:cubicBezTo>
                    <a:pt x="4501" y="24587"/>
                    <a:pt x="465" y="28456"/>
                    <a:pt x="251" y="33231"/>
                  </a:cubicBezTo>
                  <a:cubicBezTo>
                    <a:pt x="1" y="38458"/>
                    <a:pt x="4168" y="42780"/>
                    <a:pt x="9347" y="42780"/>
                  </a:cubicBezTo>
                  <a:cubicBezTo>
                    <a:pt x="11395" y="42780"/>
                    <a:pt x="13276" y="42113"/>
                    <a:pt x="14800" y="40970"/>
                  </a:cubicBezTo>
                  <a:lnTo>
                    <a:pt x="14800" y="67330"/>
                  </a:lnTo>
                  <a:lnTo>
                    <a:pt x="76880" y="67330"/>
                  </a:lnTo>
                  <a:cubicBezTo>
                    <a:pt x="79773" y="67330"/>
                    <a:pt x="82130" y="64973"/>
                    <a:pt x="82130" y="62079"/>
                  </a:cubicBezTo>
                  <a:lnTo>
                    <a:pt x="82130" y="0"/>
                  </a:lnTo>
                  <a:lnTo>
                    <a:pt x="55770" y="0"/>
                  </a:lnTo>
                  <a:cubicBezTo>
                    <a:pt x="56913" y="1513"/>
                    <a:pt x="57580" y="3406"/>
                    <a:pt x="57580" y="5442"/>
                  </a:cubicBezTo>
                  <a:cubicBezTo>
                    <a:pt x="57580" y="10484"/>
                    <a:pt x="53501" y="14561"/>
                    <a:pt x="48477" y="14561"/>
                  </a:cubicBezTo>
                  <a:cubicBezTo>
                    <a:pt x="48329" y="14561"/>
                    <a:pt x="48180" y="14557"/>
                    <a:pt x="48031" y="14550"/>
                  </a:cubicBezTo>
                  <a:cubicBezTo>
                    <a:pt x="43256" y="14324"/>
                    <a:pt x="39399" y="10299"/>
                    <a:pt x="39351" y="5537"/>
                  </a:cubicBezTo>
                  <a:cubicBezTo>
                    <a:pt x="39327" y="3453"/>
                    <a:pt x="40006" y="1536"/>
                    <a:pt x="41161"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467;p58">
              <a:extLst>
                <a:ext uri="{FF2B5EF4-FFF2-40B4-BE49-F238E27FC236}">
                  <a16:creationId xmlns:a16="http://schemas.microsoft.com/office/drawing/2014/main" id="{1447F8D9-7284-4395-8F4C-9DAA6BDE873D}"/>
                </a:ext>
              </a:extLst>
            </p:cNvPr>
            <p:cNvSpPr/>
            <p:nvPr/>
          </p:nvSpPr>
          <p:spPr>
            <a:xfrm>
              <a:off x="2211275" y="3061850"/>
              <a:ext cx="1683275" cy="2047275"/>
            </a:xfrm>
            <a:custGeom>
              <a:avLst/>
              <a:gdLst/>
              <a:ahLst/>
              <a:cxnLst/>
              <a:rect l="l" t="t" r="r" b="b"/>
              <a:pathLst>
                <a:path w="67331" h="81891" extrusionOk="0">
                  <a:moveTo>
                    <a:pt x="33654" y="0"/>
                  </a:moveTo>
                  <a:cubicBezTo>
                    <a:pt x="28629" y="0"/>
                    <a:pt x="24551" y="4076"/>
                    <a:pt x="24551" y="9107"/>
                  </a:cubicBezTo>
                  <a:cubicBezTo>
                    <a:pt x="24551" y="11155"/>
                    <a:pt x="25218" y="13036"/>
                    <a:pt x="26361" y="14560"/>
                  </a:cubicBezTo>
                  <a:lnTo>
                    <a:pt x="1" y="14560"/>
                  </a:lnTo>
                  <a:lnTo>
                    <a:pt x="1" y="76639"/>
                  </a:lnTo>
                  <a:cubicBezTo>
                    <a:pt x="1" y="79533"/>
                    <a:pt x="2358" y="81890"/>
                    <a:pt x="5251" y="81890"/>
                  </a:cubicBezTo>
                  <a:lnTo>
                    <a:pt x="67330" y="81890"/>
                  </a:lnTo>
                  <a:lnTo>
                    <a:pt x="67330" y="55530"/>
                  </a:lnTo>
                  <a:cubicBezTo>
                    <a:pt x="65806" y="56673"/>
                    <a:pt x="63925" y="57340"/>
                    <a:pt x="61877" y="57340"/>
                  </a:cubicBezTo>
                  <a:cubicBezTo>
                    <a:pt x="56698" y="57340"/>
                    <a:pt x="52531" y="53018"/>
                    <a:pt x="52781" y="47791"/>
                  </a:cubicBezTo>
                  <a:cubicBezTo>
                    <a:pt x="52995" y="43016"/>
                    <a:pt x="57031" y="39147"/>
                    <a:pt x="61794" y="39111"/>
                  </a:cubicBezTo>
                  <a:cubicBezTo>
                    <a:pt x="61829" y="39111"/>
                    <a:pt x="61865" y="39110"/>
                    <a:pt x="61900" y="39110"/>
                  </a:cubicBezTo>
                  <a:cubicBezTo>
                    <a:pt x="63943" y="39110"/>
                    <a:pt x="65821" y="39785"/>
                    <a:pt x="67330" y="40909"/>
                  </a:cubicBezTo>
                  <a:lnTo>
                    <a:pt x="67330" y="14560"/>
                  </a:lnTo>
                  <a:lnTo>
                    <a:pt x="40970" y="14560"/>
                  </a:lnTo>
                  <a:cubicBezTo>
                    <a:pt x="42125" y="13025"/>
                    <a:pt x="42804" y="11108"/>
                    <a:pt x="42780" y="9024"/>
                  </a:cubicBezTo>
                  <a:cubicBezTo>
                    <a:pt x="42732" y="4262"/>
                    <a:pt x="38863" y="225"/>
                    <a:pt x="34100" y="11"/>
                  </a:cubicBezTo>
                  <a:cubicBezTo>
                    <a:pt x="33950" y="4"/>
                    <a:pt x="33802" y="0"/>
                    <a:pt x="33654"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68;p58">
              <a:extLst>
                <a:ext uri="{FF2B5EF4-FFF2-40B4-BE49-F238E27FC236}">
                  <a16:creationId xmlns:a16="http://schemas.microsoft.com/office/drawing/2014/main" id="{8BD96529-385C-443B-8D8F-00509AB2447A}"/>
                </a:ext>
              </a:extLst>
            </p:cNvPr>
            <p:cNvSpPr/>
            <p:nvPr/>
          </p:nvSpPr>
          <p:spPr>
            <a:xfrm>
              <a:off x="4215700" y="3355900"/>
              <a:ext cx="105400" cy="90100"/>
            </a:xfrm>
            <a:custGeom>
              <a:avLst/>
              <a:gdLst/>
              <a:ahLst/>
              <a:cxnLst/>
              <a:rect l="l" t="t" r="r" b="b"/>
              <a:pathLst>
                <a:path w="4216" h="3604" extrusionOk="0">
                  <a:moveTo>
                    <a:pt x="869" y="0"/>
                  </a:moveTo>
                  <a:cubicBezTo>
                    <a:pt x="476" y="1060"/>
                    <a:pt x="0" y="1798"/>
                    <a:pt x="191" y="2465"/>
                  </a:cubicBezTo>
                  <a:cubicBezTo>
                    <a:pt x="1154" y="3151"/>
                    <a:pt x="2193" y="3604"/>
                    <a:pt x="3312" y="3604"/>
                  </a:cubicBezTo>
                  <a:cubicBezTo>
                    <a:pt x="3535" y="3604"/>
                    <a:pt x="3760" y="3586"/>
                    <a:pt x="3989" y="3549"/>
                  </a:cubicBezTo>
                  <a:cubicBezTo>
                    <a:pt x="4215" y="3072"/>
                    <a:pt x="2512" y="1453"/>
                    <a:pt x="2465" y="1334"/>
                  </a:cubicBezTo>
                  <a:cubicBezTo>
                    <a:pt x="2239" y="786"/>
                    <a:pt x="2358" y="215"/>
                    <a:pt x="2346" y="48"/>
                  </a:cubicBezTo>
                  <a:cubicBezTo>
                    <a:pt x="1655" y="48"/>
                    <a:pt x="1131" y="12"/>
                    <a:pt x="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469;p58">
              <a:extLst>
                <a:ext uri="{FF2B5EF4-FFF2-40B4-BE49-F238E27FC236}">
                  <a16:creationId xmlns:a16="http://schemas.microsoft.com/office/drawing/2014/main" id="{1FD1743D-053A-4B1A-A81A-0FD6FBE067BB}"/>
                </a:ext>
              </a:extLst>
            </p:cNvPr>
            <p:cNvSpPr/>
            <p:nvPr/>
          </p:nvSpPr>
          <p:spPr>
            <a:xfrm>
              <a:off x="4379700" y="3326275"/>
              <a:ext cx="92600" cy="107225"/>
            </a:xfrm>
            <a:custGeom>
              <a:avLst/>
              <a:gdLst/>
              <a:ahLst/>
              <a:cxnLst/>
              <a:rect l="l" t="t" r="r" b="b"/>
              <a:pathLst>
                <a:path w="3704" h="4289" extrusionOk="0">
                  <a:moveTo>
                    <a:pt x="1757" y="1"/>
                  </a:moveTo>
                  <a:cubicBezTo>
                    <a:pt x="1655" y="1"/>
                    <a:pt x="1555" y="18"/>
                    <a:pt x="1465" y="54"/>
                  </a:cubicBezTo>
                  <a:cubicBezTo>
                    <a:pt x="1465" y="54"/>
                    <a:pt x="1" y="1674"/>
                    <a:pt x="191" y="1912"/>
                  </a:cubicBezTo>
                  <a:cubicBezTo>
                    <a:pt x="1022" y="2911"/>
                    <a:pt x="2552" y="4288"/>
                    <a:pt x="3230" y="4288"/>
                  </a:cubicBezTo>
                  <a:cubicBezTo>
                    <a:pt x="3368" y="4288"/>
                    <a:pt x="3470" y="4231"/>
                    <a:pt x="3525" y="4103"/>
                  </a:cubicBezTo>
                  <a:cubicBezTo>
                    <a:pt x="3703" y="3662"/>
                    <a:pt x="2668" y="2519"/>
                    <a:pt x="2775" y="1638"/>
                  </a:cubicBezTo>
                  <a:cubicBezTo>
                    <a:pt x="2834" y="1162"/>
                    <a:pt x="2739" y="614"/>
                    <a:pt x="2406" y="269"/>
                  </a:cubicBezTo>
                  <a:cubicBezTo>
                    <a:pt x="2239" y="94"/>
                    <a:pt x="1992" y="1"/>
                    <a:pt x="1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470;p58">
              <a:extLst>
                <a:ext uri="{FF2B5EF4-FFF2-40B4-BE49-F238E27FC236}">
                  <a16:creationId xmlns:a16="http://schemas.microsoft.com/office/drawing/2014/main" id="{6B7448D9-CDCF-44AC-A3D4-7650C2875E29}"/>
                </a:ext>
              </a:extLst>
            </p:cNvPr>
            <p:cNvSpPr/>
            <p:nvPr/>
          </p:nvSpPr>
          <p:spPr>
            <a:xfrm>
              <a:off x="4220750" y="2732625"/>
              <a:ext cx="320300" cy="637825"/>
            </a:xfrm>
            <a:custGeom>
              <a:avLst/>
              <a:gdLst/>
              <a:ahLst/>
              <a:cxnLst/>
              <a:rect l="l" t="t" r="r" b="b"/>
              <a:pathLst>
                <a:path w="12812" h="25513" extrusionOk="0">
                  <a:moveTo>
                    <a:pt x="4029" y="0"/>
                  </a:moveTo>
                  <a:cubicBezTo>
                    <a:pt x="2522" y="0"/>
                    <a:pt x="1230" y="97"/>
                    <a:pt x="1048" y="464"/>
                  </a:cubicBezTo>
                  <a:cubicBezTo>
                    <a:pt x="1" y="2643"/>
                    <a:pt x="1120" y="5691"/>
                    <a:pt x="1453" y="7072"/>
                  </a:cubicBezTo>
                  <a:cubicBezTo>
                    <a:pt x="2144" y="9894"/>
                    <a:pt x="2358" y="12239"/>
                    <a:pt x="2299" y="14335"/>
                  </a:cubicBezTo>
                  <a:cubicBezTo>
                    <a:pt x="2215" y="17395"/>
                    <a:pt x="1060" y="21491"/>
                    <a:pt x="667" y="24931"/>
                  </a:cubicBezTo>
                  <a:cubicBezTo>
                    <a:pt x="866" y="25363"/>
                    <a:pt x="1109" y="25512"/>
                    <a:pt x="1343" y="25512"/>
                  </a:cubicBezTo>
                  <a:cubicBezTo>
                    <a:pt x="1682" y="25512"/>
                    <a:pt x="2003" y="25198"/>
                    <a:pt x="2144" y="24979"/>
                  </a:cubicBezTo>
                  <a:cubicBezTo>
                    <a:pt x="2727" y="22836"/>
                    <a:pt x="5227" y="15716"/>
                    <a:pt x="5597" y="14561"/>
                  </a:cubicBezTo>
                  <a:cubicBezTo>
                    <a:pt x="6240" y="12501"/>
                    <a:pt x="6442" y="10168"/>
                    <a:pt x="6716" y="7048"/>
                  </a:cubicBezTo>
                  <a:cubicBezTo>
                    <a:pt x="8514" y="10584"/>
                    <a:pt x="9347" y="12609"/>
                    <a:pt x="9549" y="14180"/>
                  </a:cubicBezTo>
                  <a:cubicBezTo>
                    <a:pt x="9680" y="15216"/>
                    <a:pt x="7811" y="23372"/>
                    <a:pt x="7764" y="24146"/>
                  </a:cubicBezTo>
                  <a:cubicBezTo>
                    <a:pt x="7722" y="24679"/>
                    <a:pt x="8217" y="25073"/>
                    <a:pt x="8596" y="25073"/>
                  </a:cubicBezTo>
                  <a:cubicBezTo>
                    <a:pt x="8758" y="25073"/>
                    <a:pt x="8898" y="25000"/>
                    <a:pt x="8966" y="24836"/>
                  </a:cubicBezTo>
                  <a:cubicBezTo>
                    <a:pt x="10300" y="21741"/>
                    <a:pt x="12800" y="15811"/>
                    <a:pt x="12812" y="13240"/>
                  </a:cubicBezTo>
                  <a:cubicBezTo>
                    <a:pt x="12812" y="9322"/>
                    <a:pt x="10681" y="4750"/>
                    <a:pt x="9264" y="47"/>
                  </a:cubicBezTo>
                  <a:cubicBezTo>
                    <a:pt x="9264" y="101"/>
                    <a:pt x="9029" y="121"/>
                    <a:pt x="8638" y="121"/>
                  </a:cubicBezTo>
                  <a:cubicBezTo>
                    <a:pt x="7661" y="121"/>
                    <a:pt x="5711" y="0"/>
                    <a:pt x="4029"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71;p58">
              <a:extLst>
                <a:ext uri="{FF2B5EF4-FFF2-40B4-BE49-F238E27FC236}">
                  <a16:creationId xmlns:a16="http://schemas.microsoft.com/office/drawing/2014/main" id="{63E217D8-09D1-4587-A652-4A9385939E5F}"/>
                </a:ext>
              </a:extLst>
            </p:cNvPr>
            <p:cNvSpPr/>
            <p:nvPr/>
          </p:nvSpPr>
          <p:spPr>
            <a:xfrm>
              <a:off x="4149025" y="2589350"/>
              <a:ext cx="93175" cy="314400"/>
            </a:xfrm>
            <a:custGeom>
              <a:avLst/>
              <a:gdLst/>
              <a:ahLst/>
              <a:cxnLst/>
              <a:rect l="l" t="t" r="r" b="b"/>
              <a:pathLst>
                <a:path w="3727" h="12576" extrusionOk="0">
                  <a:moveTo>
                    <a:pt x="1386" y="1"/>
                  </a:moveTo>
                  <a:cubicBezTo>
                    <a:pt x="1205" y="1"/>
                    <a:pt x="1089" y="35"/>
                    <a:pt x="1084" y="123"/>
                  </a:cubicBezTo>
                  <a:cubicBezTo>
                    <a:pt x="917" y="3159"/>
                    <a:pt x="750" y="4397"/>
                    <a:pt x="750" y="5743"/>
                  </a:cubicBezTo>
                  <a:cubicBezTo>
                    <a:pt x="750" y="7481"/>
                    <a:pt x="691" y="8005"/>
                    <a:pt x="393" y="10089"/>
                  </a:cubicBezTo>
                  <a:cubicBezTo>
                    <a:pt x="346" y="10470"/>
                    <a:pt x="0" y="11624"/>
                    <a:pt x="119" y="11982"/>
                  </a:cubicBezTo>
                  <a:cubicBezTo>
                    <a:pt x="259" y="12352"/>
                    <a:pt x="765" y="12575"/>
                    <a:pt x="1219" y="12575"/>
                  </a:cubicBezTo>
                  <a:cubicBezTo>
                    <a:pt x="1537" y="12575"/>
                    <a:pt x="1830" y="12465"/>
                    <a:pt x="1953" y="12220"/>
                  </a:cubicBezTo>
                  <a:cubicBezTo>
                    <a:pt x="2429" y="11267"/>
                    <a:pt x="1643" y="10839"/>
                    <a:pt x="1786" y="9779"/>
                  </a:cubicBezTo>
                  <a:cubicBezTo>
                    <a:pt x="2322" y="6052"/>
                    <a:pt x="3227" y="3397"/>
                    <a:pt x="3727" y="528"/>
                  </a:cubicBezTo>
                  <a:cubicBezTo>
                    <a:pt x="3440" y="426"/>
                    <a:pt x="2017" y="1"/>
                    <a:pt x="138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472;p58">
              <a:extLst>
                <a:ext uri="{FF2B5EF4-FFF2-40B4-BE49-F238E27FC236}">
                  <a16:creationId xmlns:a16="http://schemas.microsoft.com/office/drawing/2014/main" id="{C01F7396-8BA8-466E-BF09-8B8C313F963E}"/>
                </a:ext>
              </a:extLst>
            </p:cNvPr>
            <p:cNvSpPr/>
            <p:nvPr/>
          </p:nvSpPr>
          <p:spPr>
            <a:xfrm>
              <a:off x="4176100" y="2281075"/>
              <a:ext cx="353950" cy="477275"/>
            </a:xfrm>
            <a:custGeom>
              <a:avLst/>
              <a:gdLst/>
              <a:ahLst/>
              <a:cxnLst/>
              <a:rect l="l" t="t" r="r" b="b"/>
              <a:pathLst>
                <a:path w="14158" h="19091" extrusionOk="0">
                  <a:moveTo>
                    <a:pt x="11443" y="0"/>
                  </a:moveTo>
                  <a:cubicBezTo>
                    <a:pt x="10776" y="1000"/>
                    <a:pt x="10169" y="2489"/>
                    <a:pt x="9371" y="3239"/>
                  </a:cubicBezTo>
                  <a:cubicBezTo>
                    <a:pt x="7918" y="4608"/>
                    <a:pt x="6632" y="4251"/>
                    <a:pt x="4835" y="4679"/>
                  </a:cubicBezTo>
                  <a:cubicBezTo>
                    <a:pt x="3263" y="5048"/>
                    <a:pt x="1620" y="5679"/>
                    <a:pt x="1132" y="7144"/>
                  </a:cubicBezTo>
                  <a:cubicBezTo>
                    <a:pt x="560" y="8882"/>
                    <a:pt x="84" y="10430"/>
                    <a:pt x="1" y="12454"/>
                  </a:cubicBezTo>
                  <a:cubicBezTo>
                    <a:pt x="490" y="12657"/>
                    <a:pt x="1487" y="12939"/>
                    <a:pt x="2160" y="12939"/>
                  </a:cubicBezTo>
                  <a:cubicBezTo>
                    <a:pt x="2355" y="12939"/>
                    <a:pt x="2523" y="12915"/>
                    <a:pt x="2644" y="12859"/>
                  </a:cubicBezTo>
                  <a:lnTo>
                    <a:pt x="3046" y="10743"/>
                  </a:lnTo>
                  <a:lnTo>
                    <a:pt x="3046" y="10743"/>
                  </a:lnTo>
                  <a:cubicBezTo>
                    <a:pt x="2758" y="12609"/>
                    <a:pt x="2723" y="18091"/>
                    <a:pt x="2834" y="18526"/>
                  </a:cubicBezTo>
                  <a:cubicBezTo>
                    <a:pt x="2917" y="18835"/>
                    <a:pt x="4687" y="19090"/>
                    <a:pt x="6577" y="19090"/>
                  </a:cubicBezTo>
                  <a:cubicBezTo>
                    <a:pt x="8478" y="19090"/>
                    <a:pt x="10500" y="18832"/>
                    <a:pt x="11050" y="18109"/>
                  </a:cubicBezTo>
                  <a:cubicBezTo>
                    <a:pt x="11324" y="17764"/>
                    <a:pt x="11169" y="11109"/>
                    <a:pt x="11157" y="9608"/>
                  </a:cubicBezTo>
                  <a:cubicBezTo>
                    <a:pt x="11157" y="7275"/>
                    <a:pt x="13252" y="4798"/>
                    <a:pt x="14157" y="1500"/>
                  </a:cubicBezTo>
                  <a:cubicBezTo>
                    <a:pt x="13181" y="548"/>
                    <a:pt x="11443" y="0"/>
                    <a:pt x="1144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473;p58">
              <a:extLst>
                <a:ext uri="{FF2B5EF4-FFF2-40B4-BE49-F238E27FC236}">
                  <a16:creationId xmlns:a16="http://schemas.microsoft.com/office/drawing/2014/main" id="{231B2F41-4EC6-4483-B40E-EE11605A3F73}"/>
                </a:ext>
              </a:extLst>
            </p:cNvPr>
            <p:cNvSpPr/>
            <p:nvPr/>
          </p:nvSpPr>
          <p:spPr>
            <a:xfrm>
              <a:off x="4453275" y="1979475"/>
              <a:ext cx="110700" cy="342125"/>
            </a:xfrm>
            <a:custGeom>
              <a:avLst/>
              <a:gdLst/>
              <a:ahLst/>
              <a:cxnLst/>
              <a:rect l="l" t="t" r="r" b="b"/>
              <a:pathLst>
                <a:path w="4428" h="13685" extrusionOk="0">
                  <a:moveTo>
                    <a:pt x="669" y="1"/>
                  </a:moveTo>
                  <a:cubicBezTo>
                    <a:pt x="600" y="1"/>
                    <a:pt x="531" y="20"/>
                    <a:pt x="463" y="63"/>
                  </a:cubicBezTo>
                  <a:cubicBezTo>
                    <a:pt x="237" y="206"/>
                    <a:pt x="201" y="539"/>
                    <a:pt x="260" y="813"/>
                  </a:cubicBezTo>
                  <a:cubicBezTo>
                    <a:pt x="1058" y="4504"/>
                    <a:pt x="1546" y="6504"/>
                    <a:pt x="1903" y="8504"/>
                  </a:cubicBezTo>
                  <a:cubicBezTo>
                    <a:pt x="2070" y="9433"/>
                    <a:pt x="844" y="11064"/>
                    <a:pt x="356" y="12064"/>
                  </a:cubicBezTo>
                  <a:cubicBezTo>
                    <a:pt x="0" y="12805"/>
                    <a:pt x="1815" y="13685"/>
                    <a:pt x="2683" y="13685"/>
                  </a:cubicBezTo>
                  <a:cubicBezTo>
                    <a:pt x="2861" y="13685"/>
                    <a:pt x="2999" y="13648"/>
                    <a:pt x="3070" y="13564"/>
                  </a:cubicBezTo>
                  <a:cubicBezTo>
                    <a:pt x="3558" y="12993"/>
                    <a:pt x="4332" y="9457"/>
                    <a:pt x="4392" y="8695"/>
                  </a:cubicBezTo>
                  <a:cubicBezTo>
                    <a:pt x="4428" y="8123"/>
                    <a:pt x="4213" y="7575"/>
                    <a:pt x="3987" y="7040"/>
                  </a:cubicBezTo>
                  <a:lnTo>
                    <a:pt x="1415" y="729"/>
                  </a:lnTo>
                  <a:cubicBezTo>
                    <a:pt x="1278" y="397"/>
                    <a:pt x="981" y="1"/>
                    <a:pt x="66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474;p58">
              <a:extLst>
                <a:ext uri="{FF2B5EF4-FFF2-40B4-BE49-F238E27FC236}">
                  <a16:creationId xmlns:a16="http://schemas.microsoft.com/office/drawing/2014/main" id="{7840752B-F7A7-4F3B-85CC-EC04AB843274}"/>
                </a:ext>
              </a:extLst>
            </p:cNvPr>
            <p:cNvSpPr/>
            <p:nvPr/>
          </p:nvSpPr>
          <p:spPr>
            <a:xfrm>
              <a:off x="4307975" y="2323700"/>
              <a:ext cx="69075" cy="101875"/>
            </a:xfrm>
            <a:custGeom>
              <a:avLst/>
              <a:gdLst/>
              <a:ahLst/>
              <a:cxnLst/>
              <a:rect l="l" t="t" r="r" b="b"/>
              <a:pathLst>
                <a:path w="2763" h="4075" extrusionOk="0">
                  <a:moveTo>
                    <a:pt x="1468" y="1"/>
                  </a:moveTo>
                  <a:cubicBezTo>
                    <a:pt x="871" y="1"/>
                    <a:pt x="0" y="212"/>
                    <a:pt x="0" y="212"/>
                  </a:cubicBezTo>
                  <a:cubicBezTo>
                    <a:pt x="214" y="1450"/>
                    <a:pt x="298" y="3010"/>
                    <a:pt x="334" y="3141"/>
                  </a:cubicBezTo>
                  <a:cubicBezTo>
                    <a:pt x="501" y="3714"/>
                    <a:pt x="1197" y="4074"/>
                    <a:pt x="1801" y="4074"/>
                  </a:cubicBezTo>
                  <a:cubicBezTo>
                    <a:pt x="2315" y="4074"/>
                    <a:pt x="2762" y="3813"/>
                    <a:pt x="2762" y="3200"/>
                  </a:cubicBezTo>
                  <a:cubicBezTo>
                    <a:pt x="2667" y="2474"/>
                    <a:pt x="2310" y="355"/>
                    <a:pt x="1941" y="93"/>
                  </a:cubicBezTo>
                  <a:cubicBezTo>
                    <a:pt x="1846" y="26"/>
                    <a:pt x="1673" y="1"/>
                    <a:pt x="146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475;p58">
              <a:extLst>
                <a:ext uri="{FF2B5EF4-FFF2-40B4-BE49-F238E27FC236}">
                  <a16:creationId xmlns:a16="http://schemas.microsoft.com/office/drawing/2014/main" id="{77068A7B-803C-4B49-88D7-CCE4522AF9D3}"/>
                </a:ext>
              </a:extLst>
            </p:cNvPr>
            <p:cNvSpPr/>
            <p:nvPr/>
          </p:nvSpPr>
          <p:spPr>
            <a:xfrm>
              <a:off x="4232650" y="2185050"/>
              <a:ext cx="175650" cy="181175"/>
            </a:xfrm>
            <a:custGeom>
              <a:avLst/>
              <a:gdLst/>
              <a:ahLst/>
              <a:cxnLst/>
              <a:rect l="l" t="t" r="r" b="b"/>
              <a:pathLst>
                <a:path w="7026" h="7247" extrusionOk="0">
                  <a:moveTo>
                    <a:pt x="3655" y="1"/>
                  </a:moveTo>
                  <a:cubicBezTo>
                    <a:pt x="2623" y="1"/>
                    <a:pt x="843" y="1084"/>
                    <a:pt x="477" y="2115"/>
                  </a:cubicBezTo>
                  <a:cubicBezTo>
                    <a:pt x="1" y="3412"/>
                    <a:pt x="1322" y="5722"/>
                    <a:pt x="2335" y="5877"/>
                  </a:cubicBezTo>
                  <a:cubicBezTo>
                    <a:pt x="2335" y="5877"/>
                    <a:pt x="3216" y="6925"/>
                    <a:pt x="4728" y="7187"/>
                  </a:cubicBezTo>
                  <a:cubicBezTo>
                    <a:pt x="4930" y="7222"/>
                    <a:pt x="5148" y="7246"/>
                    <a:pt x="5365" y="7246"/>
                  </a:cubicBezTo>
                  <a:cubicBezTo>
                    <a:pt x="5876" y="7246"/>
                    <a:pt x="6375" y="7113"/>
                    <a:pt x="6609" y="6687"/>
                  </a:cubicBezTo>
                  <a:cubicBezTo>
                    <a:pt x="6930" y="6079"/>
                    <a:pt x="7002" y="5365"/>
                    <a:pt x="7014" y="4675"/>
                  </a:cubicBezTo>
                  <a:cubicBezTo>
                    <a:pt x="7026" y="3972"/>
                    <a:pt x="5978" y="2103"/>
                    <a:pt x="5704" y="1448"/>
                  </a:cubicBezTo>
                  <a:cubicBezTo>
                    <a:pt x="5299" y="472"/>
                    <a:pt x="4918" y="210"/>
                    <a:pt x="3870" y="19"/>
                  </a:cubicBezTo>
                  <a:cubicBezTo>
                    <a:pt x="3803" y="7"/>
                    <a:pt x="3731" y="1"/>
                    <a:pt x="36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476;p58">
              <a:extLst>
                <a:ext uri="{FF2B5EF4-FFF2-40B4-BE49-F238E27FC236}">
                  <a16:creationId xmlns:a16="http://schemas.microsoft.com/office/drawing/2014/main" id="{7550CF9D-6161-468C-9723-999758F632A5}"/>
                </a:ext>
              </a:extLst>
            </p:cNvPr>
            <p:cNvSpPr/>
            <p:nvPr/>
          </p:nvSpPr>
          <p:spPr>
            <a:xfrm>
              <a:off x="4224025" y="2144850"/>
              <a:ext cx="158675" cy="187825"/>
            </a:xfrm>
            <a:custGeom>
              <a:avLst/>
              <a:gdLst/>
              <a:ahLst/>
              <a:cxnLst/>
              <a:rect l="l" t="t" r="r" b="b"/>
              <a:pathLst>
                <a:path w="6347" h="7513" extrusionOk="0">
                  <a:moveTo>
                    <a:pt x="5084" y="1"/>
                  </a:moveTo>
                  <a:cubicBezTo>
                    <a:pt x="5033" y="1"/>
                    <a:pt x="4985" y="21"/>
                    <a:pt x="4942" y="67"/>
                  </a:cubicBezTo>
                  <a:cubicBezTo>
                    <a:pt x="4037" y="1068"/>
                    <a:pt x="2132" y="1675"/>
                    <a:pt x="1239" y="2389"/>
                  </a:cubicBezTo>
                  <a:cubicBezTo>
                    <a:pt x="346" y="3104"/>
                    <a:pt x="1" y="4128"/>
                    <a:pt x="322" y="5223"/>
                  </a:cubicBezTo>
                  <a:cubicBezTo>
                    <a:pt x="465" y="5699"/>
                    <a:pt x="1072" y="6473"/>
                    <a:pt x="1132" y="6556"/>
                  </a:cubicBezTo>
                  <a:cubicBezTo>
                    <a:pt x="1261" y="6707"/>
                    <a:pt x="2025" y="7513"/>
                    <a:pt x="2531" y="7513"/>
                  </a:cubicBezTo>
                  <a:cubicBezTo>
                    <a:pt x="2584" y="7513"/>
                    <a:pt x="2634" y="7504"/>
                    <a:pt x="2680" y="7485"/>
                  </a:cubicBezTo>
                  <a:cubicBezTo>
                    <a:pt x="2680" y="7485"/>
                    <a:pt x="1483" y="6105"/>
                    <a:pt x="2290" y="6105"/>
                  </a:cubicBezTo>
                  <a:cubicBezTo>
                    <a:pt x="2331" y="6105"/>
                    <a:pt x="2378" y="6108"/>
                    <a:pt x="2429" y="6116"/>
                  </a:cubicBezTo>
                  <a:cubicBezTo>
                    <a:pt x="1941" y="5425"/>
                    <a:pt x="1858" y="4782"/>
                    <a:pt x="1906" y="4651"/>
                  </a:cubicBezTo>
                  <a:cubicBezTo>
                    <a:pt x="2144" y="4056"/>
                    <a:pt x="2977" y="3532"/>
                    <a:pt x="3537" y="3175"/>
                  </a:cubicBezTo>
                  <a:cubicBezTo>
                    <a:pt x="3836" y="2983"/>
                    <a:pt x="4507" y="2548"/>
                    <a:pt x="5131" y="2548"/>
                  </a:cubicBezTo>
                  <a:cubicBezTo>
                    <a:pt x="5475" y="2548"/>
                    <a:pt x="5804" y="2680"/>
                    <a:pt x="6049" y="3056"/>
                  </a:cubicBezTo>
                  <a:cubicBezTo>
                    <a:pt x="6216" y="2544"/>
                    <a:pt x="6347" y="1818"/>
                    <a:pt x="5942" y="972"/>
                  </a:cubicBezTo>
                  <a:cubicBezTo>
                    <a:pt x="5780" y="659"/>
                    <a:pt x="5377" y="1"/>
                    <a:pt x="508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477;p58">
              <a:extLst>
                <a:ext uri="{FF2B5EF4-FFF2-40B4-BE49-F238E27FC236}">
                  <a16:creationId xmlns:a16="http://schemas.microsoft.com/office/drawing/2014/main" id="{3CC32621-C06C-444A-A9E0-5A0019791278}"/>
                </a:ext>
              </a:extLst>
            </p:cNvPr>
            <p:cNvSpPr/>
            <p:nvPr/>
          </p:nvSpPr>
          <p:spPr>
            <a:xfrm>
              <a:off x="5173850" y="2211275"/>
              <a:ext cx="347100" cy="481275"/>
            </a:xfrm>
            <a:custGeom>
              <a:avLst/>
              <a:gdLst/>
              <a:ahLst/>
              <a:cxnLst/>
              <a:rect l="l" t="t" r="r" b="b"/>
              <a:pathLst>
                <a:path w="13884" h="19251" extrusionOk="0">
                  <a:moveTo>
                    <a:pt x="8667" y="1"/>
                  </a:moveTo>
                  <a:cubicBezTo>
                    <a:pt x="6535" y="1"/>
                    <a:pt x="4586" y="2026"/>
                    <a:pt x="4680" y="5090"/>
                  </a:cubicBezTo>
                  <a:cubicBezTo>
                    <a:pt x="4703" y="5769"/>
                    <a:pt x="4203" y="6638"/>
                    <a:pt x="3906" y="7245"/>
                  </a:cubicBezTo>
                  <a:cubicBezTo>
                    <a:pt x="3656" y="7721"/>
                    <a:pt x="3179" y="8043"/>
                    <a:pt x="2834" y="8459"/>
                  </a:cubicBezTo>
                  <a:cubicBezTo>
                    <a:pt x="1667" y="9912"/>
                    <a:pt x="3620" y="13186"/>
                    <a:pt x="1894" y="13889"/>
                  </a:cubicBezTo>
                  <a:cubicBezTo>
                    <a:pt x="0" y="14651"/>
                    <a:pt x="334" y="16770"/>
                    <a:pt x="739" y="17782"/>
                  </a:cubicBezTo>
                  <a:cubicBezTo>
                    <a:pt x="1253" y="18876"/>
                    <a:pt x="1697" y="19251"/>
                    <a:pt x="2109" y="19251"/>
                  </a:cubicBezTo>
                  <a:cubicBezTo>
                    <a:pt x="3007" y="19251"/>
                    <a:pt x="3756" y="17475"/>
                    <a:pt x="4758" y="17475"/>
                  </a:cubicBezTo>
                  <a:cubicBezTo>
                    <a:pt x="4799" y="17475"/>
                    <a:pt x="4840" y="17478"/>
                    <a:pt x="4882" y="17484"/>
                  </a:cubicBezTo>
                  <a:cubicBezTo>
                    <a:pt x="5007" y="17501"/>
                    <a:pt x="5132" y="17510"/>
                    <a:pt x="5255" y="17510"/>
                  </a:cubicBezTo>
                  <a:cubicBezTo>
                    <a:pt x="6679" y="17510"/>
                    <a:pt x="7981" y="16434"/>
                    <a:pt x="9252" y="15722"/>
                  </a:cubicBezTo>
                  <a:cubicBezTo>
                    <a:pt x="10811" y="14841"/>
                    <a:pt x="12478" y="13853"/>
                    <a:pt x="13240" y="12222"/>
                  </a:cubicBezTo>
                  <a:cubicBezTo>
                    <a:pt x="13728" y="11162"/>
                    <a:pt x="13776" y="9960"/>
                    <a:pt x="13812" y="8805"/>
                  </a:cubicBezTo>
                  <a:cubicBezTo>
                    <a:pt x="13883" y="6590"/>
                    <a:pt x="13574" y="4816"/>
                    <a:pt x="12550" y="2852"/>
                  </a:cubicBezTo>
                  <a:cubicBezTo>
                    <a:pt x="11521" y="860"/>
                    <a:pt x="10055" y="1"/>
                    <a:pt x="866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478;p58">
              <a:extLst>
                <a:ext uri="{FF2B5EF4-FFF2-40B4-BE49-F238E27FC236}">
                  <a16:creationId xmlns:a16="http://schemas.microsoft.com/office/drawing/2014/main" id="{399C8459-5E68-4D08-B352-EFDA57BEB3C9}"/>
                </a:ext>
              </a:extLst>
            </p:cNvPr>
            <p:cNvSpPr/>
            <p:nvPr/>
          </p:nvSpPr>
          <p:spPr>
            <a:xfrm>
              <a:off x="5292000" y="2923550"/>
              <a:ext cx="145425" cy="492375"/>
            </a:xfrm>
            <a:custGeom>
              <a:avLst/>
              <a:gdLst/>
              <a:ahLst/>
              <a:cxnLst/>
              <a:rect l="l" t="t" r="r" b="b"/>
              <a:pathLst>
                <a:path w="5817" h="19695" extrusionOk="0">
                  <a:moveTo>
                    <a:pt x="3079" y="1"/>
                  </a:moveTo>
                  <a:cubicBezTo>
                    <a:pt x="2980" y="1"/>
                    <a:pt x="2875" y="6"/>
                    <a:pt x="2763" y="19"/>
                  </a:cubicBezTo>
                  <a:cubicBezTo>
                    <a:pt x="775" y="233"/>
                    <a:pt x="1275" y="1852"/>
                    <a:pt x="1239" y="3352"/>
                  </a:cubicBezTo>
                  <a:cubicBezTo>
                    <a:pt x="1180" y="5829"/>
                    <a:pt x="728" y="7996"/>
                    <a:pt x="751" y="10532"/>
                  </a:cubicBezTo>
                  <a:cubicBezTo>
                    <a:pt x="811" y="15782"/>
                    <a:pt x="180" y="17044"/>
                    <a:pt x="120" y="17747"/>
                  </a:cubicBezTo>
                  <a:cubicBezTo>
                    <a:pt x="0" y="19005"/>
                    <a:pt x="1338" y="19695"/>
                    <a:pt x="2003" y="19695"/>
                  </a:cubicBezTo>
                  <a:cubicBezTo>
                    <a:pt x="2194" y="19695"/>
                    <a:pt x="2329" y="19638"/>
                    <a:pt x="2359" y="19521"/>
                  </a:cubicBezTo>
                  <a:cubicBezTo>
                    <a:pt x="2132" y="19128"/>
                    <a:pt x="2073" y="18926"/>
                    <a:pt x="1823" y="18449"/>
                  </a:cubicBezTo>
                  <a:cubicBezTo>
                    <a:pt x="1335" y="17521"/>
                    <a:pt x="1680" y="16080"/>
                    <a:pt x="2037" y="14556"/>
                  </a:cubicBezTo>
                  <a:cubicBezTo>
                    <a:pt x="2680" y="11746"/>
                    <a:pt x="3275" y="8924"/>
                    <a:pt x="3811" y="6079"/>
                  </a:cubicBezTo>
                  <a:cubicBezTo>
                    <a:pt x="4110" y="4459"/>
                    <a:pt x="5817" y="1"/>
                    <a:pt x="307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479;p58">
              <a:extLst>
                <a:ext uri="{FF2B5EF4-FFF2-40B4-BE49-F238E27FC236}">
                  <a16:creationId xmlns:a16="http://schemas.microsoft.com/office/drawing/2014/main" id="{62074F71-6D01-41C7-A070-9C225269BA28}"/>
                </a:ext>
              </a:extLst>
            </p:cNvPr>
            <p:cNvSpPr/>
            <p:nvPr/>
          </p:nvSpPr>
          <p:spPr>
            <a:xfrm>
              <a:off x="5399175" y="2941575"/>
              <a:ext cx="89325" cy="463925"/>
            </a:xfrm>
            <a:custGeom>
              <a:avLst/>
              <a:gdLst/>
              <a:ahLst/>
              <a:cxnLst/>
              <a:rect l="l" t="t" r="r" b="b"/>
              <a:pathLst>
                <a:path w="3573" h="18557" extrusionOk="0">
                  <a:moveTo>
                    <a:pt x="2156" y="1"/>
                  </a:moveTo>
                  <a:cubicBezTo>
                    <a:pt x="1852" y="1"/>
                    <a:pt x="1546" y="111"/>
                    <a:pt x="1322" y="321"/>
                  </a:cubicBezTo>
                  <a:cubicBezTo>
                    <a:pt x="0" y="1572"/>
                    <a:pt x="1298" y="10168"/>
                    <a:pt x="1394" y="11835"/>
                  </a:cubicBezTo>
                  <a:cubicBezTo>
                    <a:pt x="1489" y="13680"/>
                    <a:pt x="1655" y="15359"/>
                    <a:pt x="1513" y="17359"/>
                  </a:cubicBezTo>
                  <a:cubicBezTo>
                    <a:pt x="1501" y="17574"/>
                    <a:pt x="1786" y="18240"/>
                    <a:pt x="1977" y="18336"/>
                  </a:cubicBezTo>
                  <a:cubicBezTo>
                    <a:pt x="2273" y="18487"/>
                    <a:pt x="2512" y="18557"/>
                    <a:pt x="2701" y="18557"/>
                  </a:cubicBezTo>
                  <a:cubicBezTo>
                    <a:pt x="3103" y="18557"/>
                    <a:pt x="3275" y="18239"/>
                    <a:pt x="3275" y="17728"/>
                  </a:cubicBezTo>
                  <a:cubicBezTo>
                    <a:pt x="3156" y="17502"/>
                    <a:pt x="2715" y="16895"/>
                    <a:pt x="2751" y="15466"/>
                  </a:cubicBezTo>
                  <a:cubicBezTo>
                    <a:pt x="2810" y="11894"/>
                    <a:pt x="3572" y="7334"/>
                    <a:pt x="3525" y="3750"/>
                  </a:cubicBezTo>
                  <a:cubicBezTo>
                    <a:pt x="3513" y="2977"/>
                    <a:pt x="3441" y="619"/>
                    <a:pt x="2798" y="191"/>
                  </a:cubicBezTo>
                  <a:cubicBezTo>
                    <a:pt x="2609" y="63"/>
                    <a:pt x="2383" y="1"/>
                    <a:pt x="215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480;p58">
              <a:extLst>
                <a:ext uri="{FF2B5EF4-FFF2-40B4-BE49-F238E27FC236}">
                  <a16:creationId xmlns:a16="http://schemas.microsoft.com/office/drawing/2014/main" id="{0AD6700B-4C6F-452D-991E-42D1D0F638D1}"/>
                </a:ext>
              </a:extLst>
            </p:cNvPr>
            <p:cNvSpPr/>
            <p:nvPr/>
          </p:nvSpPr>
          <p:spPr>
            <a:xfrm>
              <a:off x="5283100" y="3367200"/>
              <a:ext cx="88725" cy="59200"/>
            </a:xfrm>
            <a:custGeom>
              <a:avLst/>
              <a:gdLst/>
              <a:ahLst/>
              <a:cxnLst/>
              <a:rect l="l" t="t" r="r" b="b"/>
              <a:pathLst>
                <a:path w="3549" h="2368" extrusionOk="0">
                  <a:moveTo>
                    <a:pt x="480" y="1"/>
                  </a:moveTo>
                  <a:cubicBezTo>
                    <a:pt x="479" y="1"/>
                    <a:pt x="477" y="1"/>
                    <a:pt x="476" y="1"/>
                  </a:cubicBezTo>
                  <a:cubicBezTo>
                    <a:pt x="214" y="25"/>
                    <a:pt x="83" y="608"/>
                    <a:pt x="48" y="882"/>
                  </a:cubicBezTo>
                  <a:cubicBezTo>
                    <a:pt x="0" y="1275"/>
                    <a:pt x="488" y="1942"/>
                    <a:pt x="512" y="2346"/>
                  </a:cubicBezTo>
                  <a:cubicBezTo>
                    <a:pt x="568" y="2362"/>
                    <a:pt x="613" y="2368"/>
                    <a:pt x="650" y="2368"/>
                  </a:cubicBezTo>
                  <a:cubicBezTo>
                    <a:pt x="726" y="2368"/>
                    <a:pt x="774" y="2346"/>
                    <a:pt x="822" y="2346"/>
                  </a:cubicBezTo>
                  <a:cubicBezTo>
                    <a:pt x="822" y="2013"/>
                    <a:pt x="718" y="1505"/>
                    <a:pt x="791" y="1505"/>
                  </a:cubicBezTo>
                  <a:cubicBezTo>
                    <a:pt x="796" y="1505"/>
                    <a:pt x="802" y="1507"/>
                    <a:pt x="810" y="1513"/>
                  </a:cubicBezTo>
                  <a:cubicBezTo>
                    <a:pt x="1214" y="1823"/>
                    <a:pt x="1417" y="2287"/>
                    <a:pt x="1560" y="2311"/>
                  </a:cubicBezTo>
                  <a:cubicBezTo>
                    <a:pt x="1708" y="2336"/>
                    <a:pt x="1947" y="2343"/>
                    <a:pt x="2214" y="2343"/>
                  </a:cubicBezTo>
                  <a:cubicBezTo>
                    <a:pt x="2582" y="2343"/>
                    <a:pt x="3001" y="2329"/>
                    <a:pt x="3303" y="2329"/>
                  </a:cubicBezTo>
                  <a:cubicBezTo>
                    <a:pt x="3398" y="2329"/>
                    <a:pt x="3482" y="2331"/>
                    <a:pt x="3548" y="2335"/>
                  </a:cubicBezTo>
                  <a:cubicBezTo>
                    <a:pt x="3525" y="1974"/>
                    <a:pt x="2249" y="701"/>
                    <a:pt x="2182" y="701"/>
                  </a:cubicBezTo>
                  <a:cubicBezTo>
                    <a:pt x="2180" y="701"/>
                    <a:pt x="2179" y="702"/>
                    <a:pt x="2179" y="703"/>
                  </a:cubicBezTo>
                  <a:cubicBezTo>
                    <a:pt x="2150" y="988"/>
                    <a:pt x="1918" y="1076"/>
                    <a:pt x="1722" y="1076"/>
                  </a:cubicBezTo>
                  <a:cubicBezTo>
                    <a:pt x="1672" y="1076"/>
                    <a:pt x="1625" y="1070"/>
                    <a:pt x="1584" y="1061"/>
                  </a:cubicBezTo>
                  <a:cubicBezTo>
                    <a:pt x="933" y="883"/>
                    <a:pt x="647" y="1"/>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481;p58">
              <a:extLst>
                <a:ext uri="{FF2B5EF4-FFF2-40B4-BE49-F238E27FC236}">
                  <a16:creationId xmlns:a16="http://schemas.microsoft.com/office/drawing/2014/main" id="{DFFA8BD7-78DF-4A7F-9B53-40B5FC61F4FE}"/>
                </a:ext>
              </a:extLst>
            </p:cNvPr>
            <p:cNvSpPr/>
            <p:nvPr/>
          </p:nvSpPr>
          <p:spPr>
            <a:xfrm>
              <a:off x="5426250" y="3367200"/>
              <a:ext cx="89025" cy="59300"/>
            </a:xfrm>
            <a:custGeom>
              <a:avLst/>
              <a:gdLst/>
              <a:ahLst/>
              <a:cxnLst/>
              <a:rect l="l" t="t" r="r" b="b"/>
              <a:pathLst>
                <a:path w="3561" h="2372" extrusionOk="0">
                  <a:moveTo>
                    <a:pt x="481" y="1"/>
                  </a:moveTo>
                  <a:cubicBezTo>
                    <a:pt x="480" y="1"/>
                    <a:pt x="478" y="1"/>
                    <a:pt x="477" y="1"/>
                  </a:cubicBezTo>
                  <a:cubicBezTo>
                    <a:pt x="215" y="25"/>
                    <a:pt x="84" y="608"/>
                    <a:pt x="49" y="882"/>
                  </a:cubicBezTo>
                  <a:cubicBezTo>
                    <a:pt x="1" y="1275"/>
                    <a:pt x="489" y="1930"/>
                    <a:pt x="513" y="2323"/>
                  </a:cubicBezTo>
                  <a:cubicBezTo>
                    <a:pt x="605" y="2349"/>
                    <a:pt x="668" y="2357"/>
                    <a:pt x="722" y="2357"/>
                  </a:cubicBezTo>
                  <a:cubicBezTo>
                    <a:pt x="766" y="2357"/>
                    <a:pt x="804" y="2352"/>
                    <a:pt x="846" y="2346"/>
                  </a:cubicBezTo>
                  <a:cubicBezTo>
                    <a:pt x="835" y="2013"/>
                    <a:pt x="731" y="1505"/>
                    <a:pt x="804" y="1505"/>
                  </a:cubicBezTo>
                  <a:cubicBezTo>
                    <a:pt x="809" y="1505"/>
                    <a:pt x="815" y="1507"/>
                    <a:pt x="822" y="1513"/>
                  </a:cubicBezTo>
                  <a:cubicBezTo>
                    <a:pt x="1215" y="1823"/>
                    <a:pt x="1513" y="2323"/>
                    <a:pt x="1656" y="2346"/>
                  </a:cubicBezTo>
                  <a:cubicBezTo>
                    <a:pt x="1763" y="2365"/>
                    <a:pt x="1913" y="2371"/>
                    <a:pt x="2084" y="2371"/>
                  </a:cubicBezTo>
                  <a:cubicBezTo>
                    <a:pt x="2508" y="2371"/>
                    <a:pt x="3060" y="2331"/>
                    <a:pt x="3409" y="2331"/>
                  </a:cubicBezTo>
                  <a:cubicBezTo>
                    <a:pt x="3465" y="2331"/>
                    <a:pt x="3517" y="2332"/>
                    <a:pt x="3561" y="2335"/>
                  </a:cubicBezTo>
                  <a:cubicBezTo>
                    <a:pt x="3526" y="1974"/>
                    <a:pt x="2250" y="701"/>
                    <a:pt x="2182" y="701"/>
                  </a:cubicBezTo>
                  <a:cubicBezTo>
                    <a:pt x="2181" y="701"/>
                    <a:pt x="2180" y="702"/>
                    <a:pt x="2180" y="703"/>
                  </a:cubicBezTo>
                  <a:cubicBezTo>
                    <a:pt x="2151" y="988"/>
                    <a:pt x="1919" y="1076"/>
                    <a:pt x="1723" y="1076"/>
                  </a:cubicBezTo>
                  <a:cubicBezTo>
                    <a:pt x="1673" y="1076"/>
                    <a:pt x="1626" y="1070"/>
                    <a:pt x="1584" y="1061"/>
                  </a:cubicBezTo>
                  <a:cubicBezTo>
                    <a:pt x="934" y="883"/>
                    <a:pt x="659" y="1"/>
                    <a:pt x="4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482;p58">
              <a:extLst>
                <a:ext uri="{FF2B5EF4-FFF2-40B4-BE49-F238E27FC236}">
                  <a16:creationId xmlns:a16="http://schemas.microsoft.com/office/drawing/2014/main" id="{701D61AC-9686-4E1B-9BD0-EAB8CDBB2136}"/>
                </a:ext>
              </a:extLst>
            </p:cNvPr>
            <p:cNvSpPr/>
            <p:nvPr/>
          </p:nvSpPr>
          <p:spPr>
            <a:xfrm>
              <a:off x="5265825" y="2610900"/>
              <a:ext cx="264050" cy="388450"/>
            </a:xfrm>
            <a:custGeom>
              <a:avLst/>
              <a:gdLst/>
              <a:ahLst/>
              <a:cxnLst/>
              <a:rect l="l" t="t" r="r" b="b"/>
              <a:pathLst>
                <a:path w="10562" h="15538" extrusionOk="0">
                  <a:moveTo>
                    <a:pt x="4289" y="1"/>
                  </a:moveTo>
                  <a:cubicBezTo>
                    <a:pt x="2888" y="1"/>
                    <a:pt x="1630" y="259"/>
                    <a:pt x="1263" y="1083"/>
                  </a:cubicBezTo>
                  <a:cubicBezTo>
                    <a:pt x="286" y="3262"/>
                    <a:pt x="0" y="7191"/>
                    <a:pt x="620" y="9250"/>
                  </a:cubicBezTo>
                  <a:cubicBezTo>
                    <a:pt x="1286" y="11262"/>
                    <a:pt x="1572" y="13394"/>
                    <a:pt x="1453" y="15501"/>
                  </a:cubicBezTo>
                  <a:cubicBezTo>
                    <a:pt x="2016" y="15526"/>
                    <a:pt x="2967" y="15538"/>
                    <a:pt x="4029" y="15538"/>
                  </a:cubicBezTo>
                  <a:cubicBezTo>
                    <a:pt x="6563" y="15538"/>
                    <a:pt x="9721" y="15469"/>
                    <a:pt x="9704" y="15334"/>
                  </a:cubicBezTo>
                  <a:cubicBezTo>
                    <a:pt x="9502" y="13322"/>
                    <a:pt x="9954" y="10822"/>
                    <a:pt x="10145" y="8953"/>
                  </a:cubicBezTo>
                  <a:cubicBezTo>
                    <a:pt x="10454" y="5833"/>
                    <a:pt x="10561" y="3035"/>
                    <a:pt x="9061" y="714"/>
                  </a:cubicBezTo>
                  <a:cubicBezTo>
                    <a:pt x="9003" y="627"/>
                    <a:pt x="6472" y="1"/>
                    <a:pt x="4289"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483;p58">
              <a:extLst>
                <a:ext uri="{FF2B5EF4-FFF2-40B4-BE49-F238E27FC236}">
                  <a16:creationId xmlns:a16="http://schemas.microsoft.com/office/drawing/2014/main" id="{83F0B76B-901A-4162-9F89-065FF5F24BDF}"/>
                </a:ext>
              </a:extLst>
            </p:cNvPr>
            <p:cNvSpPr/>
            <p:nvPr/>
          </p:nvSpPr>
          <p:spPr>
            <a:xfrm>
              <a:off x="5170275" y="2161775"/>
              <a:ext cx="435200" cy="507075"/>
            </a:xfrm>
            <a:custGeom>
              <a:avLst/>
              <a:gdLst/>
              <a:ahLst/>
              <a:cxnLst/>
              <a:rect l="l" t="t" r="r" b="b"/>
              <a:pathLst>
                <a:path w="17408" h="20283" extrusionOk="0">
                  <a:moveTo>
                    <a:pt x="17145" y="1"/>
                  </a:moveTo>
                  <a:cubicBezTo>
                    <a:pt x="16591" y="1"/>
                    <a:pt x="15941" y="98"/>
                    <a:pt x="15395" y="98"/>
                  </a:cubicBezTo>
                  <a:cubicBezTo>
                    <a:pt x="15326" y="98"/>
                    <a:pt x="15258" y="96"/>
                    <a:pt x="15193" y="93"/>
                  </a:cubicBezTo>
                  <a:cubicBezTo>
                    <a:pt x="14538" y="1974"/>
                    <a:pt x="14038" y="3308"/>
                    <a:pt x="13157" y="5117"/>
                  </a:cubicBezTo>
                  <a:cubicBezTo>
                    <a:pt x="12669" y="6129"/>
                    <a:pt x="11978" y="7558"/>
                    <a:pt x="11466" y="8142"/>
                  </a:cubicBezTo>
                  <a:cubicBezTo>
                    <a:pt x="10861" y="8832"/>
                    <a:pt x="9864" y="9199"/>
                    <a:pt x="8886" y="9199"/>
                  </a:cubicBezTo>
                  <a:cubicBezTo>
                    <a:pt x="8093" y="9199"/>
                    <a:pt x="7312" y="8958"/>
                    <a:pt x="6763" y="8451"/>
                  </a:cubicBezTo>
                  <a:cubicBezTo>
                    <a:pt x="5073" y="6903"/>
                    <a:pt x="3358" y="3046"/>
                    <a:pt x="2727" y="462"/>
                  </a:cubicBezTo>
                  <a:cubicBezTo>
                    <a:pt x="1858" y="748"/>
                    <a:pt x="1167" y="938"/>
                    <a:pt x="298" y="1224"/>
                  </a:cubicBezTo>
                  <a:cubicBezTo>
                    <a:pt x="1" y="2474"/>
                    <a:pt x="691" y="4463"/>
                    <a:pt x="977" y="5332"/>
                  </a:cubicBezTo>
                  <a:cubicBezTo>
                    <a:pt x="2239" y="9261"/>
                    <a:pt x="5275" y="11416"/>
                    <a:pt x="5632" y="15523"/>
                  </a:cubicBezTo>
                  <a:cubicBezTo>
                    <a:pt x="5727" y="16714"/>
                    <a:pt x="5537" y="17940"/>
                    <a:pt x="5085" y="19048"/>
                  </a:cubicBezTo>
                  <a:cubicBezTo>
                    <a:pt x="6689" y="19978"/>
                    <a:pt x="8210" y="20283"/>
                    <a:pt x="9493" y="20283"/>
                  </a:cubicBezTo>
                  <a:cubicBezTo>
                    <a:pt x="11723" y="20283"/>
                    <a:pt x="13230" y="19361"/>
                    <a:pt x="13193" y="19202"/>
                  </a:cubicBezTo>
                  <a:cubicBezTo>
                    <a:pt x="12693" y="17345"/>
                    <a:pt x="12824" y="15119"/>
                    <a:pt x="13609" y="13607"/>
                  </a:cubicBezTo>
                  <a:cubicBezTo>
                    <a:pt x="13931" y="12964"/>
                    <a:pt x="13014" y="11821"/>
                    <a:pt x="13407" y="11213"/>
                  </a:cubicBezTo>
                  <a:cubicBezTo>
                    <a:pt x="14193" y="9975"/>
                    <a:pt x="17408" y="5367"/>
                    <a:pt x="17408" y="10"/>
                  </a:cubicBezTo>
                  <a:cubicBezTo>
                    <a:pt x="17323" y="4"/>
                    <a:pt x="17235" y="1"/>
                    <a:pt x="17145"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484;p58">
              <a:extLst>
                <a:ext uri="{FF2B5EF4-FFF2-40B4-BE49-F238E27FC236}">
                  <a16:creationId xmlns:a16="http://schemas.microsoft.com/office/drawing/2014/main" id="{75D48940-A55D-4873-8414-9108A2F19962}"/>
                </a:ext>
              </a:extLst>
            </p:cNvPr>
            <p:cNvSpPr/>
            <p:nvPr/>
          </p:nvSpPr>
          <p:spPr>
            <a:xfrm>
              <a:off x="5148850" y="1922850"/>
              <a:ext cx="127125" cy="304375"/>
            </a:xfrm>
            <a:custGeom>
              <a:avLst/>
              <a:gdLst/>
              <a:ahLst/>
              <a:cxnLst/>
              <a:rect l="l" t="t" r="r" b="b"/>
              <a:pathLst>
                <a:path w="5085" h="12175" extrusionOk="0">
                  <a:moveTo>
                    <a:pt x="4380" y="0"/>
                  </a:moveTo>
                  <a:cubicBezTo>
                    <a:pt x="4184" y="0"/>
                    <a:pt x="3985" y="37"/>
                    <a:pt x="3787" y="65"/>
                  </a:cubicBezTo>
                  <a:cubicBezTo>
                    <a:pt x="3215" y="149"/>
                    <a:pt x="0" y="10019"/>
                    <a:pt x="1596" y="11757"/>
                  </a:cubicBezTo>
                  <a:cubicBezTo>
                    <a:pt x="1816" y="12005"/>
                    <a:pt x="2148" y="12175"/>
                    <a:pt x="2475" y="12175"/>
                  </a:cubicBezTo>
                  <a:cubicBezTo>
                    <a:pt x="2572" y="12175"/>
                    <a:pt x="2669" y="12159"/>
                    <a:pt x="2763" y="12126"/>
                  </a:cubicBezTo>
                  <a:cubicBezTo>
                    <a:pt x="3453" y="11900"/>
                    <a:pt x="3560" y="10983"/>
                    <a:pt x="3525" y="10257"/>
                  </a:cubicBezTo>
                  <a:cubicBezTo>
                    <a:pt x="3429" y="8221"/>
                    <a:pt x="3382" y="6816"/>
                    <a:pt x="3679" y="4804"/>
                  </a:cubicBezTo>
                  <a:cubicBezTo>
                    <a:pt x="4072" y="2185"/>
                    <a:pt x="5084" y="185"/>
                    <a:pt x="4775" y="65"/>
                  </a:cubicBezTo>
                  <a:cubicBezTo>
                    <a:pt x="4645" y="17"/>
                    <a:pt x="4513" y="0"/>
                    <a:pt x="438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485;p58">
              <a:extLst>
                <a:ext uri="{FF2B5EF4-FFF2-40B4-BE49-F238E27FC236}">
                  <a16:creationId xmlns:a16="http://schemas.microsoft.com/office/drawing/2014/main" id="{6DEF5510-C14C-465B-8142-1CE940A4CDD1}"/>
                </a:ext>
              </a:extLst>
            </p:cNvPr>
            <p:cNvSpPr/>
            <p:nvPr/>
          </p:nvSpPr>
          <p:spPr>
            <a:xfrm>
              <a:off x="5514150" y="1925725"/>
              <a:ext cx="91325" cy="296850"/>
            </a:xfrm>
            <a:custGeom>
              <a:avLst/>
              <a:gdLst/>
              <a:ahLst/>
              <a:cxnLst/>
              <a:rect l="l" t="t" r="r" b="b"/>
              <a:pathLst>
                <a:path w="3653" h="11874" extrusionOk="0">
                  <a:moveTo>
                    <a:pt x="295" y="1"/>
                  </a:moveTo>
                  <a:cubicBezTo>
                    <a:pt x="58" y="1"/>
                    <a:pt x="1" y="43"/>
                    <a:pt x="224" y="117"/>
                  </a:cubicBezTo>
                  <a:cubicBezTo>
                    <a:pt x="1093" y="2486"/>
                    <a:pt x="1450" y="7594"/>
                    <a:pt x="1343" y="9821"/>
                  </a:cubicBezTo>
                  <a:cubicBezTo>
                    <a:pt x="1269" y="11198"/>
                    <a:pt x="1789" y="11874"/>
                    <a:pt x="2354" y="11874"/>
                  </a:cubicBezTo>
                  <a:cubicBezTo>
                    <a:pt x="2976" y="11874"/>
                    <a:pt x="3653" y="11055"/>
                    <a:pt x="3653" y="9452"/>
                  </a:cubicBezTo>
                  <a:cubicBezTo>
                    <a:pt x="3653" y="8678"/>
                    <a:pt x="2676" y="2439"/>
                    <a:pt x="1343" y="117"/>
                  </a:cubicBezTo>
                  <a:cubicBezTo>
                    <a:pt x="890" y="37"/>
                    <a:pt x="515" y="1"/>
                    <a:pt x="29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486;p58">
              <a:extLst>
                <a:ext uri="{FF2B5EF4-FFF2-40B4-BE49-F238E27FC236}">
                  <a16:creationId xmlns:a16="http://schemas.microsoft.com/office/drawing/2014/main" id="{5A043568-8263-442C-9953-1B07DB6FE096}"/>
                </a:ext>
              </a:extLst>
            </p:cNvPr>
            <p:cNvSpPr/>
            <p:nvPr/>
          </p:nvSpPr>
          <p:spPr>
            <a:xfrm>
              <a:off x="5364950" y="2337950"/>
              <a:ext cx="68175" cy="82775"/>
            </a:xfrm>
            <a:custGeom>
              <a:avLst/>
              <a:gdLst/>
              <a:ahLst/>
              <a:cxnLst/>
              <a:rect l="l" t="t" r="r" b="b"/>
              <a:pathLst>
                <a:path w="2727" h="3311" extrusionOk="0">
                  <a:moveTo>
                    <a:pt x="1082" y="1"/>
                  </a:moveTo>
                  <a:cubicBezTo>
                    <a:pt x="604" y="1"/>
                    <a:pt x="144" y="179"/>
                    <a:pt x="84" y="523"/>
                  </a:cubicBezTo>
                  <a:cubicBezTo>
                    <a:pt x="36" y="785"/>
                    <a:pt x="131" y="1035"/>
                    <a:pt x="143" y="1285"/>
                  </a:cubicBezTo>
                  <a:cubicBezTo>
                    <a:pt x="179" y="1654"/>
                    <a:pt x="72" y="1880"/>
                    <a:pt x="36" y="2238"/>
                  </a:cubicBezTo>
                  <a:cubicBezTo>
                    <a:pt x="0" y="2464"/>
                    <a:pt x="143" y="2678"/>
                    <a:pt x="298" y="2821"/>
                  </a:cubicBezTo>
                  <a:cubicBezTo>
                    <a:pt x="615" y="3145"/>
                    <a:pt x="1032" y="3311"/>
                    <a:pt x="1450" y="3311"/>
                  </a:cubicBezTo>
                  <a:cubicBezTo>
                    <a:pt x="1739" y="3311"/>
                    <a:pt x="2028" y="3232"/>
                    <a:pt x="2286" y="3071"/>
                  </a:cubicBezTo>
                  <a:cubicBezTo>
                    <a:pt x="2512" y="2928"/>
                    <a:pt x="2727" y="2678"/>
                    <a:pt x="2703" y="2369"/>
                  </a:cubicBezTo>
                  <a:cubicBezTo>
                    <a:pt x="2679" y="2023"/>
                    <a:pt x="2346" y="1809"/>
                    <a:pt x="2274" y="1464"/>
                  </a:cubicBezTo>
                  <a:cubicBezTo>
                    <a:pt x="2227" y="1237"/>
                    <a:pt x="2215" y="999"/>
                    <a:pt x="2227" y="773"/>
                  </a:cubicBezTo>
                  <a:cubicBezTo>
                    <a:pt x="2240" y="251"/>
                    <a:pt x="1648" y="1"/>
                    <a:pt x="1082"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487;p58">
              <a:extLst>
                <a:ext uri="{FF2B5EF4-FFF2-40B4-BE49-F238E27FC236}">
                  <a16:creationId xmlns:a16="http://schemas.microsoft.com/office/drawing/2014/main" id="{BEF4FEBE-550B-4EDE-9FD2-329E63F0819E}"/>
                </a:ext>
              </a:extLst>
            </p:cNvPr>
            <p:cNvSpPr/>
            <p:nvPr/>
          </p:nvSpPr>
          <p:spPr>
            <a:xfrm>
              <a:off x="5325650" y="2211625"/>
              <a:ext cx="132175" cy="169125"/>
            </a:xfrm>
            <a:custGeom>
              <a:avLst/>
              <a:gdLst/>
              <a:ahLst/>
              <a:cxnLst/>
              <a:rect l="l" t="t" r="r" b="b"/>
              <a:pathLst>
                <a:path w="5287" h="6765" extrusionOk="0">
                  <a:moveTo>
                    <a:pt x="3150" y="0"/>
                  </a:moveTo>
                  <a:cubicBezTo>
                    <a:pt x="2406" y="0"/>
                    <a:pt x="626" y="1654"/>
                    <a:pt x="525" y="1992"/>
                  </a:cubicBezTo>
                  <a:cubicBezTo>
                    <a:pt x="179" y="3135"/>
                    <a:pt x="1" y="4159"/>
                    <a:pt x="548" y="5219"/>
                  </a:cubicBezTo>
                  <a:cubicBezTo>
                    <a:pt x="1026" y="6162"/>
                    <a:pt x="2031" y="6764"/>
                    <a:pt x="3043" y="6764"/>
                  </a:cubicBezTo>
                  <a:cubicBezTo>
                    <a:pt x="3116" y="6764"/>
                    <a:pt x="3190" y="6761"/>
                    <a:pt x="3263" y="6755"/>
                  </a:cubicBezTo>
                  <a:cubicBezTo>
                    <a:pt x="4025" y="6695"/>
                    <a:pt x="5287" y="5552"/>
                    <a:pt x="5251" y="4231"/>
                  </a:cubicBezTo>
                  <a:cubicBezTo>
                    <a:pt x="5156" y="1064"/>
                    <a:pt x="3930" y="218"/>
                    <a:pt x="3263" y="16"/>
                  </a:cubicBezTo>
                  <a:cubicBezTo>
                    <a:pt x="3229" y="5"/>
                    <a:pt x="3191" y="0"/>
                    <a:pt x="315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488;p58">
              <a:extLst>
                <a:ext uri="{FF2B5EF4-FFF2-40B4-BE49-F238E27FC236}">
                  <a16:creationId xmlns:a16="http://schemas.microsoft.com/office/drawing/2014/main" id="{3AB39431-D123-4B46-86F6-529C46DF2C85}"/>
                </a:ext>
              </a:extLst>
            </p:cNvPr>
            <p:cNvSpPr/>
            <p:nvPr/>
          </p:nvSpPr>
          <p:spPr>
            <a:xfrm>
              <a:off x="5297050" y="2192250"/>
              <a:ext cx="190550" cy="103000"/>
            </a:xfrm>
            <a:custGeom>
              <a:avLst/>
              <a:gdLst/>
              <a:ahLst/>
              <a:cxnLst/>
              <a:rect l="l" t="t" r="r" b="b"/>
              <a:pathLst>
                <a:path w="7622" h="4120" extrusionOk="0">
                  <a:moveTo>
                    <a:pt x="4025" y="1"/>
                  </a:moveTo>
                  <a:cubicBezTo>
                    <a:pt x="3974" y="1"/>
                    <a:pt x="3923" y="2"/>
                    <a:pt x="3871" y="5"/>
                  </a:cubicBezTo>
                  <a:cubicBezTo>
                    <a:pt x="2097" y="100"/>
                    <a:pt x="204" y="1255"/>
                    <a:pt x="14" y="3875"/>
                  </a:cubicBezTo>
                  <a:cubicBezTo>
                    <a:pt x="1" y="4045"/>
                    <a:pt x="149" y="4119"/>
                    <a:pt x="405" y="4119"/>
                  </a:cubicBezTo>
                  <a:cubicBezTo>
                    <a:pt x="1350" y="4119"/>
                    <a:pt x="3768" y="3100"/>
                    <a:pt x="5014" y="2089"/>
                  </a:cubicBezTo>
                  <a:cubicBezTo>
                    <a:pt x="5124" y="1998"/>
                    <a:pt x="5237" y="1958"/>
                    <a:pt x="5353" y="1958"/>
                  </a:cubicBezTo>
                  <a:cubicBezTo>
                    <a:pt x="6041" y="1958"/>
                    <a:pt x="6827" y="3348"/>
                    <a:pt x="7622" y="3613"/>
                  </a:cubicBezTo>
                  <a:cubicBezTo>
                    <a:pt x="7125" y="1532"/>
                    <a:pt x="5729" y="1"/>
                    <a:pt x="402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489;p58">
              <a:extLst>
                <a:ext uri="{FF2B5EF4-FFF2-40B4-BE49-F238E27FC236}">
                  <a16:creationId xmlns:a16="http://schemas.microsoft.com/office/drawing/2014/main" id="{18896B29-4789-424B-BC18-3C1BD7AAB69E}"/>
                </a:ext>
              </a:extLst>
            </p:cNvPr>
            <p:cNvSpPr/>
            <p:nvPr/>
          </p:nvSpPr>
          <p:spPr>
            <a:xfrm>
              <a:off x="4909875" y="3359725"/>
              <a:ext cx="674650" cy="1877275"/>
            </a:xfrm>
            <a:custGeom>
              <a:avLst/>
              <a:gdLst/>
              <a:ahLst/>
              <a:cxnLst/>
              <a:rect l="l" t="t" r="r" b="b"/>
              <a:pathLst>
                <a:path w="26986" h="75091" extrusionOk="0">
                  <a:moveTo>
                    <a:pt x="13536" y="11897"/>
                  </a:moveTo>
                  <a:cubicBezTo>
                    <a:pt x="14108" y="14635"/>
                    <a:pt x="14679" y="17385"/>
                    <a:pt x="15251" y="20124"/>
                  </a:cubicBezTo>
                  <a:cubicBezTo>
                    <a:pt x="12083" y="20540"/>
                    <a:pt x="8904" y="20814"/>
                    <a:pt x="5726" y="21052"/>
                  </a:cubicBezTo>
                  <a:cubicBezTo>
                    <a:pt x="5190" y="18255"/>
                    <a:pt x="4654" y="15468"/>
                    <a:pt x="4106" y="12682"/>
                  </a:cubicBezTo>
                  <a:cubicBezTo>
                    <a:pt x="7250" y="12456"/>
                    <a:pt x="10405" y="12242"/>
                    <a:pt x="13536" y="11897"/>
                  </a:cubicBezTo>
                  <a:close/>
                  <a:moveTo>
                    <a:pt x="15596" y="21862"/>
                  </a:moveTo>
                  <a:cubicBezTo>
                    <a:pt x="16143" y="24493"/>
                    <a:pt x="16679" y="27137"/>
                    <a:pt x="17203" y="29780"/>
                  </a:cubicBezTo>
                  <a:lnTo>
                    <a:pt x="7654" y="31328"/>
                  </a:lnTo>
                  <a:cubicBezTo>
                    <a:pt x="7119" y="28482"/>
                    <a:pt x="6595" y="25636"/>
                    <a:pt x="6047" y="22803"/>
                  </a:cubicBezTo>
                  <a:cubicBezTo>
                    <a:pt x="9238" y="22553"/>
                    <a:pt x="12429" y="22267"/>
                    <a:pt x="15596" y="21862"/>
                  </a:cubicBezTo>
                  <a:close/>
                  <a:moveTo>
                    <a:pt x="17548" y="31518"/>
                  </a:moveTo>
                  <a:cubicBezTo>
                    <a:pt x="18108" y="34340"/>
                    <a:pt x="18668" y="37162"/>
                    <a:pt x="19215" y="39995"/>
                  </a:cubicBezTo>
                  <a:cubicBezTo>
                    <a:pt x="19159" y="39981"/>
                    <a:pt x="19100" y="39976"/>
                    <a:pt x="19038" y="39976"/>
                  </a:cubicBezTo>
                  <a:cubicBezTo>
                    <a:pt x="18994" y="39976"/>
                    <a:pt x="18950" y="39978"/>
                    <a:pt x="18906" y="39983"/>
                  </a:cubicBezTo>
                  <a:cubicBezTo>
                    <a:pt x="15762" y="40436"/>
                    <a:pt x="12631" y="40900"/>
                    <a:pt x="9488" y="41353"/>
                  </a:cubicBezTo>
                  <a:cubicBezTo>
                    <a:pt x="8988" y="38590"/>
                    <a:pt x="8476" y="35828"/>
                    <a:pt x="7976" y="33066"/>
                  </a:cubicBezTo>
                  <a:cubicBezTo>
                    <a:pt x="11167" y="32554"/>
                    <a:pt x="14358" y="32030"/>
                    <a:pt x="17548" y="31518"/>
                  </a:cubicBezTo>
                  <a:close/>
                  <a:moveTo>
                    <a:pt x="19537" y="41662"/>
                  </a:moveTo>
                  <a:cubicBezTo>
                    <a:pt x="20084" y="44520"/>
                    <a:pt x="20632" y="47389"/>
                    <a:pt x="21168" y="50247"/>
                  </a:cubicBezTo>
                  <a:cubicBezTo>
                    <a:pt x="17882" y="50711"/>
                    <a:pt x="14619" y="51282"/>
                    <a:pt x="11381" y="51985"/>
                  </a:cubicBezTo>
                  <a:cubicBezTo>
                    <a:pt x="10857" y="49008"/>
                    <a:pt x="10333" y="46044"/>
                    <a:pt x="9797" y="43079"/>
                  </a:cubicBezTo>
                  <a:cubicBezTo>
                    <a:pt x="9821" y="43079"/>
                    <a:pt x="9857" y="43079"/>
                    <a:pt x="9893" y="43067"/>
                  </a:cubicBezTo>
                  <a:cubicBezTo>
                    <a:pt x="13048" y="42615"/>
                    <a:pt x="16215" y="42150"/>
                    <a:pt x="19382" y="41698"/>
                  </a:cubicBezTo>
                  <a:cubicBezTo>
                    <a:pt x="19442" y="41686"/>
                    <a:pt x="19489" y="41674"/>
                    <a:pt x="19537" y="41662"/>
                  </a:cubicBezTo>
                  <a:close/>
                  <a:moveTo>
                    <a:pt x="21489" y="51985"/>
                  </a:moveTo>
                  <a:cubicBezTo>
                    <a:pt x="22001" y="54783"/>
                    <a:pt x="22513" y="57569"/>
                    <a:pt x="23013" y="60379"/>
                  </a:cubicBezTo>
                  <a:cubicBezTo>
                    <a:pt x="19739" y="61010"/>
                    <a:pt x="16417" y="61510"/>
                    <a:pt x="13095" y="61879"/>
                  </a:cubicBezTo>
                  <a:cubicBezTo>
                    <a:pt x="12631" y="59164"/>
                    <a:pt x="12167" y="56438"/>
                    <a:pt x="11691" y="53723"/>
                  </a:cubicBezTo>
                  <a:cubicBezTo>
                    <a:pt x="14929" y="53033"/>
                    <a:pt x="18203" y="52449"/>
                    <a:pt x="21489" y="51985"/>
                  </a:cubicBezTo>
                  <a:close/>
                  <a:moveTo>
                    <a:pt x="12181" y="0"/>
                  </a:moveTo>
                  <a:cubicBezTo>
                    <a:pt x="11658" y="0"/>
                    <a:pt x="11095" y="436"/>
                    <a:pt x="11238" y="1110"/>
                  </a:cubicBezTo>
                  <a:cubicBezTo>
                    <a:pt x="11893" y="4122"/>
                    <a:pt x="12536" y="7134"/>
                    <a:pt x="13167" y="10158"/>
                  </a:cubicBezTo>
                  <a:cubicBezTo>
                    <a:pt x="10047" y="10492"/>
                    <a:pt x="6904" y="10706"/>
                    <a:pt x="3773" y="10932"/>
                  </a:cubicBezTo>
                  <a:cubicBezTo>
                    <a:pt x="3142" y="7682"/>
                    <a:pt x="2499" y="4431"/>
                    <a:pt x="1844" y="1181"/>
                  </a:cubicBezTo>
                  <a:cubicBezTo>
                    <a:pt x="1754" y="735"/>
                    <a:pt x="1430" y="543"/>
                    <a:pt x="1086" y="543"/>
                  </a:cubicBezTo>
                  <a:cubicBezTo>
                    <a:pt x="566" y="543"/>
                    <a:pt x="1" y="984"/>
                    <a:pt x="130" y="1657"/>
                  </a:cubicBezTo>
                  <a:cubicBezTo>
                    <a:pt x="1487" y="8408"/>
                    <a:pt x="2797" y="15171"/>
                    <a:pt x="4082" y="21934"/>
                  </a:cubicBezTo>
                  <a:cubicBezTo>
                    <a:pt x="4059" y="22148"/>
                    <a:pt x="4094" y="22362"/>
                    <a:pt x="4202" y="22541"/>
                  </a:cubicBezTo>
                  <a:cubicBezTo>
                    <a:pt x="7476" y="39805"/>
                    <a:pt x="10548" y="57116"/>
                    <a:pt x="13441" y="74452"/>
                  </a:cubicBezTo>
                  <a:cubicBezTo>
                    <a:pt x="13517" y="74897"/>
                    <a:pt x="13832" y="75090"/>
                    <a:pt x="14173" y="75090"/>
                  </a:cubicBezTo>
                  <a:cubicBezTo>
                    <a:pt x="14689" y="75090"/>
                    <a:pt x="15263" y="74649"/>
                    <a:pt x="15155" y="73976"/>
                  </a:cubicBezTo>
                  <a:cubicBezTo>
                    <a:pt x="14572" y="70523"/>
                    <a:pt x="13988" y="67070"/>
                    <a:pt x="13393" y="63617"/>
                  </a:cubicBezTo>
                  <a:cubicBezTo>
                    <a:pt x="16727" y="63248"/>
                    <a:pt x="20037" y="62748"/>
                    <a:pt x="23323" y="62117"/>
                  </a:cubicBezTo>
                  <a:cubicBezTo>
                    <a:pt x="23954" y="65629"/>
                    <a:pt x="24561" y="69154"/>
                    <a:pt x="25157" y="72678"/>
                  </a:cubicBezTo>
                  <a:cubicBezTo>
                    <a:pt x="25232" y="73123"/>
                    <a:pt x="25550" y="73316"/>
                    <a:pt x="25892" y="73316"/>
                  </a:cubicBezTo>
                  <a:cubicBezTo>
                    <a:pt x="26410" y="73316"/>
                    <a:pt x="26986" y="72875"/>
                    <a:pt x="26871" y="72202"/>
                  </a:cubicBezTo>
                  <a:cubicBezTo>
                    <a:pt x="22835" y="48246"/>
                    <a:pt x="18060" y="24398"/>
                    <a:pt x="12953" y="633"/>
                  </a:cubicBezTo>
                  <a:cubicBezTo>
                    <a:pt x="12858" y="192"/>
                    <a:pt x="12528" y="0"/>
                    <a:pt x="1218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90;p58">
              <a:extLst>
                <a:ext uri="{FF2B5EF4-FFF2-40B4-BE49-F238E27FC236}">
                  <a16:creationId xmlns:a16="http://schemas.microsoft.com/office/drawing/2014/main" id="{63CC05F5-B825-4CCB-A2EB-890F2F3C839A}"/>
                </a:ext>
              </a:extLst>
            </p:cNvPr>
            <p:cNvSpPr/>
            <p:nvPr/>
          </p:nvSpPr>
          <p:spPr>
            <a:xfrm>
              <a:off x="2203875" y="1554725"/>
              <a:ext cx="1213000" cy="3796275"/>
            </a:xfrm>
            <a:custGeom>
              <a:avLst/>
              <a:gdLst/>
              <a:ahLst/>
              <a:cxnLst/>
              <a:rect l="l" t="t" r="r" b="b"/>
              <a:pathLst>
                <a:path w="48520" h="151851" extrusionOk="0">
                  <a:moveTo>
                    <a:pt x="32682" y="12564"/>
                  </a:moveTo>
                  <a:cubicBezTo>
                    <a:pt x="36325" y="13016"/>
                    <a:pt x="39956" y="13362"/>
                    <a:pt x="43623" y="13362"/>
                  </a:cubicBezTo>
                  <a:cubicBezTo>
                    <a:pt x="42957" y="16136"/>
                    <a:pt x="42302" y="18922"/>
                    <a:pt x="41635" y="21696"/>
                  </a:cubicBezTo>
                  <a:cubicBezTo>
                    <a:pt x="37944" y="21410"/>
                    <a:pt x="34253" y="21256"/>
                    <a:pt x="30550" y="21053"/>
                  </a:cubicBezTo>
                  <a:cubicBezTo>
                    <a:pt x="31265" y="18219"/>
                    <a:pt x="31967" y="15398"/>
                    <a:pt x="32682" y="12564"/>
                  </a:cubicBezTo>
                  <a:close/>
                  <a:moveTo>
                    <a:pt x="30122" y="22803"/>
                  </a:moveTo>
                  <a:cubicBezTo>
                    <a:pt x="33825" y="23006"/>
                    <a:pt x="37527" y="23161"/>
                    <a:pt x="41218" y="23446"/>
                  </a:cubicBezTo>
                  <a:cubicBezTo>
                    <a:pt x="40552" y="26256"/>
                    <a:pt x="39885" y="29054"/>
                    <a:pt x="39218" y="31864"/>
                  </a:cubicBezTo>
                  <a:cubicBezTo>
                    <a:pt x="38677" y="31974"/>
                    <a:pt x="38098" y="32014"/>
                    <a:pt x="37507" y="32014"/>
                  </a:cubicBezTo>
                  <a:cubicBezTo>
                    <a:pt x="36240" y="32014"/>
                    <a:pt x="34918" y="31830"/>
                    <a:pt x="33789" y="31757"/>
                  </a:cubicBezTo>
                  <a:cubicBezTo>
                    <a:pt x="31872" y="31626"/>
                    <a:pt x="29955" y="31447"/>
                    <a:pt x="28038" y="31269"/>
                  </a:cubicBezTo>
                  <a:cubicBezTo>
                    <a:pt x="28729" y="28447"/>
                    <a:pt x="29419" y="25625"/>
                    <a:pt x="30122" y="22803"/>
                  </a:cubicBezTo>
                  <a:close/>
                  <a:moveTo>
                    <a:pt x="27609" y="32995"/>
                  </a:moveTo>
                  <a:cubicBezTo>
                    <a:pt x="29860" y="33221"/>
                    <a:pt x="32122" y="33436"/>
                    <a:pt x="34396" y="33567"/>
                  </a:cubicBezTo>
                  <a:cubicBezTo>
                    <a:pt x="35435" y="33639"/>
                    <a:pt x="36583" y="33766"/>
                    <a:pt x="37711" y="33766"/>
                  </a:cubicBezTo>
                  <a:cubicBezTo>
                    <a:pt x="38070" y="33766"/>
                    <a:pt x="38427" y="33753"/>
                    <a:pt x="38778" y="33721"/>
                  </a:cubicBezTo>
                  <a:lnTo>
                    <a:pt x="38778" y="33721"/>
                  </a:lnTo>
                  <a:cubicBezTo>
                    <a:pt x="38063" y="36686"/>
                    <a:pt x="37361" y="39651"/>
                    <a:pt x="36658" y="42615"/>
                  </a:cubicBezTo>
                  <a:cubicBezTo>
                    <a:pt x="32896" y="42520"/>
                    <a:pt x="29122" y="42591"/>
                    <a:pt x="25371" y="42246"/>
                  </a:cubicBezTo>
                  <a:cubicBezTo>
                    <a:pt x="25943" y="39865"/>
                    <a:pt x="26502" y="37484"/>
                    <a:pt x="27086" y="35102"/>
                  </a:cubicBezTo>
                  <a:cubicBezTo>
                    <a:pt x="27252" y="34400"/>
                    <a:pt x="27431" y="33698"/>
                    <a:pt x="27609" y="32995"/>
                  </a:cubicBezTo>
                  <a:close/>
                  <a:moveTo>
                    <a:pt x="24954" y="43985"/>
                  </a:moveTo>
                  <a:cubicBezTo>
                    <a:pt x="28705" y="44354"/>
                    <a:pt x="32479" y="44306"/>
                    <a:pt x="36242" y="44377"/>
                  </a:cubicBezTo>
                  <a:cubicBezTo>
                    <a:pt x="35575" y="47175"/>
                    <a:pt x="34920" y="49961"/>
                    <a:pt x="34253" y="52759"/>
                  </a:cubicBezTo>
                  <a:cubicBezTo>
                    <a:pt x="31297" y="52554"/>
                    <a:pt x="28334" y="52451"/>
                    <a:pt x="25363" y="52451"/>
                  </a:cubicBezTo>
                  <a:cubicBezTo>
                    <a:pt x="24552" y="52451"/>
                    <a:pt x="23742" y="52458"/>
                    <a:pt x="22930" y="52474"/>
                  </a:cubicBezTo>
                  <a:cubicBezTo>
                    <a:pt x="23597" y="49640"/>
                    <a:pt x="24276" y="46806"/>
                    <a:pt x="24954" y="43985"/>
                  </a:cubicBezTo>
                  <a:close/>
                  <a:moveTo>
                    <a:pt x="25110" y="54223"/>
                  </a:moveTo>
                  <a:cubicBezTo>
                    <a:pt x="28027" y="54223"/>
                    <a:pt x="30937" y="54317"/>
                    <a:pt x="33848" y="54510"/>
                  </a:cubicBezTo>
                  <a:cubicBezTo>
                    <a:pt x="33182" y="57319"/>
                    <a:pt x="32515" y="60141"/>
                    <a:pt x="31860" y="62951"/>
                  </a:cubicBezTo>
                  <a:cubicBezTo>
                    <a:pt x="28074" y="62892"/>
                    <a:pt x="24300" y="62832"/>
                    <a:pt x="20513" y="62773"/>
                  </a:cubicBezTo>
                  <a:cubicBezTo>
                    <a:pt x="21180" y="59927"/>
                    <a:pt x="21847" y="57093"/>
                    <a:pt x="22514" y="54248"/>
                  </a:cubicBezTo>
                  <a:cubicBezTo>
                    <a:pt x="23380" y="54231"/>
                    <a:pt x="24245" y="54223"/>
                    <a:pt x="25110" y="54223"/>
                  </a:cubicBezTo>
                  <a:close/>
                  <a:moveTo>
                    <a:pt x="20109" y="64547"/>
                  </a:moveTo>
                  <a:cubicBezTo>
                    <a:pt x="23883" y="64606"/>
                    <a:pt x="27669" y="64666"/>
                    <a:pt x="31443" y="64725"/>
                  </a:cubicBezTo>
                  <a:cubicBezTo>
                    <a:pt x="30693" y="67928"/>
                    <a:pt x="29943" y="71131"/>
                    <a:pt x="29193" y="74333"/>
                  </a:cubicBezTo>
                  <a:cubicBezTo>
                    <a:pt x="25982" y="73922"/>
                    <a:pt x="22770" y="73724"/>
                    <a:pt x="19536" y="73724"/>
                  </a:cubicBezTo>
                  <a:cubicBezTo>
                    <a:pt x="19029" y="73724"/>
                    <a:pt x="18521" y="73728"/>
                    <a:pt x="18013" y="73738"/>
                  </a:cubicBezTo>
                  <a:cubicBezTo>
                    <a:pt x="18704" y="70678"/>
                    <a:pt x="19406" y="67606"/>
                    <a:pt x="20109" y="64547"/>
                  </a:cubicBezTo>
                  <a:close/>
                  <a:moveTo>
                    <a:pt x="19379" y="75493"/>
                  </a:moveTo>
                  <a:cubicBezTo>
                    <a:pt x="22529" y="75493"/>
                    <a:pt x="25665" y="75687"/>
                    <a:pt x="28800" y="76060"/>
                  </a:cubicBezTo>
                  <a:cubicBezTo>
                    <a:pt x="28062" y="79239"/>
                    <a:pt x="27336" y="82418"/>
                    <a:pt x="26609" y="85597"/>
                  </a:cubicBezTo>
                  <a:cubicBezTo>
                    <a:pt x="24216" y="85144"/>
                    <a:pt x="21752" y="85013"/>
                    <a:pt x="19323" y="84942"/>
                  </a:cubicBezTo>
                  <a:cubicBezTo>
                    <a:pt x="18371" y="84914"/>
                    <a:pt x="17329" y="84826"/>
                    <a:pt x="16311" y="84826"/>
                  </a:cubicBezTo>
                  <a:cubicBezTo>
                    <a:pt x="16042" y="84826"/>
                    <a:pt x="15776" y="84832"/>
                    <a:pt x="15513" y="84847"/>
                  </a:cubicBezTo>
                  <a:cubicBezTo>
                    <a:pt x="16203" y="81739"/>
                    <a:pt x="16906" y="78620"/>
                    <a:pt x="17608" y="75512"/>
                  </a:cubicBezTo>
                  <a:cubicBezTo>
                    <a:pt x="17624" y="75512"/>
                    <a:pt x="17635" y="75517"/>
                    <a:pt x="17647" y="75517"/>
                  </a:cubicBezTo>
                  <a:cubicBezTo>
                    <a:pt x="17653" y="75517"/>
                    <a:pt x="17660" y="75516"/>
                    <a:pt x="17668" y="75512"/>
                  </a:cubicBezTo>
                  <a:cubicBezTo>
                    <a:pt x="18239" y="75499"/>
                    <a:pt x="18809" y="75493"/>
                    <a:pt x="19379" y="75493"/>
                  </a:cubicBezTo>
                  <a:close/>
                  <a:moveTo>
                    <a:pt x="16338" y="86599"/>
                  </a:moveTo>
                  <a:cubicBezTo>
                    <a:pt x="17341" y="86599"/>
                    <a:pt x="18455" y="86695"/>
                    <a:pt x="19323" y="86728"/>
                  </a:cubicBezTo>
                  <a:cubicBezTo>
                    <a:pt x="21621" y="86787"/>
                    <a:pt x="23942" y="86895"/>
                    <a:pt x="26205" y="87323"/>
                  </a:cubicBezTo>
                  <a:cubicBezTo>
                    <a:pt x="25478" y="90490"/>
                    <a:pt x="24776" y="93657"/>
                    <a:pt x="24061" y="96824"/>
                  </a:cubicBezTo>
                  <a:cubicBezTo>
                    <a:pt x="21071" y="96453"/>
                    <a:pt x="17860" y="95811"/>
                    <a:pt x="14786" y="95811"/>
                  </a:cubicBezTo>
                  <a:cubicBezTo>
                    <a:pt x="14213" y="95811"/>
                    <a:pt x="13645" y="95833"/>
                    <a:pt x="13084" y="95884"/>
                  </a:cubicBezTo>
                  <a:cubicBezTo>
                    <a:pt x="13751" y="92812"/>
                    <a:pt x="14429" y="89740"/>
                    <a:pt x="15108" y="86668"/>
                  </a:cubicBezTo>
                  <a:cubicBezTo>
                    <a:pt x="15476" y="86617"/>
                    <a:pt x="15896" y="86599"/>
                    <a:pt x="16338" y="86599"/>
                  </a:cubicBezTo>
                  <a:close/>
                  <a:moveTo>
                    <a:pt x="14947" y="97543"/>
                  </a:moveTo>
                  <a:cubicBezTo>
                    <a:pt x="17814" y="97543"/>
                    <a:pt x="20860" y="98166"/>
                    <a:pt x="23669" y="98551"/>
                  </a:cubicBezTo>
                  <a:cubicBezTo>
                    <a:pt x="22942" y="101765"/>
                    <a:pt x="22228" y="104992"/>
                    <a:pt x="21513" y="108207"/>
                  </a:cubicBezTo>
                  <a:cubicBezTo>
                    <a:pt x="21063" y="108223"/>
                    <a:pt x="20614" y="108231"/>
                    <a:pt x="20166" y="108231"/>
                  </a:cubicBezTo>
                  <a:cubicBezTo>
                    <a:pt x="16952" y="108231"/>
                    <a:pt x="13791" y="107819"/>
                    <a:pt x="10667" y="107004"/>
                  </a:cubicBezTo>
                  <a:cubicBezTo>
                    <a:pt x="11334" y="103897"/>
                    <a:pt x="12012" y="100789"/>
                    <a:pt x="12691" y="97693"/>
                  </a:cubicBezTo>
                  <a:cubicBezTo>
                    <a:pt x="13425" y="97588"/>
                    <a:pt x="14179" y="97543"/>
                    <a:pt x="14947" y="97543"/>
                  </a:cubicBezTo>
                  <a:close/>
                  <a:moveTo>
                    <a:pt x="10298" y="108742"/>
                  </a:moveTo>
                  <a:cubicBezTo>
                    <a:pt x="13561" y="109583"/>
                    <a:pt x="16854" y="110003"/>
                    <a:pt x="20205" y="110003"/>
                  </a:cubicBezTo>
                  <a:cubicBezTo>
                    <a:pt x="20510" y="110003"/>
                    <a:pt x="20815" y="110000"/>
                    <a:pt x="21121" y="109993"/>
                  </a:cubicBezTo>
                  <a:lnTo>
                    <a:pt x="21121" y="109993"/>
                  </a:lnTo>
                  <a:cubicBezTo>
                    <a:pt x="20525" y="112695"/>
                    <a:pt x="19930" y="115398"/>
                    <a:pt x="19335" y="118101"/>
                  </a:cubicBezTo>
                  <a:cubicBezTo>
                    <a:pt x="19251" y="118506"/>
                    <a:pt x="19168" y="118898"/>
                    <a:pt x="19085" y="119303"/>
                  </a:cubicBezTo>
                  <a:cubicBezTo>
                    <a:pt x="15632" y="118434"/>
                    <a:pt x="11846" y="118387"/>
                    <a:pt x="8309" y="118101"/>
                  </a:cubicBezTo>
                  <a:cubicBezTo>
                    <a:pt x="8964" y="114981"/>
                    <a:pt x="9631" y="111862"/>
                    <a:pt x="10298" y="108742"/>
                  </a:cubicBezTo>
                  <a:close/>
                  <a:moveTo>
                    <a:pt x="7940" y="119839"/>
                  </a:moveTo>
                  <a:cubicBezTo>
                    <a:pt x="11465" y="120161"/>
                    <a:pt x="15263" y="120161"/>
                    <a:pt x="18704" y="121042"/>
                  </a:cubicBezTo>
                  <a:cubicBezTo>
                    <a:pt x="18037" y="124161"/>
                    <a:pt x="17370" y="127269"/>
                    <a:pt x="16715" y="130388"/>
                  </a:cubicBezTo>
                  <a:cubicBezTo>
                    <a:pt x="13274" y="129400"/>
                    <a:pt x="9607" y="129340"/>
                    <a:pt x="6083" y="128769"/>
                  </a:cubicBezTo>
                  <a:cubicBezTo>
                    <a:pt x="6702" y="125792"/>
                    <a:pt x="7321" y="122816"/>
                    <a:pt x="7940" y="119839"/>
                  </a:cubicBezTo>
                  <a:close/>
                  <a:moveTo>
                    <a:pt x="5726" y="130495"/>
                  </a:moveTo>
                  <a:cubicBezTo>
                    <a:pt x="9250" y="131055"/>
                    <a:pt x="12929" y="131126"/>
                    <a:pt x="16346" y="132126"/>
                  </a:cubicBezTo>
                  <a:cubicBezTo>
                    <a:pt x="15822" y="134662"/>
                    <a:pt x="15287" y="137198"/>
                    <a:pt x="14775" y="139722"/>
                  </a:cubicBezTo>
                  <a:cubicBezTo>
                    <a:pt x="11226" y="139199"/>
                    <a:pt x="7678" y="138734"/>
                    <a:pt x="4118" y="138341"/>
                  </a:cubicBezTo>
                  <a:cubicBezTo>
                    <a:pt x="4654" y="135722"/>
                    <a:pt x="5190" y="133115"/>
                    <a:pt x="5726" y="130495"/>
                  </a:cubicBezTo>
                  <a:close/>
                  <a:moveTo>
                    <a:pt x="47436" y="1"/>
                  </a:moveTo>
                  <a:cubicBezTo>
                    <a:pt x="47087" y="1"/>
                    <a:pt x="46752" y="193"/>
                    <a:pt x="46648" y="634"/>
                  </a:cubicBezTo>
                  <a:cubicBezTo>
                    <a:pt x="45778" y="4289"/>
                    <a:pt x="44909" y="7932"/>
                    <a:pt x="44040" y="11576"/>
                  </a:cubicBezTo>
                  <a:cubicBezTo>
                    <a:pt x="43854" y="11578"/>
                    <a:pt x="43668" y="11578"/>
                    <a:pt x="43483" y="11578"/>
                  </a:cubicBezTo>
                  <a:cubicBezTo>
                    <a:pt x="40015" y="11578"/>
                    <a:pt x="36569" y="11268"/>
                    <a:pt x="33122" y="10849"/>
                  </a:cubicBezTo>
                  <a:cubicBezTo>
                    <a:pt x="33944" y="7599"/>
                    <a:pt x="34753" y="4349"/>
                    <a:pt x="35587" y="1110"/>
                  </a:cubicBezTo>
                  <a:cubicBezTo>
                    <a:pt x="35759" y="443"/>
                    <a:pt x="35204" y="4"/>
                    <a:pt x="34674" y="4"/>
                  </a:cubicBezTo>
                  <a:cubicBezTo>
                    <a:pt x="34324" y="4"/>
                    <a:pt x="33986" y="194"/>
                    <a:pt x="33872" y="634"/>
                  </a:cubicBezTo>
                  <a:cubicBezTo>
                    <a:pt x="24050" y="38984"/>
                    <a:pt x="15025" y="77536"/>
                    <a:pt x="6869" y="116279"/>
                  </a:cubicBezTo>
                  <a:cubicBezTo>
                    <a:pt x="4559" y="127197"/>
                    <a:pt x="2333" y="138127"/>
                    <a:pt x="130" y="149069"/>
                  </a:cubicBezTo>
                  <a:cubicBezTo>
                    <a:pt x="1" y="149735"/>
                    <a:pt x="566" y="150177"/>
                    <a:pt x="1086" y="150177"/>
                  </a:cubicBezTo>
                  <a:cubicBezTo>
                    <a:pt x="1430" y="150177"/>
                    <a:pt x="1754" y="149984"/>
                    <a:pt x="1844" y="149533"/>
                  </a:cubicBezTo>
                  <a:cubicBezTo>
                    <a:pt x="2475" y="146378"/>
                    <a:pt x="3118" y="143235"/>
                    <a:pt x="3761" y="140080"/>
                  </a:cubicBezTo>
                  <a:cubicBezTo>
                    <a:pt x="7321" y="140473"/>
                    <a:pt x="10869" y="140925"/>
                    <a:pt x="14405" y="141461"/>
                  </a:cubicBezTo>
                  <a:cubicBezTo>
                    <a:pt x="13774" y="144544"/>
                    <a:pt x="13143" y="147640"/>
                    <a:pt x="12524" y="150736"/>
                  </a:cubicBezTo>
                  <a:cubicBezTo>
                    <a:pt x="12388" y="151409"/>
                    <a:pt x="12955" y="151850"/>
                    <a:pt x="13477" y="151850"/>
                  </a:cubicBezTo>
                  <a:cubicBezTo>
                    <a:pt x="13823" y="151850"/>
                    <a:pt x="14149" y="151657"/>
                    <a:pt x="14239" y="151212"/>
                  </a:cubicBezTo>
                  <a:cubicBezTo>
                    <a:pt x="17799" y="133484"/>
                    <a:pt x="21621" y="115815"/>
                    <a:pt x="25585" y="98182"/>
                  </a:cubicBezTo>
                  <a:cubicBezTo>
                    <a:pt x="25597" y="98134"/>
                    <a:pt x="25609" y="98086"/>
                    <a:pt x="25621" y="98039"/>
                  </a:cubicBezTo>
                  <a:cubicBezTo>
                    <a:pt x="28157" y="86775"/>
                    <a:pt x="30741" y="75524"/>
                    <a:pt x="33372" y="64285"/>
                  </a:cubicBezTo>
                  <a:cubicBezTo>
                    <a:pt x="33432" y="64166"/>
                    <a:pt x="33467" y="64023"/>
                    <a:pt x="33467" y="63880"/>
                  </a:cubicBezTo>
                  <a:cubicBezTo>
                    <a:pt x="35682" y="54462"/>
                    <a:pt x="37908" y="45044"/>
                    <a:pt x="40147" y="35638"/>
                  </a:cubicBezTo>
                  <a:cubicBezTo>
                    <a:pt x="42885" y="24125"/>
                    <a:pt x="45636" y="12624"/>
                    <a:pt x="48362" y="1110"/>
                  </a:cubicBezTo>
                  <a:cubicBezTo>
                    <a:pt x="48520" y="437"/>
                    <a:pt x="47962" y="1"/>
                    <a:pt x="4743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491;p58">
              <a:extLst>
                <a:ext uri="{FF2B5EF4-FFF2-40B4-BE49-F238E27FC236}">
                  <a16:creationId xmlns:a16="http://schemas.microsoft.com/office/drawing/2014/main" id="{9EAAF8D9-1E4C-46BD-83F0-DDF40393EBFC}"/>
                </a:ext>
              </a:extLst>
            </p:cNvPr>
            <p:cNvSpPr/>
            <p:nvPr/>
          </p:nvSpPr>
          <p:spPr>
            <a:xfrm>
              <a:off x="3812800" y="736375"/>
              <a:ext cx="394275" cy="143250"/>
            </a:xfrm>
            <a:custGeom>
              <a:avLst/>
              <a:gdLst/>
              <a:ahLst/>
              <a:cxnLst/>
              <a:rect l="l" t="t" r="r" b="b"/>
              <a:pathLst>
                <a:path w="15771" h="5730" extrusionOk="0">
                  <a:moveTo>
                    <a:pt x="15066" y="1"/>
                  </a:moveTo>
                  <a:cubicBezTo>
                    <a:pt x="14916" y="1"/>
                    <a:pt x="14734" y="46"/>
                    <a:pt x="14509" y="102"/>
                  </a:cubicBezTo>
                  <a:cubicBezTo>
                    <a:pt x="13616" y="340"/>
                    <a:pt x="9985" y="2186"/>
                    <a:pt x="8377" y="2590"/>
                  </a:cubicBezTo>
                  <a:cubicBezTo>
                    <a:pt x="7557" y="2795"/>
                    <a:pt x="6401" y="2915"/>
                    <a:pt x="5256" y="2915"/>
                  </a:cubicBezTo>
                  <a:cubicBezTo>
                    <a:pt x="4140" y="2915"/>
                    <a:pt x="3033" y="2801"/>
                    <a:pt x="2257" y="2543"/>
                  </a:cubicBezTo>
                  <a:cubicBezTo>
                    <a:pt x="1495" y="2578"/>
                    <a:pt x="686" y="2793"/>
                    <a:pt x="471" y="3519"/>
                  </a:cubicBezTo>
                  <a:cubicBezTo>
                    <a:pt x="0" y="5120"/>
                    <a:pt x="1931" y="5711"/>
                    <a:pt x="2993" y="5711"/>
                  </a:cubicBezTo>
                  <a:cubicBezTo>
                    <a:pt x="3084" y="5711"/>
                    <a:pt x="3169" y="5706"/>
                    <a:pt x="3246" y="5698"/>
                  </a:cubicBezTo>
                  <a:cubicBezTo>
                    <a:pt x="3779" y="5708"/>
                    <a:pt x="4175" y="5729"/>
                    <a:pt x="4550" y="5729"/>
                  </a:cubicBezTo>
                  <a:cubicBezTo>
                    <a:pt x="5045" y="5729"/>
                    <a:pt x="5502" y="5692"/>
                    <a:pt x="6186" y="5543"/>
                  </a:cubicBezTo>
                  <a:cubicBezTo>
                    <a:pt x="8282" y="5079"/>
                    <a:pt x="9782" y="4472"/>
                    <a:pt x="11116" y="3769"/>
                  </a:cubicBezTo>
                  <a:cubicBezTo>
                    <a:pt x="11949" y="3329"/>
                    <a:pt x="15771" y="1007"/>
                    <a:pt x="15569" y="447"/>
                  </a:cubicBezTo>
                  <a:cubicBezTo>
                    <a:pt x="15453" y="108"/>
                    <a:pt x="15298" y="1"/>
                    <a:pt x="15066"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492;p58">
              <a:extLst>
                <a:ext uri="{FF2B5EF4-FFF2-40B4-BE49-F238E27FC236}">
                  <a16:creationId xmlns:a16="http://schemas.microsoft.com/office/drawing/2014/main" id="{C8BE3B06-ADE0-4A4D-B71D-EE6D268006B8}"/>
                </a:ext>
              </a:extLst>
            </p:cNvPr>
            <p:cNvSpPr/>
            <p:nvPr/>
          </p:nvSpPr>
          <p:spPr>
            <a:xfrm>
              <a:off x="4030850" y="351650"/>
              <a:ext cx="1683275" cy="2047275"/>
            </a:xfrm>
            <a:custGeom>
              <a:avLst/>
              <a:gdLst/>
              <a:ahLst/>
              <a:cxnLst/>
              <a:rect l="l" t="t" r="r" b="b"/>
              <a:pathLst>
                <a:path w="67331" h="81891" extrusionOk="0">
                  <a:moveTo>
                    <a:pt x="0" y="1"/>
                  </a:moveTo>
                  <a:lnTo>
                    <a:pt x="0" y="26349"/>
                  </a:lnTo>
                  <a:cubicBezTo>
                    <a:pt x="1524" y="25218"/>
                    <a:pt x="3406" y="24552"/>
                    <a:pt x="5454" y="24552"/>
                  </a:cubicBezTo>
                  <a:cubicBezTo>
                    <a:pt x="10633" y="24552"/>
                    <a:pt x="14800" y="28862"/>
                    <a:pt x="14550" y="34100"/>
                  </a:cubicBezTo>
                  <a:cubicBezTo>
                    <a:pt x="14336" y="38863"/>
                    <a:pt x="10299" y="42732"/>
                    <a:pt x="5537" y="42780"/>
                  </a:cubicBezTo>
                  <a:cubicBezTo>
                    <a:pt x="5519" y="42780"/>
                    <a:pt x="5500" y="42780"/>
                    <a:pt x="5482" y="42780"/>
                  </a:cubicBezTo>
                  <a:cubicBezTo>
                    <a:pt x="3420" y="42780"/>
                    <a:pt x="1523" y="42115"/>
                    <a:pt x="0" y="40970"/>
                  </a:cubicBezTo>
                  <a:lnTo>
                    <a:pt x="0" y="67331"/>
                  </a:lnTo>
                  <a:lnTo>
                    <a:pt x="26361" y="67331"/>
                  </a:lnTo>
                  <a:cubicBezTo>
                    <a:pt x="25206" y="68867"/>
                    <a:pt x="24539" y="70783"/>
                    <a:pt x="24551" y="72855"/>
                  </a:cubicBezTo>
                  <a:cubicBezTo>
                    <a:pt x="24599" y="77630"/>
                    <a:pt x="28468" y="81654"/>
                    <a:pt x="33231" y="81880"/>
                  </a:cubicBezTo>
                  <a:cubicBezTo>
                    <a:pt x="33381" y="81887"/>
                    <a:pt x="33530" y="81891"/>
                    <a:pt x="33678" y="81891"/>
                  </a:cubicBezTo>
                  <a:cubicBezTo>
                    <a:pt x="38713" y="81891"/>
                    <a:pt x="42780" y="77814"/>
                    <a:pt x="42780" y="72772"/>
                  </a:cubicBezTo>
                  <a:cubicBezTo>
                    <a:pt x="42780" y="70724"/>
                    <a:pt x="42113" y="68843"/>
                    <a:pt x="40982" y="67331"/>
                  </a:cubicBezTo>
                  <a:lnTo>
                    <a:pt x="67330" y="67331"/>
                  </a:lnTo>
                  <a:lnTo>
                    <a:pt x="67330" y="5252"/>
                  </a:lnTo>
                  <a:cubicBezTo>
                    <a:pt x="67330" y="2346"/>
                    <a:pt x="64985" y="1"/>
                    <a:pt x="6208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493;p58">
              <a:extLst>
                <a:ext uri="{FF2B5EF4-FFF2-40B4-BE49-F238E27FC236}">
                  <a16:creationId xmlns:a16="http://schemas.microsoft.com/office/drawing/2014/main" id="{069713F0-0DDA-4D24-8C44-B39B150BD9E2}"/>
                </a:ext>
              </a:extLst>
            </p:cNvPr>
            <p:cNvSpPr/>
            <p:nvPr/>
          </p:nvSpPr>
          <p:spPr>
            <a:xfrm>
              <a:off x="3794500" y="701525"/>
              <a:ext cx="96175" cy="127300"/>
            </a:xfrm>
            <a:custGeom>
              <a:avLst/>
              <a:gdLst/>
              <a:ahLst/>
              <a:cxnLst/>
              <a:rect l="l" t="t" r="r" b="b"/>
              <a:pathLst>
                <a:path w="3847" h="5092" extrusionOk="0">
                  <a:moveTo>
                    <a:pt x="2437" y="1"/>
                  </a:moveTo>
                  <a:cubicBezTo>
                    <a:pt x="2164" y="1"/>
                    <a:pt x="1872" y="126"/>
                    <a:pt x="1703" y="329"/>
                  </a:cubicBezTo>
                  <a:cubicBezTo>
                    <a:pt x="1215" y="913"/>
                    <a:pt x="727" y="1484"/>
                    <a:pt x="251" y="2067"/>
                  </a:cubicBezTo>
                  <a:cubicBezTo>
                    <a:pt x="132" y="2198"/>
                    <a:pt x="13" y="2353"/>
                    <a:pt x="1" y="2532"/>
                  </a:cubicBezTo>
                  <a:cubicBezTo>
                    <a:pt x="1" y="2675"/>
                    <a:pt x="72" y="2818"/>
                    <a:pt x="156" y="2949"/>
                  </a:cubicBezTo>
                  <a:cubicBezTo>
                    <a:pt x="620" y="3746"/>
                    <a:pt x="1203" y="4473"/>
                    <a:pt x="1882" y="5092"/>
                  </a:cubicBezTo>
                  <a:cubicBezTo>
                    <a:pt x="2192" y="3996"/>
                    <a:pt x="2906" y="3008"/>
                    <a:pt x="3847" y="2377"/>
                  </a:cubicBezTo>
                  <a:cubicBezTo>
                    <a:pt x="3716" y="1591"/>
                    <a:pt x="3466" y="793"/>
                    <a:pt x="2930" y="198"/>
                  </a:cubicBezTo>
                  <a:cubicBezTo>
                    <a:pt x="2808" y="61"/>
                    <a:pt x="2627" y="1"/>
                    <a:pt x="2437"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494;p58">
              <a:extLst>
                <a:ext uri="{FF2B5EF4-FFF2-40B4-BE49-F238E27FC236}">
                  <a16:creationId xmlns:a16="http://schemas.microsoft.com/office/drawing/2014/main" id="{1B11680B-B63A-4AB7-B9F7-C90AAF55C9EB}"/>
                </a:ext>
              </a:extLst>
            </p:cNvPr>
            <p:cNvSpPr/>
            <p:nvPr/>
          </p:nvSpPr>
          <p:spPr>
            <a:xfrm>
              <a:off x="3809100" y="591050"/>
              <a:ext cx="185450" cy="183650"/>
            </a:xfrm>
            <a:custGeom>
              <a:avLst/>
              <a:gdLst/>
              <a:ahLst/>
              <a:cxnLst/>
              <a:rect l="l" t="t" r="r" b="b"/>
              <a:pathLst>
                <a:path w="7418" h="7346" extrusionOk="0">
                  <a:moveTo>
                    <a:pt x="4681" y="0"/>
                  </a:moveTo>
                  <a:cubicBezTo>
                    <a:pt x="4258" y="0"/>
                    <a:pt x="3819" y="40"/>
                    <a:pt x="3405" y="57"/>
                  </a:cubicBezTo>
                  <a:cubicBezTo>
                    <a:pt x="1346" y="129"/>
                    <a:pt x="715" y="2248"/>
                    <a:pt x="715" y="2248"/>
                  </a:cubicBezTo>
                  <a:cubicBezTo>
                    <a:pt x="0" y="4200"/>
                    <a:pt x="1262" y="6201"/>
                    <a:pt x="3108" y="7153"/>
                  </a:cubicBezTo>
                  <a:cubicBezTo>
                    <a:pt x="3366" y="7287"/>
                    <a:pt x="3618" y="7346"/>
                    <a:pt x="3861" y="7346"/>
                  </a:cubicBezTo>
                  <a:cubicBezTo>
                    <a:pt x="5081" y="7346"/>
                    <a:pt x="6052" y="5866"/>
                    <a:pt x="6311" y="5141"/>
                  </a:cubicBezTo>
                  <a:cubicBezTo>
                    <a:pt x="6561" y="4427"/>
                    <a:pt x="7418" y="2105"/>
                    <a:pt x="6537" y="748"/>
                  </a:cubicBezTo>
                  <a:cubicBezTo>
                    <a:pt x="6139" y="129"/>
                    <a:pt x="5438" y="0"/>
                    <a:pt x="468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495;p58">
              <a:extLst>
                <a:ext uri="{FF2B5EF4-FFF2-40B4-BE49-F238E27FC236}">
                  <a16:creationId xmlns:a16="http://schemas.microsoft.com/office/drawing/2014/main" id="{4551D9EB-1D1A-4B7A-8BB5-42645B2D49BC}"/>
                </a:ext>
              </a:extLst>
            </p:cNvPr>
            <p:cNvSpPr/>
            <p:nvPr/>
          </p:nvSpPr>
          <p:spPr>
            <a:xfrm>
              <a:off x="3797025" y="562825"/>
              <a:ext cx="221650" cy="142175"/>
            </a:xfrm>
            <a:custGeom>
              <a:avLst/>
              <a:gdLst/>
              <a:ahLst/>
              <a:cxnLst/>
              <a:rect l="l" t="t" r="r" b="b"/>
              <a:pathLst>
                <a:path w="8866" h="5687" extrusionOk="0">
                  <a:moveTo>
                    <a:pt x="7122" y="0"/>
                  </a:moveTo>
                  <a:cubicBezTo>
                    <a:pt x="6806" y="0"/>
                    <a:pt x="6698" y="271"/>
                    <a:pt x="6258" y="555"/>
                  </a:cubicBezTo>
                  <a:cubicBezTo>
                    <a:pt x="5983" y="732"/>
                    <a:pt x="5587" y="789"/>
                    <a:pt x="5156" y="789"/>
                  </a:cubicBezTo>
                  <a:cubicBezTo>
                    <a:pt x="4484" y="789"/>
                    <a:pt x="3729" y="651"/>
                    <a:pt x="3222" y="615"/>
                  </a:cubicBezTo>
                  <a:cubicBezTo>
                    <a:pt x="3097" y="606"/>
                    <a:pt x="2969" y="600"/>
                    <a:pt x="2840" y="600"/>
                  </a:cubicBezTo>
                  <a:cubicBezTo>
                    <a:pt x="2108" y="600"/>
                    <a:pt x="1344" y="767"/>
                    <a:pt x="960" y="1365"/>
                  </a:cubicBezTo>
                  <a:cubicBezTo>
                    <a:pt x="840" y="1543"/>
                    <a:pt x="769" y="1758"/>
                    <a:pt x="626" y="1912"/>
                  </a:cubicBezTo>
                  <a:cubicBezTo>
                    <a:pt x="507" y="2043"/>
                    <a:pt x="340" y="2139"/>
                    <a:pt x="233" y="2293"/>
                  </a:cubicBezTo>
                  <a:cubicBezTo>
                    <a:pt x="126" y="2436"/>
                    <a:pt x="90" y="2627"/>
                    <a:pt x="78" y="2805"/>
                  </a:cubicBezTo>
                  <a:cubicBezTo>
                    <a:pt x="0" y="3746"/>
                    <a:pt x="459" y="5687"/>
                    <a:pt x="1286" y="5687"/>
                  </a:cubicBezTo>
                  <a:cubicBezTo>
                    <a:pt x="1339" y="5687"/>
                    <a:pt x="1392" y="5679"/>
                    <a:pt x="1448" y="5663"/>
                  </a:cubicBezTo>
                  <a:cubicBezTo>
                    <a:pt x="1055" y="5270"/>
                    <a:pt x="1079" y="4853"/>
                    <a:pt x="1079" y="4698"/>
                  </a:cubicBezTo>
                  <a:cubicBezTo>
                    <a:pt x="1079" y="4390"/>
                    <a:pt x="1372" y="4192"/>
                    <a:pt x="1669" y="4192"/>
                  </a:cubicBezTo>
                  <a:cubicBezTo>
                    <a:pt x="1807" y="4192"/>
                    <a:pt x="1945" y="4235"/>
                    <a:pt x="2055" y="4329"/>
                  </a:cubicBezTo>
                  <a:cubicBezTo>
                    <a:pt x="2007" y="3424"/>
                    <a:pt x="2757" y="2710"/>
                    <a:pt x="3662" y="2674"/>
                  </a:cubicBezTo>
                  <a:cubicBezTo>
                    <a:pt x="3682" y="2674"/>
                    <a:pt x="3701" y="2673"/>
                    <a:pt x="3721" y="2673"/>
                  </a:cubicBezTo>
                  <a:cubicBezTo>
                    <a:pt x="4353" y="2673"/>
                    <a:pt x="5174" y="3048"/>
                    <a:pt x="6098" y="3048"/>
                  </a:cubicBezTo>
                  <a:cubicBezTo>
                    <a:pt x="6510" y="3048"/>
                    <a:pt x="6943" y="2973"/>
                    <a:pt x="7389" y="2758"/>
                  </a:cubicBezTo>
                  <a:cubicBezTo>
                    <a:pt x="8865" y="2031"/>
                    <a:pt x="7925" y="245"/>
                    <a:pt x="7472" y="79"/>
                  </a:cubicBezTo>
                  <a:cubicBezTo>
                    <a:pt x="7328" y="24"/>
                    <a:pt x="7215" y="0"/>
                    <a:pt x="712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496;p58">
              <a:extLst>
                <a:ext uri="{FF2B5EF4-FFF2-40B4-BE49-F238E27FC236}">
                  <a16:creationId xmlns:a16="http://schemas.microsoft.com/office/drawing/2014/main" id="{0B8E39FE-9FA5-4061-B9C6-AABC9B4EBAE9}"/>
                </a:ext>
              </a:extLst>
            </p:cNvPr>
            <p:cNvSpPr/>
            <p:nvPr/>
          </p:nvSpPr>
          <p:spPr>
            <a:xfrm>
              <a:off x="3789750" y="1658375"/>
              <a:ext cx="71050" cy="94150"/>
            </a:xfrm>
            <a:custGeom>
              <a:avLst/>
              <a:gdLst/>
              <a:ahLst/>
              <a:cxnLst/>
              <a:rect l="l" t="t" r="r" b="b"/>
              <a:pathLst>
                <a:path w="2842" h="3766" extrusionOk="0">
                  <a:moveTo>
                    <a:pt x="1301" y="1"/>
                  </a:moveTo>
                  <a:cubicBezTo>
                    <a:pt x="1181" y="1"/>
                    <a:pt x="1079" y="53"/>
                    <a:pt x="1012" y="119"/>
                  </a:cubicBezTo>
                  <a:cubicBezTo>
                    <a:pt x="1012" y="119"/>
                    <a:pt x="0" y="1250"/>
                    <a:pt x="36" y="1405"/>
                  </a:cubicBezTo>
                  <a:cubicBezTo>
                    <a:pt x="60" y="1536"/>
                    <a:pt x="1751" y="3560"/>
                    <a:pt x="2346" y="3739"/>
                  </a:cubicBezTo>
                  <a:cubicBezTo>
                    <a:pt x="2407" y="3757"/>
                    <a:pt x="2456" y="3766"/>
                    <a:pt x="2495" y="3766"/>
                  </a:cubicBezTo>
                  <a:cubicBezTo>
                    <a:pt x="2842" y="3766"/>
                    <a:pt x="2414" y="3092"/>
                    <a:pt x="2179" y="2322"/>
                  </a:cubicBezTo>
                  <a:cubicBezTo>
                    <a:pt x="1953" y="1620"/>
                    <a:pt x="2286" y="1262"/>
                    <a:pt x="1965" y="607"/>
                  </a:cubicBezTo>
                  <a:cubicBezTo>
                    <a:pt x="1749" y="146"/>
                    <a:pt x="1500" y="1"/>
                    <a:pt x="1301"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497;p58">
              <a:extLst>
                <a:ext uri="{FF2B5EF4-FFF2-40B4-BE49-F238E27FC236}">
                  <a16:creationId xmlns:a16="http://schemas.microsoft.com/office/drawing/2014/main" id="{4BF1BCAA-D768-4A95-A443-D24A989DE7F5}"/>
                </a:ext>
              </a:extLst>
            </p:cNvPr>
            <p:cNvSpPr/>
            <p:nvPr/>
          </p:nvSpPr>
          <p:spPr>
            <a:xfrm>
              <a:off x="3634075" y="1702775"/>
              <a:ext cx="112525" cy="80375"/>
            </a:xfrm>
            <a:custGeom>
              <a:avLst/>
              <a:gdLst/>
              <a:ahLst/>
              <a:cxnLst/>
              <a:rect l="l" t="t" r="r" b="b"/>
              <a:pathLst>
                <a:path w="4501" h="3215" extrusionOk="0">
                  <a:moveTo>
                    <a:pt x="1612" y="1"/>
                  </a:moveTo>
                  <a:cubicBezTo>
                    <a:pt x="1509" y="1"/>
                    <a:pt x="1399" y="42"/>
                    <a:pt x="1274" y="141"/>
                  </a:cubicBezTo>
                  <a:cubicBezTo>
                    <a:pt x="1203" y="320"/>
                    <a:pt x="0" y="1665"/>
                    <a:pt x="572" y="2296"/>
                  </a:cubicBezTo>
                  <a:cubicBezTo>
                    <a:pt x="814" y="2572"/>
                    <a:pt x="2464" y="3214"/>
                    <a:pt x="3624" y="3214"/>
                  </a:cubicBezTo>
                  <a:cubicBezTo>
                    <a:pt x="3717" y="3214"/>
                    <a:pt x="3808" y="3210"/>
                    <a:pt x="3894" y="3201"/>
                  </a:cubicBezTo>
                  <a:cubicBezTo>
                    <a:pt x="4501" y="2987"/>
                    <a:pt x="3025" y="2368"/>
                    <a:pt x="2560" y="1570"/>
                  </a:cubicBezTo>
                  <a:cubicBezTo>
                    <a:pt x="2286" y="1117"/>
                    <a:pt x="2703" y="808"/>
                    <a:pt x="2322" y="451"/>
                  </a:cubicBezTo>
                  <a:cubicBezTo>
                    <a:pt x="2050" y="212"/>
                    <a:pt x="1846" y="1"/>
                    <a:pt x="1612"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498;p58">
              <a:extLst>
                <a:ext uri="{FF2B5EF4-FFF2-40B4-BE49-F238E27FC236}">
                  <a16:creationId xmlns:a16="http://schemas.microsoft.com/office/drawing/2014/main" id="{0785EA2C-6943-4685-9859-D108CCD7AC9E}"/>
                </a:ext>
              </a:extLst>
            </p:cNvPr>
            <p:cNvSpPr/>
            <p:nvPr/>
          </p:nvSpPr>
          <p:spPr>
            <a:xfrm>
              <a:off x="3723675" y="1143675"/>
              <a:ext cx="245875" cy="537925"/>
            </a:xfrm>
            <a:custGeom>
              <a:avLst/>
              <a:gdLst/>
              <a:ahLst/>
              <a:cxnLst/>
              <a:rect l="l" t="t" r="r" b="b"/>
              <a:pathLst>
                <a:path w="9835" h="21517" extrusionOk="0">
                  <a:moveTo>
                    <a:pt x="2360" y="1"/>
                  </a:moveTo>
                  <a:cubicBezTo>
                    <a:pt x="1442" y="1"/>
                    <a:pt x="497" y="1016"/>
                    <a:pt x="179" y="2550"/>
                  </a:cubicBezTo>
                  <a:cubicBezTo>
                    <a:pt x="0" y="3408"/>
                    <a:pt x="512" y="4253"/>
                    <a:pt x="1024" y="4979"/>
                  </a:cubicBezTo>
                  <a:cubicBezTo>
                    <a:pt x="2334" y="6801"/>
                    <a:pt x="6394" y="10944"/>
                    <a:pt x="6501" y="11337"/>
                  </a:cubicBezTo>
                  <a:cubicBezTo>
                    <a:pt x="6608" y="11706"/>
                    <a:pt x="3060" y="20314"/>
                    <a:pt x="3727" y="21184"/>
                  </a:cubicBezTo>
                  <a:cubicBezTo>
                    <a:pt x="3915" y="21422"/>
                    <a:pt x="4067" y="21516"/>
                    <a:pt x="4199" y="21516"/>
                  </a:cubicBezTo>
                  <a:cubicBezTo>
                    <a:pt x="4434" y="21516"/>
                    <a:pt x="4603" y="21215"/>
                    <a:pt x="4787" y="20910"/>
                  </a:cubicBezTo>
                  <a:cubicBezTo>
                    <a:pt x="5572" y="19624"/>
                    <a:pt x="9835" y="12242"/>
                    <a:pt x="9835" y="10754"/>
                  </a:cubicBezTo>
                  <a:cubicBezTo>
                    <a:pt x="9835" y="9980"/>
                    <a:pt x="5060" y="2503"/>
                    <a:pt x="3453" y="574"/>
                  </a:cubicBezTo>
                  <a:cubicBezTo>
                    <a:pt x="3126" y="180"/>
                    <a:pt x="2745" y="1"/>
                    <a:pt x="236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499;p58">
              <a:extLst>
                <a:ext uri="{FF2B5EF4-FFF2-40B4-BE49-F238E27FC236}">
                  <a16:creationId xmlns:a16="http://schemas.microsoft.com/office/drawing/2014/main" id="{AAA1FD89-B27E-43E9-8023-648E029494D4}"/>
                </a:ext>
              </a:extLst>
            </p:cNvPr>
            <p:cNvSpPr/>
            <p:nvPr/>
          </p:nvSpPr>
          <p:spPr>
            <a:xfrm>
              <a:off x="3587925" y="1078675"/>
              <a:ext cx="261075" cy="643450"/>
            </a:xfrm>
            <a:custGeom>
              <a:avLst/>
              <a:gdLst/>
              <a:ahLst/>
              <a:cxnLst/>
              <a:rect l="l" t="t" r="r" b="b"/>
              <a:pathLst>
                <a:path w="10443" h="25738" extrusionOk="0">
                  <a:moveTo>
                    <a:pt x="1787" y="1"/>
                  </a:moveTo>
                  <a:cubicBezTo>
                    <a:pt x="1614" y="1"/>
                    <a:pt x="1505" y="36"/>
                    <a:pt x="1477" y="114"/>
                  </a:cubicBezTo>
                  <a:cubicBezTo>
                    <a:pt x="1" y="4353"/>
                    <a:pt x="3644" y="10222"/>
                    <a:pt x="4585" y="12032"/>
                  </a:cubicBezTo>
                  <a:cubicBezTo>
                    <a:pt x="5002" y="12818"/>
                    <a:pt x="6323" y="14961"/>
                    <a:pt x="6371" y="15854"/>
                  </a:cubicBezTo>
                  <a:cubicBezTo>
                    <a:pt x="6418" y="16735"/>
                    <a:pt x="3037" y="23962"/>
                    <a:pt x="3120" y="25105"/>
                  </a:cubicBezTo>
                  <a:cubicBezTo>
                    <a:pt x="3151" y="25574"/>
                    <a:pt x="3375" y="25738"/>
                    <a:pt x="3611" y="25738"/>
                  </a:cubicBezTo>
                  <a:cubicBezTo>
                    <a:pt x="3837" y="25738"/>
                    <a:pt x="4075" y="25589"/>
                    <a:pt x="4168" y="25415"/>
                  </a:cubicBezTo>
                  <a:cubicBezTo>
                    <a:pt x="4454" y="24891"/>
                    <a:pt x="9026" y="18485"/>
                    <a:pt x="9645" y="15854"/>
                  </a:cubicBezTo>
                  <a:cubicBezTo>
                    <a:pt x="10443" y="12485"/>
                    <a:pt x="7550" y="8282"/>
                    <a:pt x="7538" y="5912"/>
                  </a:cubicBezTo>
                  <a:cubicBezTo>
                    <a:pt x="8359" y="5258"/>
                    <a:pt x="8442" y="5222"/>
                    <a:pt x="8990" y="4329"/>
                  </a:cubicBezTo>
                  <a:cubicBezTo>
                    <a:pt x="9359" y="3698"/>
                    <a:pt x="9633" y="2412"/>
                    <a:pt x="9335" y="2329"/>
                  </a:cubicBezTo>
                  <a:cubicBezTo>
                    <a:pt x="8219" y="2055"/>
                    <a:pt x="3114" y="1"/>
                    <a:pt x="178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00;p58">
              <a:extLst>
                <a:ext uri="{FF2B5EF4-FFF2-40B4-BE49-F238E27FC236}">
                  <a16:creationId xmlns:a16="http://schemas.microsoft.com/office/drawing/2014/main" id="{0B875350-4115-43BD-A934-9FA043774F2D}"/>
                </a:ext>
              </a:extLst>
            </p:cNvPr>
            <p:cNvSpPr/>
            <p:nvPr/>
          </p:nvSpPr>
          <p:spPr>
            <a:xfrm>
              <a:off x="4170975" y="838850"/>
              <a:ext cx="126300" cy="61800"/>
            </a:xfrm>
            <a:custGeom>
              <a:avLst/>
              <a:gdLst/>
              <a:ahLst/>
              <a:cxnLst/>
              <a:rect l="l" t="t" r="r" b="b"/>
              <a:pathLst>
                <a:path w="5052" h="2472" extrusionOk="0">
                  <a:moveTo>
                    <a:pt x="2289" y="0"/>
                  </a:moveTo>
                  <a:cubicBezTo>
                    <a:pt x="1682" y="0"/>
                    <a:pt x="15" y="1492"/>
                    <a:pt x="15" y="1492"/>
                  </a:cubicBezTo>
                  <a:cubicBezTo>
                    <a:pt x="118" y="1733"/>
                    <a:pt x="1" y="2471"/>
                    <a:pt x="237" y="2471"/>
                  </a:cubicBezTo>
                  <a:cubicBezTo>
                    <a:pt x="246" y="2471"/>
                    <a:pt x="255" y="2470"/>
                    <a:pt x="265" y="2468"/>
                  </a:cubicBezTo>
                  <a:cubicBezTo>
                    <a:pt x="1277" y="2266"/>
                    <a:pt x="3539" y="2194"/>
                    <a:pt x="4016" y="2016"/>
                  </a:cubicBezTo>
                  <a:cubicBezTo>
                    <a:pt x="5052" y="1635"/>
                    <a:pt x="4897" y="873"/>
                    <a:pt x="4742" y="765"/>
                  </a:cubicBezTo>
                  <a:cubicBezTo>
                    <a:pt x="4705" y="742"/>
                    <a:pt x="4514" y="734"/>
                    <a:pt x="4242" y="734"/>
                  </a:cubicBezTo>
                  <a:cubicBezTo>
                    <a:pt x="3543" y="734"/>
                    <a:pt x="2314" y="789"/>
                    <a:pt x="1825" y="789"/>
                  </a:cubicBezTo>
                  <a:cubicBezTo>
                    <a:pt x="2087" y="492"/>
                    <a:pt x="2420" y="420"/>
                    <a:pt x="2408" y="27"/>
                  </a:cubicBezTo>
                  <a:cubicBezTo>
                    <a:pt x="2376" y="9"/>
                    <a:pt x="2336" y="0"/>
                    <a:pt x="2289"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01;p58">
              <a:extLst>
                <a:ext uri="{FF2B5EF4-FFF2-40B4-BE49-F238E27FC236}">
                  <a16:creationId xmlns:a16="http://schemas.microsoft.com/office/drawing/2014/main" id="{3B91CECA-9512-40C3-9374-14889CA2E29C}"/>
                </a:ext>
              </a:extLst>
            </p:cNvPr>
            <p:cNvSpPr/>
            <p:nvPr/>
          </p:nvSpPr>
          <p:spPr>
            <a:xfrm>
              <a:off x="3620675" y="750475"/>
              <a:ext cx="292625" cy="388225"/>
            </a:xfrm>
            <a:custGeom>
              <a:avLst/>
              <a:gdLst/>
              <a:ahLst/>
              <a:cxnLst/>
              <a:rect l="l" t="t" r="r" b="b"/>
              <a:pathLst>
                <a:path w="11705" h="15529" extrusionOk="0">
                  <a:moveTo>
                    <a:pt x="7336" y="0"/>
                  </a:moveTo>
                  <a:cubicBezTo>
                    <a:pt x="4898" y="0"/>
                    <a:pt x="2480" y="3072"/>
                    <a:pt x="1477" y="6015"/>
                  </a:cubicBezTo>
                  <a:cubicBezTo>
                    <a:pt x="763" y="8110"/>
                    <a:pt x="1" y="11599"/>
                    <a:pt x="24" y="13814"/>
                  </a:cubicBezTo>
                  <a:cubicBezTo>
                    <a:pt x="2608" y="14516"/>
                    <a:pt x="6156" y="15349"/>
                    <a:pt x="8025" y="15528"/>
                  </a:cubicBezTo>
                  <a:cubicBezTo>
                    <a:pt x="8799" y="12968"/>
                    <a:pt x="9240" y="11182"/>
                    <a:pt x="10014" y="8622"/>
                  </a:cubicBezTo>
                  <a:cubicBezTo>
                    <a:pt x="10812" y="5991"/>
                    <a:pt x="11704" y="2574"/>
                    <a:pt x="9204" y="669"/>
                  </a:cubicBezTo>
                  <a:cubicBezTo>
                    <a:pt x="8596" y="205"/>
                    <a:pt x="7965" y="0"/>
                    <a:pt x="7336"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02;p58">
              <a:extLst>
                <a:ext uri="{FF2B5EF4-FFF2-40B4-BE49-F238E27FC236}">
                  <a16:creationId xmlns:a16="http://schemas.microsoft.com/office/drawing/2014/main" id="{FB226D33-0374-4317-980B-BFC278F6EDBB}"/>
                </a:ext>
              </a:extLst>
            </p:cNvPr>
            <p:cNvSpPr/>
            <p:nvPr/>
          </p:nvSpPr>
          <p:spPr>
            <a:xfrm>
              <a:off x="3764150" y="759925"/>
              <a:ext cx="427350" cy="194125"/>
            </a:xfrm>
            <a:custGeom>
              <a:avLst/>
              <a:gdLst/>
              <a:ahLst/>
              <a:cxnLst/>
              <a:rect l="l" t="t" r="r" b="b"/>
              <a:pathLst>
                <a:path w="17094" h="7765" extrusionOk="0">
                  <a:moveTo>
                    <a:pt x="2269" y="0"/>
                  </a:moveTo>
                  <a:cubicBezTo>
                    <a:pt x="1526" y="0"/>
                    <a:pt x="785" y="334"/>
                    <a:pt x="536" y="1232"/>
                  </a:cubicBezTo>
                  <a:cubicBezTo>
                    <a:pt x="0" y="3172"/>
                    <a:pt x="4739" y="6518"/>
                    <a:pt x="6870" y="7363"/>
                  </a:cubicBezTo>
                  <a:cubicBezTo>
                    <a:pt x="7585" y="7648"/>
                    <a:pt x="8389" y="7765"/>
                    <a:pt x="9223" y="7765"/>
                  </a:cubicBezTo>
                  <a:cubicBezTo>
                    <a:pt x="12154" y="7765"/>
                    <a:pt x="15470" y="6327"/>
                    <a:pt x="16693" y="5696"/>
                  </a:cubicBezTo>
                  <a:cubicBezTo>
                    <a:pt x="17094" y="5484"/>
                    <a:pt x="16818" y="4386"/>
                    <a:pt x="16489" y="4386"/>
                  </a:cubicBezTo>
                  <a:cubicBezTo>
                    <a:pt x="16486" y="4386"/>
                    <a:pt x="16482" y="4387"/>
                    <a:pt x="16479" y="4387"/>
                  </a:cubicBezTo>
                  <a:cubicBezTo>
                    <a:pt x="16361" y="4396"/>
                    <a:pt x="13107" y="5198"/>
                    <a:pt x="10492" y="5198"/>
                  </a:cubicBezTo>
                  <a:cubicBezTo>
                    <a:pt x="9671" y="5198"/>
                    <a:pt x="8913" y="5118"/>
                    <a:pt x="8335" y="4911"/>
                  </a:cubicBezTo>
                  <a:cubicBezTo>
                    <a:pt x="7108" y="4470"/>
                    <a:pt x="4311" y="755"/>
                    <a:pt x="3465" y="291"/>
                  </a:cubicBezTo>
                  <a:cubicBezTo>
                    <a:pt x="3129" y="112"/>
                    <a:pt x="2699" y="0"/>
                    <a:pt x="2269"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666;p39">
            <a:extLst>
              <a:ext uri="{FF2B5EF4-FFF2-40B4-BE49-F238E27FC236}">
                <a16:creationId xmlns:a16="http://schemas.microsoft.com/office/drawing/2014/main" id="{FD897194-2308-448C-83CB-FBF0AB7D6B06}"/>
              </a:ext>
            </a:extLst>
          </p:cNvPr>
          <p:cNvGrpSpPr>
            <a:grpSpLocks noChangeAspect="1"/>
          </p:cNvGrpSpPr>
          <p:nvPr/>
        </p:nvGrpSpPr>
        <p:grpSpPr>
          <a:xfrm flipH="1">
            <a:off x="2626958" y="484341"/>
            <a:ext cx="215323" cy="45758"/>
            <a:chOff x="6146881" y="1767289"/>
            <a:chExt cx="331019" cy="57486"/>
          </a:xfrm>
        </p:grpSpPr>
        <p:sp>
          <p:nvSpPr>
            <p:cNvPr id="163" name="Google Shape;667;p39">
              <a:extLst>
                <a:ext uri="{FF2B5EF4-FFF2-40B4-BE49-F238E27FC236}">
                  <a16:creationId xmlns:a16="http://schemas.microsoft.com/office/drawing/2014/main" id="{A3438901-1BB4-48C4-9CEE-B10B859A178F}"/>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4" name="Google Shape;668;p39">
              <a:extLst>
                <a:ext uri="{FF2B5EF4-FFF2-40B4-BE49-F238E27FC236}">
                  <a16:creationId xmlns:a16="http://schemas.microsoft.com/office/drawing/2014/main" id="{ECEB29EF-30E9-4738-AE78-D4A60301EF6F}"/>
                </a:ext>
              </a:extLst>
            </p:cNvPr>
            <p:cNvSpPr/>
            <p:nvPr/>
          </p:nvSpPr>
          <p:spPr>
            <a:xfrm>
              <a:off x="6146881" y="1767289"/>
              <a:ext cx="74151"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5" name="Google Shape;669;p39">
              <a:extLst>
                <a:ext uri="{FF2B5EF4-FFF2-40B4-BE49-F238E27FC236}">
                  <a16:creationId xmlns:a16="http://schemas.microsoft.com/office/drawing/2014/main" id="{A5F6355C-6B25-487F-867F-17ECC1AEDCCE}"/>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6" name="Google Shape;666;p39">
            <a:extLst>
              <a:ext uri="{FF2B5EF4-FFF2-40B4-BE49-F238E27FC236}">
                <a16:creationId xmlns:a16="http://schemas.microsoft.com/office/drawing/2014/main" id="{289543EC-F135-4EF3-A4BF-646720664875}"/>
              </a:ext>
            </a:extLst>
          </p:cNvPr>
          <p:cNvGrpSpPr>
            <a:grpSpLocks noChangeAspect="1"/>
          </p:cNvGrpSpPr>
          <p:nvPr/>
        </p:nvGrpSpPr>
        <p:grpSpPr>
          <a:xfrm flipH="1">
            <a:off x="289554" y="4078252"/>
            <a:ext cx="215323" cy="45758"/>
            <a:chOff x="6146881" y="1767289"/>
            <a:chExt cx="331019" cy="57486"/>
          </a:xfrm>
        </p:grpSpPr>
        <p:sp>
          <p:nvSpPr>
            <p:cNvPr id="167" name="Google Shape;667;p39">
              <a:extLst>
                <a:ext uri="{FF2B5EF4-FFF2-40B4-BE49-F238E27FC236}">
                  <a16:creationId xmlns:a16="http://schemas.microsoft.com/office/drawing/2014/main" id="{AB2BC0F0-746A-4BDA-A128-7886A603D18A}"/>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8" name="Google Shape;668;p39">
              <a:extLst>
                <a:ext uri="{FF2B5EF4-FFF2-40B4-BE49-F238E27FC236}">
                  <a16:creationId xmlns:a16="http://schemas.microsoft.com/office/drawing/2014/main" id="{9BBC0264-6285-4FD4-A71E-32AA7900A47E}"/>
                </a:ext>
              </a:extLst>
            </p:cNvPr>
            <p:cNvSpPr/>
            <p:nvPr/>
          </p:nvSpPr>
          <p:spPr>
            <a:xfrm>
              <a:off x="6146881" y="1767289"/>
              <a:ext cx="74151"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9" name="Google Shape;669;p39">
              <a:extLst>
                <a:ext uri="{FF2B5EF4-FFF2-40B4-BE49-F238E27FC236}">
                  <a16:creationId xmlns:a16="http://schemas.microsoft.com/office/drawing/2014/main" id="{C719F06B-387C-4638-B2AE-F75A62F957A8}"/>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0" name="Google Shape;666;p39">
            <a:extLst>
              <a:ext uri="{FF2B5EF4-FFF2-40B4-BE49-F238E27FC236}">
                <a16:creationId xmlns:a16="http://schemas.microsoft.com/office/drawing/2014/main" id="{AD78E5A7-859F-4AD4-8832-553E0D71E905}"/>
              </a:ext>
            </a:extLst>
          </p:cNvPr>
          <p:cNvGrpSpPr>
            <a:grpSpLocks noChangeAspect="1"/>
          </p:cNvGrpSpPr>
          <p:nvPr/>
        </p:nvGrpSpPr>
        <p:grpSpPr>
          <a:xfrm flipH="1">
            <a:off x="2602850" y="1416030"/>
            <a:ext cx="215323" cy="45758"/>
            <a:chOff x="6146881" y="1767289"/>
            <a:chExt cx="331019" cy="57486"/>
          </a:xfrm>
        </p:grpSpPr>
        <p:sp>
          <p:nvSpPr>
            <p:cNvPr id="171" name="Google Shape;667;p39">
              <a:extLst>
                <a:ext uri="{FF2B5EF4-FFF2-40B4-BE49-F238E27FC236}">
                  <a16:creationId xmlns:a16="http://schemas.microsoft.com/office/drawing/2014/main" id="{96A4D392-35E0-4663-BA04-BC6798B07618}"/>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72" name="Google Shape;668;p39">
              <a:extLst>
                <a:ext uri="{FF2B5EF4-FFF2-40B4-BE49-F238E27FC236}">
                  <a16:creationId xmlns:a16="http://schemas.microsoft.com/office/drawing/2014/main" id="{DB339D5F-58C9-4836-8B58-0F3364BEB2C7}"/>
                </a:ext>
              </a:extLst>
            </p:cNvPr>
            <p:cNvSpPr/>
            <p:nvPr/>
          </p:nvSpPr>
          <p:spPr>
            <a:xfrm>
              <a:off x="6146881" y="1767289"/>
              <a:ext cx="74151"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73" name="Google Shape;669;p39">
              <a:extLst>
                <a:ext uri="{FF2B5EF4-FFF2-40B4-BE49-F238E27FC236}">
                  <a16:creationId xmlns:a16="http://schemas.microsoft.com/office/drawing/2014/main" id="{B862C03D-B1AD-4F82-91DA-87ED76500A03}"/>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7"/>
          <p:cNvSpPr txBox="1">
            <a:spLocks noGrp="1"/>
          </p:cNvSpPr>
          <p:nvPr>
            <p:ph type="title"/>
          </p:nvPr>
        </p:nvSpPr>
        <p:spPr>
          <a:xfrm>
            <a:off x="463769" y="439256"/>
            <a:ext cx="304844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Siūloma alternatyva Nr. 1</a:t>
            </a:r>
            <a:endParaRPr dirty="0"/>
          </a:p>
        </p:txBody>
      </p:sp>
      <p:sp>
        <p:nvSpPr>
          <p:cNvPr id="552" name="Google Shape;552;p37"/>
          <p:cNvSpPr txBox="1">
            <a:spLocks noGrp="1"/>
          </p:cNvSpPr>
          <p:nvPr>
            <p:ph type="subTitle" idx="1"/>
          </p:nvPr>
        </p:nvSpPr>
        <p:spPr>
          <a:xfrm>
            <a:off x="431999" y="1463088"/>
            <a:ext cx="3380242" cy="1708739"/>
          </a:xfrm>
          <a:prstGeom prst="rect">
            <a:avLst/>
          </a:prstGeom>
        </p:spPr>
        <p:txBody>
          <a:bodyPr spcFirstLastPara="1" wrap="square" lIns="91425" tIns="91425" rIns="91425" bIns="0" anchor="b" anchorCtr="0">
            <a:noAutofit/>
          </a:bodyPr>
          <a:lstStyle/>
          <a:p>
            <a:pPr marL="0" lvl="0" indent="0" algn="ctr" rtl="0">
              <a:spcBef>
                <a:spcPts val="0"/>
              </a:spcBef>
              <a:spcAft>
                <a:spcPts val="0"/>
              </a:spcAft>
              <a:buNone/>
            </a:pPr>
            <a:endParaRPr lang="en-US" sz="1200" b="1" dirty="0">
              <a:solidFill>
                <a:srgbClr val="002060"/>
              </a:solidFill>
            </a:endParaRPr>
          </a:p>
          <a:p>
            <a:pPr marL="0" lvl="0" indent="0" algn="ctr" rtl="0">
              <a:spcBef>
                <a:spcPts val="0"/>
              </a:spcBef>
              <a:spcAft>
                <a:spcPts val="0"/>
              </a:spcAft>
              <a:buNone/>
            </a:pPr>
            <a:endParaRPr lang="en-US" sz="1200" b="1" dirty="0">
              <a:solidFill>
                <a:srgbClr val="002060"/>
              </a:solidFill>
            </a:endParaRPr>
          </a:p>
          <a:p>
            <a:pPr marL="0" lvl="0" indent="0" algn="ctr" rtl="0">
              <a:spcBef>
                <a:spcPts val="0"/>
              </a:spcBef>
              <a:spcAft>
                <a:spcPts val="0"/>
              </a:spcAft>
              <a:buNone/>
            </a:pPr>
            <a:r>
              <a:rPr lang="lt-LT" sz="1200" b="1" dirty="0">
                <a:solidFill>
                  <a:srgbClr val="002060"/>
                </a:solidFill>
              </a:rPr>
              <a:t>Visą h/m veiklą vykdo tik LHMT</a:t>
            </a:r>
            <a:r>
              <a:rPr lang="en-US" sz="1200" b="1" dirty="0">
                <a:solidFill>
                  <a:srgbClr val="002060"/>
                </a:solidFill>
              </a:rPr>
              <a:t> (esama situacija)</a:t>
            </a:r>
            <a:endParaRPr lang="lt-LT" sz="1200" b="1" dirty="0">
              <a:solidFill>
                <a:srgbClr val="002060"/>
              </a:solidFill>
            </a:endParaRPr>
          </a:p>
          <a:p>
            <a:pPr marL="0" lvl="0" indent="0" algn="ctr" rtl="0">
              <a:spcBef>
                <a:spcPts val="0"/>
              </a:spcBef>
              <a:spcAft>
                <a:spcPts val="0"/>
              </a:spcAft>
              <a:buNone/>
            </a:pPr>
            <a:r>
              <a:rPr lang="lt-LT" sz="1200" b="1" dirty="0"/>
              <a:t> </a:t>
            </a:r>
          </a:p>
          <a:p>
            <a:pPr marL="171450" lvl="0" indent="-171450" algn="just" rtl="0">
              <a:spcBef>
                <a:spcPts val="0"/>
              </a:spcBef>
              <a:spcAft>
                <a:spcPts val="0"/>
              </a:spcAft>
              <a:buFont typeface="Arial" panose="020B0604020202020204" pitchFamily="34" charset="0"/>
              <a:buChar char="•"/>
            </a:pPr>
            <a:r>
              <a:rPr lang="lt-LT" sz="1200" dirty="0"/>
              <a:t>vis</a:t>
            </a:r>
            <a:r>
              <a:rPr lang="en-US" sz="1200" dirty="0"/>
              <a:t>us</a:t>
            </a:r>
            <a:r>
              <a:rPr lang="lt-LT" sz="1200" dirty="0"/>
              <a:t> h/m </a:t>
            </a:r>
            <a:r>
              <a:rPr lang="en-US" sz="1200" dirty="0"/>
              <a:t>duomenis</a:t>
            </a:r>
            <a:r>
              <a:rPr lang="lt-LT" sz="1200" dirty="0"/>
              <a:t> ir paslaugas teikia LHMT (renka, tikrina, kaupia, teikia);</a:t>
            </a:r>
          </a:p>
          <a:p>
            <a:pPr marL="171450" lvl="0" indent="-171450" algn="just" rtl="0">
              <a:spcBef>
                <a:spcPts val="0"/>
              </a:spcBef>
              <a:spcAft>
                <a:spcPts val="0"/>
              </a:spcAft>
              <a:buFont typeface="Arial" panose="020B0604020202020204" pitchFamily="34" charset="0"/>
              <a:buChar char="•"/>
            </a:pPr>
            <a:r>
              <a:rPr lang="lt-LT" sz="1200" dirty="0"/>
              <a:t>visi h/m </a:t>
            </a:r>
            <a:r>
              <a:rPr lang="en-US" sz="1200" dirty="0"/>
              <a:t>ste</a:t>
            </a:r>
            <a:r>
              <a:rPr lang="lt-LT" sz="1200" dirty="0"/>
              <a:t>bėjimai ir matavimai atliekami h/m tinkle, atitinka Pasaulinės meteorologijos organizacijos (PMO) reikalavimus</a:t>
            </a:r>
            <a:r>
              <a:rPr lang="en-US" sz="1200" dirty="0"/>
              <a:t>.</a:t>
            </a:r>
            <a:endParaRPr lang="lt-LT" sz="1200" dirty="0"/>
          </a:p>
        </p:txBody>
      </p:sp>
      <p:sp>
        <p:nvSpPr>
          <p:cNvPr id="553" name="Google Shape;553;p37"/>
          <p:cNvSpPr txBox="1">
            <a:spLocks noGrp="1"/>
          </p:cNvSpPr>
          <p:nvPr>
            <p:ph type="subTitle" idx="2"/>
          </p:nvPr>
        </p:nvSpPr>
        <p:spPr>
          <a:xfrm>
            <a:off x="5055414" y="1205947"/>
            <a:ext cx="3656587" cy="952036"/>
          </a:xfrm>
          <a:prstGeom prst="rect">
            <a:avLst/>
          </a:prstGeom>
        </p:spPr>
        <p:txBody>
          <a:bodyPr spcFirstLastPara="1" wrap="square" lIns="91425" tIns="91425" rIns="91425" bIns="0" anchor="b" anchorCtr="0">
            <a:noAutofit/>
          </a:bodyPr>
          <a:lstStyle/>
          <a:p>
            <a:pPr marL="171450" lvl="0" indent="-171450" algn="just" rtl="0">
              <a:spcBef>
                <a:spcPts val="0"/>
              </a:spcBef>
              <a:spcAft>
                <a:spcPts val="0"/>
              </a:spcAft>
              <a:buFont typeface="Arial" panose="020B0604020202020204" pitchFamily="34" charset="0"/>
              <a:buChar char="•"/>
            </a:pPr>
            <a:r>
              <a:rPr lang="lt-LT" sz="1200" dirty="0"/>
              <a:t>visi kaupiami h/m duomenys patikimi;</a:t>
            </a:r>
          </a:p>
          <a:p>
            <a:pPr marL="171450" lvl="0" indent="-171450" algn="l" rtl="0">
              <a:spcBef>
                <a:spcPts val="0"/>
              </a:spcBef>
              <a:spcAft>
                <a:spcPts val="0"/>
              </a:spcAft>
              <a:buFont typeface="Arial" panose="020B0604020202020204" pitchFamily="34" charset="0"/>
              <a:buChar char="•"/>
            </a:pPr>
            <a:r>
              <a:rPr lang="lt-LT" sz="1200" dirty="0"/>
              <a:t>h/m </a:t>
            </a:r>
            <a:r>
              <a:rPr lang="en-US" sz="1200" dirty="0"/>
              <a:t>d</a:t>
            </a:r>
            <a:r>
              <a:rPr lang="lt-LT" sz="1200" dirty="0"/>
              <a:t>uomenys kaupiami vienoje institucijoje;</a:t>
            </a:r>
          </a:p>
          <a:p>
            <a:pPr marL="171450" lvl="0" indent="-171450" algn="just" rtl="0">
              <a:spcBef>
                <a:spcPts val="0"/>
              </a:spcBef>
              <a:spcAft>
                <a:spcPts val="0"/>
              </a:spcAft>
              <a:buFont typeface="Arial" panose="020B0604020202020204" pitchFamily="34" charset="0"/>
              <a:buChar char="•"/>
            </a:pPr>
            <a:r>
              <a:rPr lang="lt-LT" sz="1200" dirty="0"/>
              <a:t>dėl ilgų sekų h/m duomenys tinkami klimato kaitos tyrimams ir prisitaikymo prie klimato kaitos priemon</a:t>
            </a:r>
            <a:r>
              <a:rPr lang="en-US" sz="1200" dirty="0" err="1"/>
              <a:t>i</a:t>
            </a:r>
            <a:r>
              <a:rPr lang="lt-LT" sz="1200" dirty="0"/>
              <a:t>ų įgyvendinimui.</a:t>
            </a:r>
          </a:p>
        </p:txBody>
      </p:sp>
      <p:sp>
        <p:nvSpPr>
          <p:cNvPr id="555" name="Google Shape;555;p37"/>
          <p:cNvSpPr txBox="1">
            <a:spLocks noGrp="1"/>
          </p:cNvSpPr>
          <p:nvPr>
            <p:ph type="subTitle" idx="4"/>
          </p:nvPr>
        </p:nvSpPr>
        <p:spPr>
          <a:xfrm>
            <a:off x="5008050" y="3007256"/>
            <a:ext cx="3656586" cy="1308711"/>
          </a:xfrm>
          <a:prstGeom prst="rect">
            <a:avLst/>
          </a:prstGeom>
        </p:spPr>
        <p:txBody>
          <a:bodyPr spcFirstLastPara="1" wrap="square" lIns="91425" tIns="91425" rIns="91425" bIns="0" anchor="b" anchorCtr="0">
            <a:noAutofit/>
          </a:bodyPr>
          <a:lstStyle/>
          <a:p>
            <a:pPr marL="171450" lvl="0" indent="-171450" algn="just" rtl="0">
              <a:spcBef>
                <a:spcPts val="0"/>
              </a:spcBef>
              <a:spcAft>
                <a:spcPts val="0"/>
              </a:spcAft>
              <a:buFont typeface="Arial" panose="020B0604020202020204" pitchFamily="34" charset="0"/>
              <a:buChar char="•"/>
            </a:pPr>
            <a:r>
              <a:rPr lang="lt-LT" sz="1200" dirty="0"/>
              <a:t>h/m duomenų trūkumas dėl esamo h/m tinklo nepakankamo  tankumo;</a:t>
            </a:r>
          </a:p>
          <a:p>
            <a:pPr marL="171450" lvl="0" indent="-171450" algn="just" rtl="0">
              <a:spcBef>
                <a:spcPts val="0"/>
              </a:spcBef>
              <a:spcAft>
                <a:spcPts val="0"/>
              </a:spcAft>
              <a:buFont typeface="Arial" panose="020B0604020202020204" pitchFamily="34" charset="0"/>
              <a:buChar char="•"/>
            </a:pPr>
            <a:r>
              <a:rPr lang="lt-LT" sz="1200" dirty="0"/>
              <a:t>nepatenkintas h/m duomenų naudotojų poreikis;</a:t>
            </a:r>
          </a:p>
          <a:p>
            <a:pPr marL="171450" lvl="0" indent="-171450" algn="just" rtl="0">
              <a:spcBef>
                <a:spcPts val="0"/>
              </a:spcBef>
              <a:spcAft>
                <a:spcPts val="0"/>
              </a:spcAft>
              <a:buFont typeface="Arial" panose="020B0604020202020204" pitchFamily="34" charset="0"/>
              <a:buChar char="•"/>
            </a:pPr>
            <a:r>
              <a:rPr lang="lt-LT" sz="1200" dirty="0"/>
              <a:t>didelės h/m tinklo išlaikymo ir plėtros sąnaudos, finansuojamos tik iš Aplinkos ministerijos biudžeto.</a:t>
            </a:r>
          </a:p>
        </p:txBody>
      </p:sp>
      <p:sp>
        <p:nvSpPr>
          <p:cNvPr id="557" name="Google Shape;557;p37"/>
          <p:cNvSpPr txBox="1">
            <a:spLocks noGrp="1"/>
          </p:cNvSpPr>
          <p:nvPr>
            <p:ph type="title" idx="6"/>
          </p:nvPr>
        </p:nvSpPr>
        <p:spPr>
          <a:xfrm>
            <a:off x="5174917" y="765656"/>
            <a:ext cx="1133128" cy="4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Privalumai</a:t>
            </a:r>
          </a:p>
        </p:txBody>
      </p:sp>
      <p:sp>
        <p:nvSpPr>
          <p:cNvPr id="559" name="Google Shape;559;p37"/>
          <p:cNvSpPr txBox="1">
            <a:spLocks noGrp="1"/>
          </p:cNvSpPr>
          <p:nvPr>
            <p:ph type="title" idx="8"/>
          </p:nvPr>
        </p:nvSpPr>
        <p:spPr>
          <a:xfrm>
            <a:off x="5096154" y="2552132"/>
            <a:ext cx="1080540" cy="4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a:t>Trūkumai</a:t>
            </a:r>
          </a:p>
        </p:txBody>
      </p:sp>
      <p:grpSp>
        <p:nvGrpSpPr>
          <p:cNvPr id="564" name="Google Shape;564;p37"/>
          <p:cNvGrpSpPr/>
          <p:nvPr/>
        </p:nvGrpSpPr>
        <p:grpSpPr>
          <a:xfrm flipH="1">
            <a:off x="6295853" y="2384645"/>
            <a:ext cx="446222" cy="77476"/>
            <a:chOff x="6146875" y="1767300"/>
            <a:chExt cx="331025" cy="57475"/>
          </a:xfrm>
        </p:grpSpPr>
        <p:sp>
          <p:nvSpPr>
            <p:cNvPr id="565" name="Google Shape;565;p37"/>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Environmental Consulting by Slidesgo">
  <a:themeElements>
    <a:clrScheme name="Simple Light">
      <a:dk1>
        <a:srgbClr val="043A5B"/>
      </a:dk1>
      <a:lt1>
        <a:srgbClr val="FFFFFF"/>
      </a:lt1>
      <a:dk2>
        <a:srgbClr val="9FEAFF"/>
      </a:dk2>
      <a:lt2>
        <a:srgbClr val="40B4E5"/>
      </a:lt2>
      <a:accent1>
        <a:srgbClr val="FFD173"/>
      </a:accent1>
      <a:accent2>
        <a:srgbClr val="74D8C2"/>
      </a:accent2>
      <a:accent3>
        <a:srgbClr val="59D098"/>
      </a:accent3>
      <a:accent4>
        <a:srgbClr val="439D8A"/>
      </a:accent4>
      <a:accent5>
        <a:srgbClr val="043A5B"/>
      </a:accent5>
      <a:accent6>
        <a:srgbClr val="043A5B"/>
      </a:accent6>
      <a:hlink>
        <a:srgbClr val="043A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39F5585DF9924FA51F10F7B5B2462E" ma:contentTypeVersion="0" ma:contentTypeDescription="Create a new document." ma:contentTypeScope="" ma:versionID="38a0752410b4e90ca039101dfa7a84e9">
  <xsd:schema xmlns:xsd="http://www.w3.org/2001/XMLSchema" xmlns:xs="http://www.w3.org/2001/XMLSchema" xmlns:p="http://schemas.microsoft.com/office/2006/metadata/properties" targetNamespace="http://schemas.microsoft.com/office/2006/metadata/properties" ma:root="true" ma:fieldsID="7618582219f532a91b21da69457f905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BA490F-C31D-4FCF-B4FA-EE9EC86F7DA3}">
  <ds:schemaRefs>
    <ds:schemaRef ds:uri="http://schemas.microsoft.com/sharepoint/v3/contenttype/forms"/>
  </ds:schemaRefs>
</ds:datastoreItem>
</file>

<file path=customXml/itemProps2.xml><?xml version="1.0" encoding="utf-8"?>
<ds:datastoreItem xmlns:ds="http://schemas.openxmlformats.org/officeDocument/2006/customXml" ds:itemID="{AD221766-900B-49CD-88B5-3683978C1386}">
  <ds:schemaRefs>
    <ds:schemaRef ds:uri="http://purl.org/dc/elements/1.1/"/>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9E8E635-6B56-4594-B299-6A50C80E75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6010</TotalTime>
  <Words>2397</Words>
  <Application>Microsoft Office PowerPoint</Application>
  <PresentationFormat>On-screen Show (16:9)</PresentationFormat>
  <Paragraphs>297</Paragraphs>
  <Slides>24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Oswald</vt:lpstr>
      <vt:lpstr>Calibri</vt:lpstr>
      <vt:lpstr>Arial</vt:lpstr>
      <vt:lpstr>Open Sans</vt:lpstr>
      <vt:lpstr>Environmental Consulting by Slidesgo</vt:lpstr>
      <vt:lpstr>PowerPoint Presentation</vt:lpstr>
      <vt:lpstr>PowerPoint Presentation</vt:lpstr>
      <vt:lpstr>Turinys</vt:lpstr>
      <vt:lpstr>PowerPoint Presentation</vt:lpstr>
      <vt:lpstr>Įstatymo poreikis</vt:lpstr>
      <vt:lpstr>Meteorologinių ir hidrologinių stebėjimų tinklas</vt:lpstr>
      <vt:lpstr>1</vt:lpstr>
      <vt:lpstr>Iššūkis Nr. 1</vt:lpstr>
      <vt:lpstr>Siūloma alternatyva Nr. 1</vt:lpstr>
      <vt:lpstr>Siūloma alternatyva Nr. 2</vt:lpstr>
      <vt:lpstr>Siūloma alternatyva Nr. 3</vt:lpstr>
      <vt:lpstr>PowerPoint Presentation</vt:lpstr>
      <vt:lpstr>2</vt:lpstr>
      <vt:lpstr>Iššūkis Nr. 2</vt:lpstr>
      <vt:lpstr>Siūloma alternatyva Nr. 1</vt:lpstr>
      <vt:lpstr>Siūloma alternatyva Nr. 2</vt:lpstr>
      <vt:lpstr>PowerPoint Presentation</vt:lpstr>
      <vt:lpstr>3</vt:lpstr>
      <vt:lpstr>Iššūkis Nr. 3</vt:lpstr>
      <vt:lpstr>Siūloma alternatyva Nr. 1</vt:lpstr>
      <vt:lpstr>Siūloma alternatyva Nr. 2</vt:lpstr>
      <vt:lpstr>Siūloma alternatyva Nr. 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Consulting</dc:title>
  <dc:creator>Inga Grigorjanc</dc:creator>
  <cp:lastModifiedBy>Vesta Burdenkovaitė</cp:lastModifiedBy>
  <cp:revision>194</cp:revision>
  <cp:lastPrinted>2022-04-06T05:48:36Z</cp:lastPrinted>
  <dcterms:modified xsi:type="dcterms:W3CDTF">2022-06-29T09:33:54Z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0x0101006E39F5585DF9924FA51F10F7B5B2462E</vt:lpwstr>
  </property>
</Properties>
</file>